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81" r:id="rId3"/>
    <p:sldId id="385" r:id="rId4"/>
    <p:sldId id="382" r:id="rId5"/>
    <p:sldId id="383" r:id="rId6"/>
    <p:sldId id="384" r:id="rId7"/>
    <p:sldId id="258" r:id="rId8"/>
    <p:sldId id="386" r:id="rId9"/>
    <p:sldId id="370" r:id="rId10"/>
    <p:sldId id="378" r:id="rId11"/>
    <p:sldId id="372" r:id="rId12"/>
    <p:sldId id="369" r:id="rId13"/>
    <p:sldId id="375" r:id="rId14"/>
    <p:sldId id="387" r:id="rId15"/>
    <p:sldId id="374" r:id="rId16"/>
    <p:sldId id="389" r:id="rId17"/>
    <p:sldId id="373" r:id="rId18"/>
    <p:sldId id="376" r:id="rId19"/>
    <p:sldId id="390" r:id="rId20"/>
    <p:sldId id="391" r:id="rId21"/>
    <p:sldId id="395" r:id="rId22"/>
    <p:sldId id="394" r:id="rId23"/>
    <p:sldId id="392" r:id="rId24"/>
    <p:sldId id="393" r:id="rId25"/>
    <p:sldId id="361" r:id="rId26"/>
  </p:sldIdLst>
  <p:sldSz cx="12192000" cy="6858000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6600"/>
    <a:srgbClr val="FFCC00"/>
    <a:srgbClr val="33CC33"/>
    <a:srgbClr val="FFFDAD"/>
    <a:srgbClr val="A7FBC1"/>
    <a:srgbClr val="99FF99"/>
    <a:srgbClr val="C4D7FC"/>
    <a:srgbClr val="2639AC"/>
    <a:srgbClr val="833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A42D44-2F4E-4E6B-8C56-7590BBD05C3A}" v="57" dt="2021-10-04T13:59:04.4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1" autoAdjust="0"/>
    <p:restoredTop sz="90371" autoAdjust="0"/>
  </p:normalViewPr>
  <p:slideViewPr>
    <p:cSldViewPr>
      <p:cViewPr varScale="1">
        <p:scale>
          <a:sx n="57" d="100"/>
          <a:sy n="57" d="100"/>
        </p:scale>
        <p:origin x="96" y="27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erson Cardoso" userId="208da62d7a4de574" providerId="LiveId" clId="{CDA42D44-2F4E-4E6B-8C56-7590BBD05C3A}"/>
    <pc:docChg chg="modSld">
      <pc:chgData name="Jefferson Cardoso" userId="208da62d7a4de574" providerId="LiveId" clId="{CDA42D44-2F4E-4E6B-8C56-7590BBD05C3A}" dt="2021-10-04T13:59:10.026" v="56" actId="14100"/>
      <pc:docMkLst>
        <pc:docMk/>
      </pc:docMkLst>
      <pc:sldChg chg="modSp mod">
        <pc:chgData name="Jefferson Cardoso" userId="208da62d7a4de574" providerId="LiveId" clId="{CDA42D44-2F4E-4E6B-8C56-7590BBD05C3A}" dt="2021-10-04T13:59:10.026" v="56" actId="14100"/>
        <pc:sldMkLst>
          <pc:docMk/>
          <pc:sldMk cId="1088882527" sldId="385"/>
        </pc:sldMkLst>
        <pc:graphicFrameChg chg="mod">
          <ac:chgData name="Jefferson Cardoso" userId="208da62d7a4de574" providerId="LiveId" clId="{CDA42D44-2F4E-4E6B-8C56-7590BBD05C3A}" dt="2021-10-04T13:59:10.026" v="56" actId="14100"/>
          <ac:graphicFrameMkLst>
            <pc:docMk/>
            <pc:sldMk cId="1088882527" sldId="385"/>
            <ac:graphicFrameMk id="6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AA4331-BD22-4698-82AB-15CBA5EC6F2A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0DB7084-FF5E-4CC0-BDA5-E51F20992DE4}">
      <dgm:prSet phldrT="[Texto]"/>
      <dgm:spPr/>
      <dgm:t>
        <a:bodyPr/>
        <a:lstStyle/>
        <a:p>
          <a:r>
            <a:rPr lang="pt-BR" b="1" dirty="0"/>
            <a:t>Introdução</a:t>
          </a:r>
        </a:p>
      </dgm:t>
    </dgm:pt>
    <dgm:pt modelId="{A8C157ED-8A42-4237-B16A-AEE16BF2DE16}" type="parTrans" cxnId="{95AE1D99-F2B6-4EA7-B8E3-204518E1CE12}">
      <dgm:prSet/>
      <dgm:spPr/>
      <dgm:t>
        <a:bodyPr/>
        <a:lstStyle/>
        <a:p>
          <a:endParaRPr lang="pt-BR"/>
        </a:p>
      </dgm:t>
    </dgm:pt>
    <dgm:pt modelId="{B830832F-B9D5-4C1E-975E-0FA9016B995E}" type="sibTrans" cxnId="{95AE1D99-F2B6-4EA7-B8E3-204518E1CE12}">
      <dgm:prSet/>
      <dgm:spPr/>
      <dgm:t>
        <a:bodyPr/>
        <a:lstStyle/>
        <a:p>
          <a:endParaRPr lang="pt-BR"/>
        </a:p>
      </dgm:t>
    </dgm:pt>
    <dgm:pt modelId="{926108C2-9192-4C56-8ECD-4F30D979906D}">
      <dgm:prSet phldrT="[Texto]"/>
      <dgm:spPr/>
      <dgm:t>
        <a:bodyPr/>
        <a:lstStyle/>
        <a:p>
          <a:r>
            <a:rPr lang="pt-BR" b="1" dirty="0"/>
            <a:t>Novidades COMPREV – Dec. nº 10.188/19</a:t>
          </a:r>
        </a:p>
      </dgm:t>
    </dgm:pt>
    <dgm:pt modelId="{E9030600-084F-4CD5-99E1-89D5D81A58BB}" type="parTrans" cxnId="{B8FA46C6-FA9D-45EA-B7EF-0E7DC0C72F6F}">
      <dgm:prSet/>
      <dgm:spPr/>
      <dgm:t>
        <a:bodyPr/>
        <a:lstStyle/>
        <a:p>
          <a:endParaRPr lang="pt-BR"/>
        </a:p>
      </dgm:t>
    </dgm:pt>
    <dgm:pt modelId="{94560F34-A5AE-4ADB-8FA8-9ABADB3D0FB6}" type="sibTrans" cxnId="{B8FA46C6-FA9D-45EA-B7EF-0E7DC0C72F6F}">
      <dgm:prSet/>
      <dgm:spPr/>
      <dgm:t>
        <a:bodyPr/>
        <a:lstStyle/>
        <a:p>
          <a:endParaRPr lang="pt-BR"/>
        </a:p>
      </dgm:t>
    </dgm:pt>
    <dgm:pt modelId="{DAB65599-BBFC-46CF-A971-BCD20FAF787B}">
      <dgm:prSet phldrT="[Texto]"/>
      <dgm:spPr/>
      <dgm:t>
        <a:bodyPr/>
        <a:lstStyle/>
        <a:p>
          <a:r>
            <a:rPr lang="pt-BR" dirty="0"/>
            <a:t>Instituição dos RPPS</a:t>
          </a:r>
        </a:p>
      </dgm:t>
    </dgm:pt>
    <dgm:pt modelId="{CEA2C7CA-2AB0-4B36-9550-D971AF8D418E}" type="parTrans" cxnId="{4F369116-91B4-4044-91E5-9A6F015055B5}">
      <dgm:prSet/>
      <dgm:spPr/>
      <dgm:t>
        <a:bodyPr/>
        <a:lstStyle/>
        <a:p>
          <a:endParaRPr lang="pt-BR"/>
        </a:p>
      </dgm:t>
    </dgm:pt>
    <dgm:pt modelId="{504DEDF5-FDD2-45FF-A2F7-ADB8E671C405}" type="sibTrans" cxnId="{4F369116-91B4-4044-91E5-9A6F015055B5}">
      <dgm:prSet/>
      <dgm:spPr/>
      <dgm:t>
        <a:bodyPr/>
        <a:lstStyle/>
        <a:p>
          <a:endParaRPr lang="pt-BR"/>
        </a:p>
      </dgm:t>
    </dgm:pt>
    <dgm:pt modelId="{B6ECE222-832B-498F-B578-A659BA2A6A96}">
      <dgm:prSet phldrT="[Texto]"/>
      <dgm:spPr/>
      <dgm:t>
        <a:bodyPr/>
        <a:lstStyle/>
        <a:p>
          <a:r>
            <a:rPr lang="pt-BR" dirty="0"/>
            <a:t>Histórico normativo da Compensação Previdenciária</a:t>
          </a:r>
        </a:p>
      </dgm:t>
    </dgm:pt>
    <dgm:pt modelId="{A0C2A11F-81F1-48C8-AAF4-CCD4C8CF8AE8}" type="parTrans" cxnId="{5FD2CC7C-EA44-4046-8162-776282ECAF56}">
      <dgm:prSet/>
      <dgm:spPr/>
      <dgm:t>
        <a:bodyPr/>
        <a:lstStyle/>
        <a:p>
          <a:endParaRPr lang="pt-BR"/>
        </a:p>
      </dgm:t>
    </dgm:pt>
    <dgm:pt modelId="{41F53A00-728E-4C67-AD55-B0481466CC89}" type="sibTrans" cxnId="{5FD2CC7C-EA44-4046-8162-776282ECAF56}">
      <dgm:prSet/>
      <dgm:spPr/>
      <dgm:t>
        <a:bodyPr/>
        <a:lstStyle/>
        <a:p>
          <a:endParaRPr lang="pt-BR"/>
        </a:p>
      </dgm:t>
    </dgm:pt>
    <dgm:pt modelId="{69A5207C-91D8-44C6-9C90-0E92CCFDBFCB}">
      <dgm:prSet phldrT="[Texto]"/>
      <dgm:spPr/>
      <dgm:t>
        <a:bodyPr/>
        <a:lstStyle/>
        <a:p>
          <a:r>
            <a:rPr lang="pt-BR" dirty="0"/>
            <a:t>Alterações no Sistema Comprev</a:t>
          </a:r>
        </a:p>
      </dgm:t>
    </dgm:pt>
    <dgm:pt modelId="{60075B6E-93C2-4D79-90E5-F981D1C547F4}" type="parTrans" cxnId="{EACCEF32-9AB1-466D-9EF6-5AAEAF8CFFC4}">
      <dgm:prSet/>
      <dgm:spPr/>
      <dgm:t>
        <a:bodyPr/>
        <a:lstStyle/>
        <a:p>
          <a:endParaRPr lang="pt-BR"/>
        </a:p>
      </dgm:t>
    </dgm:pt>
    <dgm:pt modelId="{B4E13C01-B91B-4E03-9A3B-340F20AC9097}" type="sibTrans" cxnId="{EACCEF32-9AB1-466D-9EF6-5AAEAF8CFFC4}">
      <dgm:prSet/>
      <dgm:spPr/>
      <dgm:t>
        <a:bodyPr/>
        <a:lstStyle/>
        <a:p>
          <a:endParaRPr lang="pt-BR"/>
        </a:p>
      </dgm:t>
    </dgm:pt>
    <dgm:pt modelId="{E60793EA-3136-4072-85D6-DB0B7B495987}">
      <dgm:prSet phldrT="[Texto]"/>
      <dgm:spPr/>
      <dgm:t>
        <a:bodyPr/>
        <a:lstStyle/>
        <a:p>
          <a:r>
            <a:rPr lang="pt-BR" b="1" dirty="0"/>
            <a:t>Dicas</a:t>
          </a:r>
        </a:p>
      </dgm:t>
    </dgm:pt>
    <dgm:pt modelId="{2E1A31B8-A65C-4475-AE94-66E8DD6F5931}" type="parTrans" cxnId="{F4DBB428-15BC-4C82-B95E-BBB781ABB8E6}">
      <dgm:prSet/>
      <dgm:spPr/>
      <dgm:t>
        <a:bodyPr/>
        <a:lstStyle/>
        <a:p>
          <a:endParaRPr lang="pt-BR"/>
        </a:p>
      </dgm:t>
    </dgm:pt>
    <dgm:pt modelId="{EF60A0C9-3D54-412E-B05D-391C07D14DF5}" type="sibTrans" cxnId="{F4DBB428-15BC-4C82-B95E-BBB781ABB8E6}">
      <dgm:prSet/>
      <dgm:spPr/>
      <dgm:t>
        <a:bodyPr/>
        <a:lstStyle/>
        <a:p>
          <a:endParaRPr lang="pt-BR"/>
        </a:p>
      </dgm:t>
    </dgm:pt>
    <dgm:pt modelId="{857407C3-81AA-4B4E-B338-B7297B1B74C2}">
      <dgm:prSet phldrT="[Texto]"/>
      <dgm:spPr/>
      <dgm:t>
        <a:bodyPr/>
        <a:lstStyle/>
        <a:p>
          <a:r>
            <a:rPr lang="pt-BR" dirty="0"/>
            <a:t>Dicas gerais</a:t>
          </a:r>
        </a:p>
      </dgm:t>
    </dgm:pt>
    <dgm:pt modelId="{99B5E546-A225-4D42-ABE5-70285A40B9E5}" type="parTrans" cxnId="{68325468-2C0A-4E3B-8346-D5B4DE7EC03C}">
      <dgm:prSet/>
      <dgm:spPr/>
      <dgm:t>
        <a:bodyPr/>
        <a:lstStyle/>
        <a:p>
          <a:endParaRPr lang="pt-BR"/>
        </a:p>
      </dgm:t>
    </dgm:pt>
    <dgm:pt modelId="{266FA52A-285B-47C4-8134-68BCC9D84949}" type="sibTrans" cxnId="{68325468-2C0A-4E3B-8346-D5B4DE7EC03C}">
      <dgm:prSet/>
      <dgm:spPr/>
      <dgm:t>
        <a:bodyPr/>
        <a:lstStyle/>
        <a:p>
          <a:endParaRPr lang="pt-BR"/>
        </a:p>
      </dgm:t>
    </dgm:pt>
    <dgm:pt modelId="{5B2A561C-3152-49A7-B090-F86574226042}">
      <dgm:prSet/>
      <dgm:spPr/>
      <dgm:t>
        <a:bodyPr/>
        <a:lstStyle/>
        <a:p>
          <a:r>
            <a:rPr lang="pt-BR"/>
            <a:t>Não pagamento da compensação no prazo</a:t>
          </a:r>
        </a:p>
      </dgm:t>
    </dgm:pt>
    <dgm:pt modelId="{660EFA29-8A18-4185-BFFB-DAE4929CBE85}" type="parTrans" cxnId="{28A538BB-AFF9-4E35-B8EE-5ECAFE02E338}">
      <dgm:prSet/>
      <dgm:spPr/>
      <dgm:t>
        <a:bodyPr/>
        <a:lstStyle/>
        <a:p>
          <a:endParaRPr lang="pt-BR"/>
        </a:p>
      </dgm:t>
    </dgm:pt>
    <dgm:pt modelId="{7EF66AFB-1354-4CCB-9E79-12639A9D56A9}" type="sibTrans" cxnId="{28A538BB-AFF9-4E35-B8EE-5ECAFE02E338}">
      <dgm:prSet/>
      <dgm:spPr/>
      <dgm:t>
        <a:bodyPr/>
        <a:lstStyle/>
        <a:p>
          <a:endParaRPr lang="pt-BR"/>
        </a:p>
      </dgm:t>
    </dgm:pt>
    <dgm:pt modelId="{774DD257-08E5-4495-B19B-6D5BDC4A77EE}">
      <dgm:prSet/>
      <dgm:spPr/>
      <dgm:t>
        <a:bodyPr/>
        <a:lstStyle/>
        <a:p>
          <a:r>
            <a:rPr lang="pt-BR"/>
            <a:t>Termo de Adesão ao Comprev</a:t>
          </a:r>
        </a:p>
      </dgm:t>
    </dgm:pt>
    <dgm:pt modelId="{66BB3FBE-6ADD-4FC5-8547-277AD63AFCBB}" type="parTrans" cxnId="{4F74ED4C-1DC4-4565-8C5A-FB54109FC210}">
      <dgm:prSet/>
      <dgm:spPr/>
      <dgm:t>
        <a:bodyPr/>
        <a:lstStyle/>
        <a:p>
          <a:endParaRPr lang="pt-BR"/>
        </a:p>
      </dgm:t>
    </dgm:pt>
    <dgm:pt modelId="{927938C5-7E3D-4919-A76B-770B72644B60}" type="sibTrans" cxnId="{4F74ED4C-1DC4-4565-8C5A-FB54109FC210}">
      <dgm:prSet/>
      <dgm:spPr/>
      <dgm:t>
        <a:bodyPr/>
        <a:lstStyle/>
        <a:p>
          <a:endParaRPr lang="pt-BR"/>
        </a:p>
      </dgm:t>
    </dgm:pt>
    <dgm:pt modelId="{739F3712-129E-4220-B6A5-E57944AD1F21}">
      <dgm:prSet/>
      <dgm:spPr/>
      <dgm:t>
        <a:bodyPr/>
        <a:lstStyle/>
        <a:p>
          <a:r>
            <a:rPr lang="pt-BR"/>
            <a:t>Prazos</a:t>
          </a:r>
        </a:p>
      </dgm:t>
    </dgm:pt>
    <dgm:pt modelId="{60E4591D-A7E1-407A-9FF2-9044AA5C5F70}" type="parTrans" cxnId="{C0302156-1BCB-44FD-ACD4-865F6628E24D}">
      <dgm:prSet/>
      <dgm:spPr/>
      <dgm:t>
        <a:bodyPr/>
        <a:lstStyle/>
        <a:p>
          <a:endParaRPr lang="pt-BR"/>
        </a:p>
      </dgm:t>
    </dgm:pt>
    <dgm:pt modelId="{3F93735B-723B-40B8-84EE-5C60AB3E172D}" type="sibTrans" cxnId="{C0302156-1BCB-44FD-ACD4-865F6628E24D}">
      <dgm:prSet/>
      <dgm:spPr/>
      <dgm:t>
        <a:bodyPr/>
        <a:lstStyle/>
        <a:p>
          <a:endParaRPr lang="pt-BR"/>
        </a:p>
      </dgm:t>
    </dgm:pt>
    <dgm:pt modelId="{8CCBE450-6DF4-409B-898C-E8CAF561E5B7}">
      <dgm:prSet/>
      <dgm:spPr/>
      <dgm:t>
        <a:bodyPr/>
        <a:lstStyle/>
        <a:p>
          <a:r>
            <a:rPr lang="pt-BR"/>
            <a:t>CNRPPS</a:t>
          </a:r>
        </a:p>
      </dgm:t>
    </dgm:pt>
    <dgm:pt modelId="{8B82914E-790F-4C43-B06C-1F6B7C509D00}" type="parTrans" cxnId="{A5955AC3-D90B-4C65-B9E4-FD5B36B5100A}">
      <dgm:prSet/>
      <dgm:spPr/>
      <dgm:t>
        <a:bodyPr/>
        <a:lstStyle/>
        <a:p>
          <a:endParaRPr lang="pt-BR"/>
        </a:p>
      </dgm:t>
    </dgm:pt>
    <dgm:pt modelId="{AF46368D-7F94-4192-B7DE-038A8EE14EB4}" type="sibTrans" cxnId="{A5955AC3-D90B-4C65-B9E4-FD5B36B5100A}">
      <dgm:prSet/>
      <dgm:spPr/>
      <dgm:t>
        <a:bodyPr/>
        <a:lstStyle/>
        <a:p>
          <a:endParaRPr lang="pt-BR"/>
        </a:p>
      </dgm:t>
    </dgm:pt>
    <dgm:pt modelId="{00C4F6C5-D6FC-4B64-8658-1F4DEF919203}" type="pres">
      <dgm:prSet presAssocID="{FFAA4331-BD22-4698-82AB-15CBA5EC6F2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24E37B7-9C2A-417B-A0CC-351D4C519658}" type="pres">
      <dgm:prSet presAssocID="{20DB7084-FF5E-4CC0-BDA5-E51F20992DE4}" presName="parentLin" presStyleCnt="0"/>
      <dgm:spPr/>
    </dgm:pt>
    <dgm:pt modelId="{3CC740E0-00DD-4974-BCB9-D3716D3ED8BC}" type="pres">
      <dgm:prSet presAssocID="{20DB7084-FF5E-4CC0-BDA5-E51F20992DE4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46DCBB94-FC5B-434B-9CF1-59E1D86E6F7E}" type="pres">
      <dgm:prSet presAssocID="{20DB7084-FF5E-4CC0-BDA5-E51F20992DE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AA9AF9-983B-4D82-B90E-13A0BCCAA2FA}" type="pres">
      <dgm:prSet presAssocID="{20DB7084-FF5E-4CC0-BDA5-E51F20992DE4}" presName="negativeSpace" presStyleCnt="0"/>
      <dgm:spPr/>
    </dgm:pt>
    <dgm:pt modelId="{4B00C64C-3B2E-411D-8210-AEB22E7E1CD2}" type="pres">
      <dgm:prSet presAssocID="{20DB7084-FF5E-4CC0-BDA5-E51F20992DE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523E38-F93F-4574-9F8D-EA9C0D557E4B}" type="pres">
      <dgm:prSet presAssocID="{B830832F-B9D5-4C1E-975E-0FA9016B995E}" presName="spaceBetweenRectangles" presStyleCnt="0"/>
      <dgm:spPr/>
    </dgm:pt>
    <dgm:pt modelId="{E391A9B1-BC0B-4357-903A-FAD793CD0AE4}" type="pres">
      <dgm:prSet presAssocID="{926108C2-9192-4C56-8ECD-4F30D979906D}" presName="parentLin" presStyleCnt="0"/>
      <dgm:spPr/>
    </dgm:pt>
    <dgm:pt modelId="{4D7FA472-3E97-4FBD-B1AC-3F57C286A8A1}" type="pres">
      <dgm:prSet presAssocID="{926108C2-9192-4C56-8ECD-4F30D979906D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954A50E9-2923-4681-B4C4-E444B35DACF7}" type="pres">
      <dgm:prSet presAssocID="{926108C2-9192-4C56-8ECD-4F30D979906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3EF18F6-CB41-4943-BE91-F4ED442685CE}" type="pres">
      <dgm:prSet presAssocID="{926108C2-9192-4C56-8ECD-4F30D979906D}" presName="negativeSpace" presStyleCnt="0"/>
      <dgm:spPr/>
    </dgm:pt>
    <dgm:pt modelId="{0671C1BF-9C33-4C1A-8B85-BCFBEF56272A}" type="pres">
      <dgm:prSet presAssocID="{926108C2-9192-4C56-8ECD-4F30D979906D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A00459-CC43-4494-8298-2A4B0CAEFD8C}" type="pres">
      <dgm:prSet presAssocID="{94560F34-A5AE-4ADB-8FA8-9ABADB3D0FB6}" presName="spaceBetweenRectangles" presStyleCnt="0"/>
      <dgm:spPr/>
    </dgm:pt>
    <dgm:pt modelId="{B44DCD25-1809-4419-A380-1A4C9F588E2B}" type="pres">
      <dgm:prSet presAssocID="{E60793EA-3136-4072-85D6-DB0B7B495987}" presName="parentLin" presStyleCnt="0"/>
      <dgm:spPr/>
    </dgm:pt>
    <dgm:pt modelId="{35F61E14-C708-41A8-83F8-CE36FA1F824A}" type="pres">
      <dgm:prSet presAssocID="{E60793EA-3136-4072-85D6-DB0B7B495987}" presName="parentLeftMargin" presStyleLbl="node1" presStyleIdx="1" presStyleCnt="3"/>
      <dgm:spPr/>
      <dgm:t>
        <a:bodyPr/>
        <a:lstStyle/>
        <a:p>
          <a:endParaRPr lang="pt-BR"/>
        </a:p>
      </dgm:t>
    </dgm:pt>
    <dgm:pt modelId="{B71C1E7E-188B-499A-8FE1-DD47A840EA97}" type="pres">
      <dgm:prSet presAssocID="{E60793EA-3136-4072-85D6-DB0B7B49598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51CF224-6CD1-4909-AADC-EF7A023506AA}" type="pres">
      <dgm:prSet presAssocID="{E60793EA-3136-4072-85D6-DB0B7B495987}" presName="negativeSpace" presStyleCnt="0"/>
      <dgm:spPr/>
    </dgm:pt>
    <dgm:pt modelId="{347CB69D-BB82-4D79-9299-FBF460B8059D}" type="pres">
      <dgm:prSet presAssocID="{E60793EA-3136-4072-85D6-DB0B7B495987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A6808A5-F09A-4968-B741-095DB8CBFBDF}" type="presOf" srcId="{20DB7084-FF5E-4CC0-BDA5-E51F20992DE4}" destId="{3CC740E0-00DD-4974-BCB9-D3716D3ED8BC}" srcOrd="0" destOrd="0" presId="urn:microsoft.com/office/officeart/2005/8/layout/list1"/>
    <dgm:cxn modelId="{4F74ED4C-1DC4-4565-8C5A-FB54109FC210}" srcId="{926108C2-9192-4C56-8ECD-4F30D979906D}" destId="{774DD257-08E5-4495-B19B-6D5BDC4A77EE}" srcOrd="2" destOrd="0" parTransId="{66BB3FBE-6ADD-4FC5-8547-277AD63AFCBB}" sibTransId="{927938C5-7E3D-4919-A76B-770B72644B60}"/>
    <dgm:cxn modelId="{B8FA46C6-FA9D-45EA-B7EF-0E7DC0C72F6F}" srcId="{FFAA4331-BD22-4698-82AB-15CBA5EC6F2A}" destId="{926108C2-9192-4C56-8ECD-4F30D979906D}" srcOrd="1" destOrd="0" parTransId="{E9030600-084F-4CD5-99E1-89D5D81A58BB}" sibTransId="{94560F34-A5AE-4ADB-8FA8-9ABADB3D0FB6}"/>
    <dgm:cxn modelId="{C0302156-1BCB-44FD-ACD4-865F6628E24D}" srcId="{926108C2-9192-4C56-8ECD-4F30D979906D}" destId="{739F3712-129E-4220-B6A5-E57944AD1F21}" srcOrd="3" destOrd="0" parTransId="{60E4591D-A7E1-407A-9FF2-9044AA5C5F70}" sibTransId="{3F93735B-723B-40B8-84EE-5C60AB3E172D}"/>
    <dgm:cxn modelId="{83F8F700-5312-4BFB-89C4-627E4BA4110C}" type="presOf" srcId="{8CCBE450-6DF4-409B-898C-E8CAF561E5B7}" destId="{0671C1BF-9C33-4C1A-8B85-BCFBEF56272A}" srcOrd="0" destOrd="4" presId="urn:microsoft.com/office/officeart/2005/8/layout/list1"/>
    <dgm:cxn modelId="{19695D42-2E91-4368-AB7A-408B1FED7BC6}" type="presOf" srcId="{69A5207C-91D8-44C6-9C90-0E92CCFDBFCB}" destId="{0671C1BF-9C33-4C1A-8B85-BCFBEF56272A}" srcOrd="0" destOrd="0" presId="urn:microsoft.com/office/officeart/2005/8/layout/list1"/>
    <dgm:cxn modelId="{F4DBB428-15BC-4C82-B95E-BBB781ABB8E6}" srcId="{FFAA4331-BD22-4698-82AB-15CBA5EC6F2A}" destId="{E60793EA-3136-4072-85D6-DB0B7B495987}" srcOrd="2" destOrd="0" parTransId="{2E1A31B8-A65C-4475-AE94-66E8DD6F5931}" sibTransId="{EF60A0C9-3D54-412E-B05D-391C07D14DF5}"/>
    <dgm:cxn modelId="{1E5435D6-F3A1-4AD1-A99A-5C4ABD7BDC29}" type="presOf" srcId="{5B2A561C-3152-49A7-B090-F86574226042}" destId="{0671C1BF-9C33-4C1A-8B85-BCFBEF56272A}" srcOrd="0" destOrd="1" presId="urn:microsoft.com/office/officeart/2005/8/layout/list1"/>
    <dgm:cxn modelId="{28A538BB-AFF9-4E35-B8EE-5ECAFE02E338}" srcId="{926108C2-9192-4C56-8ECD-4F30D979906D}" destId="{5B2A561C-3152-49A7-B090-F86574226042}" srcOrd="1" destOrd="0" parTransId="{660EFA29-8A18-4185-BFFB-DAE4929CBE85}" sibTransId="{7EF66AFB-1354-4CCB-9E79-12639A9D56A9}"/>
    <dgm:cxn modelId="{EACCEF32-9AB1-466D-9EF6-5AAEAF8CFFC4}" srcId="{926108C2-9192-4C56-8ECD-4F30D979906D}" destId="{69A5207C-91D8-44C6-9C90-0E92CCFDBFCB}" srcOrd="0" destOrd="0" parTransId="{60075B6E-93C2-4D79-90E5-F981D1C547F4}" sibTransId="{B4E13C01-B91B-4E03-9A3B-340F20AC9097}"/>
    <dgm:cxn modelId="{A5955AC3-D90B-4C65-B9E4-FD5B36B5100A}" srcId="{926108C2-9192-4C56-8ECD-4F30D979906D}" destId="{8CCBE450-6DF4-409B-898C-E8CAF561E5B7}" srcOrd="4" destOrd="0" parTransId="{8B82914E-790F-4C43-B06C-1F6B7C509D00}" sibTransId="{AF46368D-7F94-4192-B7DE-038A8EE14EB4}"/>
    <dgm:cxn modelId="{F6D65732-D920-4458-955D-5CCD2A63DFAC}" type="presOf" srcId="{857407C3-81AA-4B4E-B338-B7297B1B74C2}" destId="{347CB69D-BB82-4D79-9299-FBF460B8059D}" srcOrd="0" destOrd="0" presId="urn:microsoft.com/office/officeart/2005/8/layout/list1"/>
    <dgm:cxn modelId="{68325468-2C0A-4E3B-8346-D5B4DE7EC03C}" srcId="{E60793EA-3136-4072-85D6-DB0B7B495987}" destId="{857407C3-81AA-4B4E-B338-B7297B1B74C2}" srcOrd="0" destOrd="0" parTransId="{99B5E546-A225-4D42-ABE5-70285A40B9E5}" sibTransId="{266FA52A-285B-47C4-8134-68BCC9D84949}"/>
    <dgm:cxn modelId="{69FDF1E0-3AC2-442C-AAF0-E7FEBC802B62}" type="presOf" srcId="{E60793EA-3136-4072-85D6-DB0B7B495987}" destId="{B71C1E7E-188B-499A-8FE1-DD47A840EA97}" srcOrd="1" destOrd="0" presId="urn:microsoft.com/office/officeart/2005/8/layout/list1"/>
    <dgm:cxn modelId="{E3965E85-90EA-4DD0-91B1-270BCC2BEC82}" type="presOf" srcId="{739F3712-129E-4220-B6A5-E57944AD1F21}" destId="{0671C1BF-9C33-4C1A-8B85-BCFBEF56272A}" srcOrd="0" destOrd="3" presId="urn:microsoft.com/office/officeart/2005/8/layout/list1"/>
    <dgm:cxn modelId="{D9B0F7A2-3580-45E5-9F13-FE8FF275C477}" type="presOf" srcId="{FFAA4331-BD22-4698-82AB-15CBA5EC6F2A}" destId="{00C4F6C5-D6FC-4B64-8658-1F4DEF919203}" srcOrd="0" destOrd="0" presId="urn:microsoft.com/office/officeart/2005/8/layout/list1"/>
    <dgm:cxn modelId="{02669B8B-115C-4B41-A01A-46D9BC83BF72}" type="presOf" srcId="{20DB7084-FF5E-4CC0-BDA5-E51F20992DE4}" destId="{46DCBB94-FC5B-434B-9CF1-59E1D86E6F7E}" srcOrd="1" destOrd="0" presId="urn:microsoft.com/office/officeart/2005/8/layout/list1"/>
    <dgm:cxn modelId="{5FD2CC7C-EA44-4046-8162-776282ECAF56}" srcId="{20DB7084-FF5E-4CC0-BDA5-E51F20992DE4}" destId="{B6ECE222-832B-498F-B578-A659BA2A6A96}" srcOrd="1" destOrd="0" parTransId="{A0C2A11F-81F1-48C8-AAF4-CCD4C8CF8AE8}" sibTransId="{41F53A00-728E-4C67-AD55-B0481466CC89}"/>
    <dgm:cxn modelId="{95AE1D99-F2B6-4EA7-B8E3-204518E1CE12}" srcId="{FFAA4331-BD22-4698-82AB-15CBA5EC6F2A}" destId="{20DB7084-FF5E-4CC0-BDA5-E51F20992DE4}" srcOrd="0" destOrd="0" parTransId="{A8C157ED-8A42-4237-B16A-AEE16BF2DE16}" sibTransId="{B830832F-B9D5-4C1E-975E-0FA9016B995E}"/>
    <dgm:cxn modelId="{0D385445-5C6E-4B5B-B139-B9EF53E250FB}" type="presOf" srcId="{926108C2-9192-4C56-8ECD-4F30D979906D}" destId="{954A50E9-2923-4681-B4C4-E444B35DACF7}" srcOrd="1" destOrd="0" presId="urn:microsoft.com/office/officeart/2005/8/layout/list1"/>
    <dgm:cxn modelId="{C17AD122-4AEC-4EBB-BB63-816D014651DF}" type="presOf" srcId="{DAB65599-BBFC-46CF-A971-BCD20FAF787B}" destId="{4B00C64C-3B2E-411D-8210-AEB22E7E1CD2}" srcOrd="0" destOrd="0" presId="urn:microsoft.com/office/officeart/2005/8/layout/list1"/>
    <dgm:cxn modelId="{ABB93D67-E2AA-436C-8A6F-D0BBD39E790E}" type="presOf" srcId="{B6ECE222-832B-498F-B578-A659BA2A6A96}" destId="{4B00C64C-3B2E-411D-8210-AEB22E7E1CD2}" srcOrd="0" destOrd="1" presId="urn:microsoft.com/office/officeart/2005/8/layout/list1"/>
    <dgm:cxn modelId="{4F369116-91B4-4044-91E5-9A6F015055B5}" srcId="{20DB7084-FF5E-4CC0-BDA5-E51F20992DE4}" destId="{DAB65599-BBFC-46CF-A971-BCD20FAF787B}" srcOrd="0" destOrd="0" parTransId="{CEA2C7CA-2AB0-4B36-9550-D971AF8D418E}" sibTransId="{504DEDF5-FDD2-45FF-A2F7-ADB8E671C405}"/>
    <dgm:cxn modelId="{BD099D4E-1621-43EB-B091-69ADDEEF1B53}" type="presOf" srcId="{926108C2-9192-4C56-8ECD-4F30D979906D}" destId="{4D7FA472-3E97-4FBD-B1AC-3F57C286A8A1}" srcOrd="0" destOrd="0" presId="urn:microsoft.com/office/officeart/2005/8/layout/list1"/>
    <dgm:cxn modelId="{536E8EB4-CFC9-4D34-AE96-C1C3D76BA355}" type="presOf" srcId="{E60793EA-3136-4072-85D6-DB0B7B495987}" destId="{35F61E14-C708-41A8-83F8-CE36FA1F824A}" srcOrd="0" destOrd="0" presId="urn:microsoft.com/office/officeart/2005/8/layout/list1"/>
    <dgm:cxn modelId="{44D9C30C-B487-45F8-86A6-A4D08AE27B83}" type="presOf" srcId="{774DD257-08E5-4495-B19B-6D5BDC4A77EE}" destId="{0671C1BF-9C33-4C1A-8B85-BCFBEF56272A}" srcOrd="0" destOrd="2" presId="urn:microsoft.com/office/officeart/2005/8/layout/list1"/>
    <dgm:cxn modelId="{D6989ED1-51B2-4F06-9D46-F79E9E0E9857}" type="presParOf" srcId="{00C4F6C5-D6FC-4B64-8658-1F4DEF919203}" destId="{D24E37B7-9C2A-417B-A0CC-351D4C519658}" srcOrd="0" destOrd="0" presId="urn:microsoft.com/office/officeart/2005/8/layout/list1"/>
    <dgm:cxn modelId="{54B86068-EFFA-48DF-B45E-5C35374AE20B}" type="presParOf" srcId="{D24E37B7-9C2A-417B-A0CC-351D4C519658}" destId="{3CC740E0-00DD-4974-BCB9-D3716D3ED8BC}" srcOrd="0" destOrd="0" presId="urn:microsoft.com/office/officeart/2005/8/layout/list1"/>
    <dgm:cxn modelId="{3C9A26F8-4D85-4811-A3C8-CABB74B9925A}" type="presParOf" srcId="{D24E37B7-9C2A-417B-A0CC-351D4C519658}" destId="{46DCBB94-FC5B-434B-9CF1-59E1D86E6F7E}" srcOrd="1" destOrd="0" presId="urn:microsoft.com/office/officeart/2005/8/layout/list1"/>
    <dgm:cxn modelId="{00B572F6-13FF-4CF6-B2B5-CEF250185950}" type="presParOf" srcId="{00C4F6C5-D6FC-4B64-8658-1F4DEF919203}" destId="{01AA9AF9-983B-4D82-B90E-13A0BCCAA2FA}" srcOrd="1" destOrd="0" presId="urn:microsoft.com/office/officeart/2005/8/layout/list1"/>
    <dgm:cxn modelId="{C83E2AF3-7E73-47E8-8FC3-59DF88B99C3F}" type="presParOf" srcId="{00C4F6C5-D6FC-4B64-8658-1F4DEF919203}" destId="{4B00C64C-3B2E-411D-8210-AEB22E7E1CD2}" srcOrd="2" destOrd="0" presId="urn:microsoft.com/office/officeart/2005/8/layout/list1"/>
    <dgm:cxn modelId="{032E21D3-7428-4A43-B55C-4D8A60F2522D}" type="presParOf" srcId="{00C4F6C5-D6FC-4B64-8658-1F4DEF919203}" destId="{7C523E38-F93F-4574-9F8D-EA9C0D557E4B}" srcOrd="3" destOrd="0" presId="urn:microsoft.com/office/officeart/2005/8/layout/list1"/>
    <dgm:cxn modelId="{358F3EF7-EC9C-42CF-85A4-B32CE330D589}" type="presParOf" srcId="{00C4F6C5-D6FC-4B64-8658-1F4DEF919203}" destId="{E391A9B1-BC0B-4357-903A-FAD793CD0AE4}" srcOrd="4" destOrd="0" presId="urn:microsoft.com/office/officeart/2005/8/layout/list1"/>
    <dgm:cxn modelId="{0FA66756-3264-4BE3-AD47-D4109750C54E}" type="presParOf" srcId="{E391A9B1-BC0B-4357-903A-FAD793CD0AE4}" destId="{4D7FA472-3E97-4FBD-B1AC-3F57C286A8A1}" srcOrd="0" destOrd="0" presId="urn:microsoft.com/office/officeart/2005/8/layout/list1"/>
    <dgm:cxn modelId="{E0241EAF-3544-4E2C-BC18-0EA3240CE495}" type="presParOf" srcId="{E391A9B1-BC0B-4357-903A-FAD793CD0AE4}" destId="{954A50E9-2923-4681-B4C4-E444B35DACF7}" srcOrd="1" destOrd="0" presId="urn:microsoft.com/office/officeart/2005/8/layout/list1"/>
    <dgm:cxn modelId="{21B0FA27-D151-46ED-A348-D718D1ED97EC}" type="presParOf" srcId="{00C4F6C5-D6FC-4B64-8658-1F4DEF919203}" destId="{D3EF18F6-CB41-4943-BE91-F4ED442685CE}" srcOrd="5" destOrd="0" presId="urn:microsoft.com/office/officeart/2005/8/layout/list1"/>
    <dgm:cxn modelId="{88CE0262-6880-473A-A7C3-4EFD92F5828B}" type="presParOf" srcId="{00C4F6C5-D6FC-4B64-8658-1F4DEF919203}" destId="{0671C1BF-9C33-4C1A-8B85-BCFBEF56272A}" srcOrd="6" destOrd="0" presId="urn:microsoft.com/office/officeart/2005/8/layout/list1"/>
    <dgm:cxn modelId="{7A8F54D6-1607-4B85-BA9A-26FBEDA01708}" type="presParOf" srcId="{00C4F6C5-D6FC-4B64-8658-1F4DEF919203}" destId="{5DA00459-CC43-4494-8298-2A4B0CAEFD8C}" srcOrd="7" destOrd="0" presId="urn:microsoft.com/office/officeart/2005/8/layout/list1"/>
    <dgm:cxn modelId="{A082B9C6-B21C-4FFA-AE01-82CB3BFF1CF8}" type="presParOf" srcId="{00C4F6C5-D6FC-4B64-8658-1F4DEF919203}" destId="{B44DCD25-1809-4419-A380-1A4C9F588E2B}" srcOrd="8" destOrd="0" presId="urn:microsoft.com/office/officeart/2005/8/layout/list1"/>
    <dgm:cxn modelId="{FECFF336-5238-4904-A94B-5E78E5617573}" type="presParOf" srcId="{B44DCD25-1809-4419-A380-1A4C9F588E2B}" destId="{35F61E14-C708-41A8-83F8-CE36FA1F824A}" srcOrd="0" destOrd="0" presId="urn:microsoft.com/office/officeart/2005/8/layout/list1"/>
    <dgm:cxn modelId="{C849C6FA-31A7-4D1A-B2DC-71BB914BB6F6}" type="presParOf" srcId="{B44DCD25-1809-4419-A380-1A4C9F588E2B}" destId="{B71C1E7E-188B-499A-8FE1-DD47A840EA97}" srcOrd="1" destOrd="0" presId="urn:microsoft.com/office/officeart/2005/8/layout/list1"/>
    <dgm:cxn modelId="{31A5720B-4F73-4FDD-9B50-BF25BEA510F3}" type="presParOf" srcId="{00C4F6C5-D6FC-4B64-8658-1F4DEF919203}" destId="{651CF224-6CD1-4909-AADC-EF7A023506AA}" srcOrd="9" destOrd="0" presId="urn:microsoft.com/office/officeart/2005/8/layout/list1"/>
    <dgm:cxn modelId="{81D1C81E-C635-4A4D-AC16-5325484F70E4}" type="presParOf" srcId="{00C4F6C5-D6FC-4B64-8658-1F4DEF919203}" destId="{347CB69D-BB82-4D79-9299-FBF460B8059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90F5CC-1E51-4E76-AA0F-C584D8CE5A02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FD447C6-30A7-487C-86D7-A0CA326F8CA4}">
      <dgm:prSet phldrT="[Texto]"/>
      <dgm:spPr/>
      <dgm:t>
        <a:bodyPr/>
        <a:lstStyle/>
        <a:p>
          <a:r>
            <a:rPr lang="pt-BR" b="1" dirty="0"/>
            <a:t>Elementos</a:t>
          </a:r>
        </a:p>
      </dgm:t>
    </dgm:pt>
    <dgm:pt modelId="{87DB6F54-B3EF-4CF4-AE05-0B716F63DEB8}" type="parTrans" cxnId="{E2EBE659-A15C-44BB-BC94-D1D106B1E42A}">
      <dgm:prSet/>
      <dgm:spPr/>
      <dgm:t>
        <a:bodyPr/>
        <a:lstStyle/>
        <a:p>
          <a:endParaRPr lang="pt-BR"/>
        </a:p>
      </dgm:t>
    </dgm:pt>
    <dgm:pt modelId="{6DC38318-9444-491B-A16C-34684EEBCB0B}" type="sibTrans" cxnId="{E2EBE659-A15C-44BB-BC94-D1D106B1E42A}">
      <dgm:prSet/>
      <dgm:spPr/>
      <dgm:t>
        <a:bodyPr/>
        <a:lstStyle/>
        <a:p>
          <a:endParaRPr lang="pt-BR"/>
        </a:p>
      </dgm:t>
    </dgm:pt>
    <dgm:pt modelId="{76B5158B-F1DC-4E77-A00E-3FD389AE9DC6}">
      <dgm:prSet phldrT="[Texto]"/>
      <dgm:spPr/>
      <dgm:t>
        <a:bodyPr/>
        <a:lstStyle/>
        <a:p>
          <a:r>
            <a:rPr lang="pt-BR" b="1" dirty="0"/>
            <a:t>Aposentadoria + Pensão</a:t>
          </a:r>
        </a:p>
      </dgm:t>
    </dgm:pt>
    <dgm:pt modelId="{F1C6FC11-2A91-4640-8F93-E81CD759AA7D}" type="parTrans" cxnId="{69979AC8-E4DA-4D77-A6C3-91BE13A336BF}">
      <dgm:prSet/>
      <dgm:spPr/>
      <dgm:t>
        <a:bodyPr/>
        <a:lstStyle/>
        <a:p>
          <a:endParaRPr lang="pt-BR"/>
        </a:p>
      </dgm:t>
    </dgm:pt>
    <dgm:pt modelId="{85F28573-2AB5-47AA-95FE-5A4CC2A80B2A}" type="sibTrans" cxnId="{69979AC8-E4DA-4D77-A6C3-91BE13A336BF}">
      <dgm:prSet/>
      <dgm:spPr/>
      <dgm:t>
        <a:bodyPr/>
        <a:lstStyle/>
        <a:p>
          <a:endParaRPr lang="pt-BR"/>
        </a:p>
      </dgm:t>
    </dgm:pt>
    <dgm:pt modelId="{DD35D08D-B5C9-4656-A5D2-CA12AE0FA1B7}">
      <dgm:prSet phldrT="[Texto]"/>
      <dgm:spPr/>
      <dgm:t>
        <a:bodyPr/>
        <a:lstStyle/>
        <a:p>
          <a:r>
            <a:rPr lang="pt-BR" b="1" dirty="0"/>
            <a:t>Lei de iniciativa do Executivo</a:t>
          </a:r>
        </a:p>
      </dgm:t>
    </dgm:pt>
    <dgm:pt modelId="{53E3F3BA-7311-4378-8B23-8793FBA7B9FD}" type="parTrans" cxnId="{3E649692-E956-4118-BDF3-04D5C3BD603A}">
      <dgm:prSet/>
      <dgm:spPr/>
      <dgm:t>
        <a:bodyPr/>
        <a:lstStyle/>
        <a:p>
          <a:endParaRPr lang="pt-BR"/>
        </a:p>
      </dgm:t>
    </dgm:pt>
    <dgm:pt modelId="{6ABE7C5A-5D8D-43C5-814C-C9F2D52BB29F}" type="sibTrans" cxnId="{3E649692-E956-4118-BDF3-04D5C3BD603A}">
      <dgm:prSet/>
      <dgm:spPr/>
      <dgm:t>
        <a:bodyPr/>
        <a:lstStyle/>
        <a:p>
          <a:endParaRPr lang="pt-BR"/>
        </a:p>
      </dgm:t>
    </dgm:pt>
    <dgm:pt modelId="{FFBA1BCC-B453-4B7F-87CD-D5DE541C7D3E}">
      <dgm:prSet phldrT="[Texto]"/>
      <dgm:spPr/>
      <dgm:t>
        <a:bodyPr/>
        <a:lstStyle/>
        <a:p>
          <a:r>
            <a:rPr lang="pt-BR" b="1" dirty="0"/>
            <a:t>Casos específicos</a:t>
          </a:r>
        </a:p>
      </dgm:t>
    </dgm:pt>
    <dgm:pt modelId="{60111FFD-A99F-45E9-A2D9-86254B8DA88C}" type="parTrans" cxnId="{1CE8EAD4-9232-483C-8BFE-103B59452153}">
      <dgm:prSet/>
      <dgm:spPr/>
      <dgm:t>
        <a:bodyPr/>
        <a:lstStyle/>
        <a:p>
          <a:endParaRPr lang="pt-BR"/>
        </a:p>
      </dgm:t>
    </dgm:pt>
    <dgm:pt modelId="{E169D046-48D1-494B-BF4C-A8AEDDACFB97}" type="sibTrans" cxnId="{1CE8EAD4-9232-483C-8BFE-103B59452153}">
      <dgm:prSet/>
      <dgm:spPr/>
      <dgm:t>
        <a:bodyPr/>
        <a:lstStyle/>
        <a:p>
          <a:endParaRPr lang="pt-BR"/>
        </a:p>
      </dgm:t>
    </dgm:pt>
    <dgm:pt modelId="{CC2C483B-F623-4F24-B1C3-59F9DF37A402}">
      <dgm:prSet phldrT="[Texto]"/>
      <dgm:spPr/>
      <dgm:t>
        <a:bodyPr/>
        <a:lstStyle/>
        <a:p>
          <a:r>
            <a:rPr lang="pt-BR" b="1" dirty="0"/>
            <a:t>LOPS – 1960</a:t>
          </a:r>
        </a:p>
      </dgm:t>
    </dgm:pt>
    <dgm:pt modelId="{D8214B2A-34BF-44CD-AFFE-7CF219EF6F91}" type="parTrans" cxnId="{C582A309-AE81-4D08-9ACB-FCC3E5969D7B}">
      <dgm:prSet/>
      <dgm:spPr/>
      <dgm:t>
        <a:bodyPr/>
        <a:lstStyle/>
        <a:p>
          <a:endParaRPr lang="pt-BR"/>
        </a:p>
      </dgm:t>
    </dgm:pt>
    <dgm:pt modelId="{92D64B44-F2EC-41DA-9C25-E657250AD2E4}" type="sibTrans" cxnId="{C582A309-AE81-4D08-9ACB-FCC3E5969D7B}">
      <dgm:prSet/>
      <dgm:spPr/>
      <dgm:t>
        <a:bodyPr/>
        <a:lstStyle/>
        <a:p>
          <a:endParaRPr lang="pt-BR"/>
        </a:p>
      </dgm:t>
    </dgm:pt>
    <dgm:pt modelId="{8D90EA72-23CE-4AA8-8C85-C1D3BEC549A1}">
      <dgm:prSet phldrT="[Texto]"/>
      <dgm:spPr/>
      <dgm:t>
        <a:bodyPr/>
        <a:lstStyle/>
        <a:p>
          <a:r>
            <a:rPr lang="pt-BR" b="1" dirty="0"/>
            <a:t>Decreto 83081/79</a:t>
          </a:r>
        </a:p>
      </dgm:t>
    </dgm:pt>
    <dgm:pt modelId="{490E189E-DE23-4AAB-A6BE-41972F7E0789}" type="parTrans" cxnId="{3158F988-3043-45EF-9580-2B4AE36817C9}">
      <dgm:prSet/>
      <dgm:spPr/>
      <dgm:t>
        <a:bodyPr/>
        <a:lstStyle/>
        <a:p>
          <a:endParaRPr lang="pt-BR"/>
        </a:p>
      </dgm:t>
    </dgm:pt>
    <dgm:pt modelId="{E833BD5C-32B5-4E4B-8112-0FF82CFD5D4E}" type="sibTrans" cxnId="{3158F988-3043-45EF-9580-2B4AE36817C9}">
      <dgm:prSet/>
      <dgm:spPr/>
      <dgm:t>
        <a:bodyPr/>
        <a:lstStyle/>
        <a:p>
          <a:endParaRPr lang="pt-BR"/>
        </a:p>
      </dgm:t>
    </dgm:pt>
    <dgm:pt modelId="{0CE3411F-D4DF-4923-94F3-DE0301003074}">
      <dgm:prSet phldrT="[Texto]"/>
      <dgm:spPr/>
      <dgm:t>
        <a:bodyPr/>
        <a:lstStyle/>
        <a:p>
          <a:r>
            <a:rPr lang="pt-BR" b="1" dirty="0" err="1"/>
            <a:t>Ex</a:t>
          </a:r>
          <a:r>
            <a:rPr lang="pt-BR" b="1" dirty="0"/>
            <a:t>: convênios</a:t>
          </a:r>
        </a:p>
      </dgm:t>
    </dgm:pt>
    <dgm:pt modelId="{91F96429-ABF1-45F0-906B-7676880340F0}" type="parTrans" cxnId="{6446B3A7-A7FF-47C4-9922-06BE2FD80842}">
      <dgm:prSet/>
      <dgm:spPr/>
      <dgm:t>
        <a:bodyPr/>
        <a:lstStyle/>
        <a:p>
          <a:endParaRPr lang="pt-BR"/>
        </a:p>
      </dgm:t>
    </dgm:pt>
    <dgm:pt modelId="{690EFA1C-E73E-4135-B629-B368F438E059}" type="sibTrans" cxnId="{6446B3A7-A7FF-47C4-9922-06BE2FD80842}">
      <dgm:prSet/>
      <dgm:spPr/>
      <dgm:t>
        <a:bodyPr/>
        <a:lstStyle/>
        <a:p>
          <a:endParaRPr lang="pt-BR"/>
        </a:p>
      </dgm:t>
    </dgm:pt>
    <dgm:pt modelId="{CCD0EAB4-9599-49A9-BF00-462E0F1B918F}" type="pres">
      <dgm:prSet presAssocID="{B090F5CC-1E51-4E76-AA0F-C584D8CE5A0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F101AA7-D983-41C1-90AC-E8C611C30E65}" type="pres">
      <dgm:prSet presAssocID="{8FD447C6-30A7-487C-86D7-A0CA326F8CA4}" presName="root1" presStyleCnt="0"/>
      <dgm:spPr/>
    </dgm:pt>
    <dgm:pt modelId="{FBDD59B5-6182-43B1-BEF6-2B3DE575D9B2}" type="pres">
      <dgm:prSet presAssocID="{8FD447C6-30A7-487C-86D7-A0CA326F8CA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7967E9D-B28D-408B-8D7E-78EBBB6682A4}" type="pres">
      <dgm:prSet presAssocID="{8FD447C6-30A7-487C-86D7-A0CA326F8CA4}" presName="level2hierChild" presStyleCnt="0"/>
      <dgm:spPr/>
    </dgm:pt>
    <dgm:pt modelId="{36D22CB6-08C1-4BF1-995B-CDE955EC57E7}" type="pres">
      <dgm:prSet presAssocID="{F1C6FC11-2A91-4640-8F93-E81CD759AA7D}" presName="conn2-1" presStyleLbl="parChTrans1D2" presStyleIdx="0" presStyleCnt="3"/>
      <dgm:spPr/>
      <dgm:t>
        <a:bodyPr/>
        <a:lstStyle/>
        <a:p>
          <a:endParaRPr lang="pt-BR"/>
        </a:p>
      </dgm:t>
    </dgm:pt>
    <dgm:pt modelId="{7097FC77-14DC-4AB3-904E-018A9DD5DDFE}" type="pres">
      <dgm:prSet presAssocID="{F1C6FC11-2A91-4640-8F93-E81CD759AA7D}" presName="connTx" presStyleLbl="parChTrans1D2" presStyleIdx="0" presStyleCnt="3"/>
      <dgm:spPr/>
      <dgm:t>
        <a:bodyPr/>
        <a:lstStyle/>
        <a:p>
          <a:endParaRPr lang="pt-BR"/>
        </a:p>
      </dgm:t>
    </dgm:pt>
    <dgm:pt modelId="{5E92E0D8-4699-417E-B01B-74A4C3D7D584}" type="pres">
      <dgm:prSet presAssocID="{76B5158B-F1DC-4E77-A00E-3FD389AE9DC6}" presName="root2" presStyleCnt="0"/>
      <dgm:spPr/>
    </dgm:pt>
    <dgm:pt modelId="{B747FF95-A534-4862-8CF3-633EE6E21A99}" type="pres">
      <dgm:prSet presAssocID="{76B5158B-F1DC-4E77-A00E-3FD389AE9DC6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8F32E72-C655-4747-A283-374F809C006A}" type="pres">
      <dgm:prSet presAssocID="{76B5158B-F1DC-4E77-A00E-3FD389AE9DC6}" presName="level3hierChild" presStyleCnt="0"/>
      <dgm:spPr/>
    </dgm:pt>
    <dgm:pt modelId="{3F304535-1CFE-48F2-8769-7143EA624F86}" type="pres">
      <dgm:prSet presAssocID="{D8214B2A-34BF-44CD-AFFE-7CF219EF6F91}" presName="conn2-1" presStyleLbl="parChTrans1D3" presStyleIdx="0" presStyleCnt="3"/>
      <dgm:spPr/>
      <dgm:t>
        <a:bodyPr/>
        <a:lstStyle/>
        <a:p>
          <a:endParaRPr lang="pt-BR"/>
        </a:p>
      </dgm:t>
    </dgm:pt>
    <dgm:pt modelId="{6948E1BD-0279-4E33-96E9-7BC98815827B}" type="pres">
      <dgm:prSet presAssocID="{D8214B2A-34BF-44CD-AFFE-7CF219EF6F91}" presName="connTx" presStyleLbl="parChTrans1D3" presStyleIdx="0" presStyleCnt="3"/>
      <dgm:spPr/>
      <dgm:t>
        <a:bodyPr/>
        <a:lstStyle/>
        <a:p>
          <a:endParaRPr lang="pt-BR"/>
        </a:p>
      </dgm:t>
    </dgm:pt>
    <dgm:pt modelId="{9B1ABAF4-EBBF-41B3-9B73-5B4B00F37810}" type="pres">
      <dgm:prSet presAssocID="{CC2C483B-F623-4F24-B1C3-59F9DF37A402}" presName="root2" presStyleCnt="0"/>
      <dgm:spPr/>
    </dgm:pt>
    <dgm:pt modelId="{52395E4A-5A30-4A77-AD7E-2DCD8B0975DE}" type="pres">
      <dgm:prSet presAssocID="{CC2C483B-F623-4F24-B1C3-59F9DF37A402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8F7C3AB-4705-4C67-906E-8949BE6D7EA5}" type="pres">
      <dgm:prSet presAssocID="{CC2C483B-F623-4F24-B1C3-59F9DF37A402}" presName="level3hierChild" presStyleCnt="0"/>
      <dgm:spPr/>
    </dgm:pt>
    <dgm:pt modelId="{2EC53872-2A97-450D-A526-C308FA490B81}" type="pres">
      <dgm:prSet presAssocID="{490E189E-DE23-4AAB-A6BE-41972F7E0789}" presName="conn2-1" presStyleLbl="parChTrans1D3" presStyleIdx="1" presStyleCnt="3"/>
      <dgm:spPr/>
      <dgm:t>
        <a:bodyPr/>
        <a:lstStyle/>
        <a:p>
          <a:endParaRPr lang="pt-BR"/>
        </a:p>
      </dgm:t>
    </dgm:pt>
    <dgm:pt modelId="{CB923C7F-979A-4CCC-A03D-4D6FA610469E}" type="pres">
      <dgm:prSet presAssocID="{490E189E-DE23-4AAB-A6BE-41972F7E0789}" presName="connTx" presStyleLbl="parChTrans1D3" presStyleIdx="1" presStyleCnt="3"/>
      <dgm:spPr/>
      <dgm:t>
        <a:bodyPr/>
        <a:lstStyle/>
        <a:p>
          <a:endParaRPr lang="pt-BR"/>
        </a:p>
      </dgm:t>
    </dgm:pt>
    <dgm:pt modelId="{BF4984C5-960A-4641-86BD-BB8D0A90B127}" type="pres">
      <dgm:prSet presAssocID="{8D90EA72-23CE-4AA8-8C85-C1D3BEC549A1}" presName="root2" presStyleCnt="0"/>
      <dgm:spPr/>
    </dgm:pt>
    <dgm:pt modelId="{899490C9-D494-4413-8AAB-F12D6D731050}" type="pres">
      <dgm:prSet presAssocID="{8D90EA72-23CE-4AA8-8C85-C1D3BEC549A1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2EB3C20-5039-434D-8D22-3C7C3AAF5FF7}" type="pres">
      <dgm:prSet presAssocID="{8D90EA72-23CE-4AA8-8C85-C1D3BEC549A1}" presName="level3hierChild" presStyleCnt="0"/>
      <dgm:spPr/>
    </dgm:pt>
    <dgm:pt modelId="{93CE1767-E8C7-4DAC-9527-D53DDF275168}" type="pres">
      <dgm:prSet presAssocID="{53E3F3BA-7311-4378-8B23-8793FBA7B9FD}" presName="conn2-1" presStyleLbl="parChTrans1D2" presStyleIdx="1" presStyleCnt="3"/>
      <dgm:spPr/>
      <dgm:t>
        <a:bodyPr/>
        <a:lstStyle/>
        <a:p>
          <a:endParaRPr lang="pt-BR"/>
        </a:p>
      </dgm:t>
    </dgm:pt>
    <dgm:pt modelId="{653260BB-7D19-4553-85E7-DD042384E424}" type="pres">
      <dgm:prSet presAssocID="{53E3F3BA-7311-4378-8B23-8793FBA7B9FD}" presName="connTx" presStyleLbl="parChTrans1D2" presStyleIdx="1" presStyleCnt="3"/>
      <dgm:spPr/>
      <dgm:t>
        <a:bodyPr/>
        <a:lstStyle/>
        <a:p>
          <a:endParaRPr lang="pt-BR"/>
        </a:p>
      </dgm:t>
    </dgm:pt>
    <dgm:pt modelId="{3EDBBF3D-4AA8-482B-8FDF-8C1976EDB490}" type="pres">
      <dgm:prSet presAssocID="{DD35D08D-B5C9-4656-A5D2-CA12AE0FA1B7}" presName="root2" presStyleCnt="0"/>
      <dgm:spPr/>
    </dgm:pt>
    <dgm:pt modelId="{882FA111-087B-4D03-BCC6-BFB358DC12DB}" type="pres">
      <dgm:prSet presAssocID="{DD35D08D-B5C9-4656-A5D2-CA12AE0FA1B7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4540DE0-839C-494E-ABF2-09A716C4BA4A}" type="pres">
      <dgm:prSet presAssocID="{DD35D08D-B5C9-4656-A5D2-CA12AE0FA1B7}" presName="level3hierChild" presStyleCnt="0"/>
      <dgm:spPr/>
    </dgm:pt>
    <dgm:pt modelId="{2DA497E8-BA7B-4E5F-9D6C-1137903A49C9}" type="pres">
      <dgm:prSet presAssocID="{60111FFD-A99F-45E9-A2D9-86254B8DA88C}" presName="conn2-1" presStyleLbl="parChTrans1D2" presStyleIdx="2" presStyleCnt="3"/>
      <dgm:spPr/>
      <dgm:t>
        <a:bodyPr/>
        <a:lstStyle/>
        <a:p>
          <a:endParaRPr lang="pt-BR"/>
        </a:p>
      </dgm:t>
    </dgm:pt>
    <dgm:pt modelId="{C756FF91-4CEA-4C4B-9C30-2C2184C2EEFA}" type="pres">
      <dgm:prSet presAssocID="{60111FFD-A99F-45E9-A2D9-86254B8DA88C}" presName="connTx" presStyleLbl="parChTrans1D2" presStyleIdx="2" presStyleCnt="3"/>
      <dgm:spPr/>
      <dgm:t>
        <a:bodyPr/>
        <a:lstStyle/>
        <a:p>
          <a:endParaRPr lang="pt-BR"/>
        </a:p>
      </dgm:t>
    </dgm:pt>
    <dgm:pt modelId="{49D12273-C80A-4A87-BFDA-56B5BF054104}" type="pres">
      <dgm:prSet presAssocID="{FFBA1BCC-B453-4B7F-87CD-D5DE541C7D3E}" presName="root2" presStyleCnt="0"/>
      <dgm:spPr/>
    </dgm:pt>
    <dgm:pt modelId="{D5147CB3-4358-4EE0-857D-69CA359A76EF}" type="pres">
      <dgm:prSet presAssocID="{FFBA1BCC-B453-4B7F-87CD-D5DE541C7D3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E26F0E9-4F9B-415B-AD47-A3FE12E7E1F7}" type="pres">
      <dgm:prSet presAssocID="{FFBA1BCC-B453-4B7F-87CD-D5DE541C7D3E}" presName="level3hierChild" presStyleCnt="0"/>
      <dgm:spPr/>
    </dgm:pt>
    <dgm:pt modelId="{6BD44582-EC76-41EF-B375-6C4DC6F5DE92}" type="pres">
      <dgm:prSet presAssocID="{91F96429-ABF1-45F0-906B-7676880340F0}" presName="conn2-1" presStyleLbl="parChTrans1D3" presStyleIdx="2" presStyleCnt="3"/>
      <dgm:spPr/>
      <dgm:t>
        <a:bodyPr/>
        <a:lstStyle/>
        <a:p>
          <a:endParaRPr lang="pt-BR"/>
        </a:p>
      </dgm:t>
    </dgm:pt>
    <dgm:pt modelId="{BA9C4B15-9909-4176-82F7-058E727835BE}" type="pres">
      <dgm:prSet presAssocID="{91F96429-ABF1-45F0-906B-7676880340F0}" presName="connTx" presStyleLbl="parChTrans1D3" presStyleIdx="2" presStyleCnt="3"/>
      <dgm:spPr/>
      <dgm:t>
        <a:bodyPr/>
        <a:lstStyle/>
        <a:p>
          <a:endParaRPr lang="pt-BR"/>
        </a:p>
      </dgm:t>
    </dgm:pt>
    <dgm:pt modelId="{4598E67F-0AF3-451B-95E7-F6E0D8C7F55E}" type="pres">
      <dgm:prSet presAssocID="{0CE3411F-D4DF-4923-94F3-DE0301003074}" presName="root2" presStyleCnt="0"/>
      <dgm:spPr/>
    </dgm:pt>
    <dgm:pt modelId="{0137E97F-F71E-45B2-BD0B-B3087989332E}" type="pres">
      <dgm:prSet presAssocID="{0CE3411F-D4DF-4923-94F3-DE0301003074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206266C-550D-4890-8E42-FD6B0C183DB7}" type="pres">
      <dgm:prSet presAssocID="{0CE3411F-D4DF-4923-94F3-DE0301003074}" presName="level3hierChild" presStyleCnt="0"/>
      <dgm:spPr/>
    </dgm:pt>
  </dgm:ptLst>
  <dgm:cxnLst>
    <dgm:cxn modelId="{809A9EEB-6685-49F6-AECC-F28E4E33CEC1}" type="presOf" srcId="{B090F5CC-1E51-4E76-AA0F-C584D8CE5A02}" destId="{CCD0EAB4-9599-49A9-BF00-462E0F1B918F}" srcOrd="0" destOrd="0" presId="urn:microsoft.com/office/officeart/2005/8/layout/hierarchy2"/>
    <dgm:cxn modelId="{44EFA0FA-8E5B-4440-BE42-F1284FB3CB44}" type="presOf" srcId="{0CE3411F-D4DF-4923-94F3-DE0301003074}" destId="{0137E97F-F71E-45B2-BD0B-B3087989332E}" srcOrd="0" destOrd="0" presId="urn:microsoft.com/office/officeart/2005/8/layout/hierarchy2"/>
    <dgm:cxn modelId="{E2EBE659-A15C-44BB-BC94-D1D106B1E42A}" srcId="{B090F5CC-1E51-4E76-AA0F-C584D8CE5A02}" destId="{8FD447C6-30A7-487C-86D7-A0CA326F8CA4}" srcOrd="0" destOrd="0" parTransId="{87DB6F54-B3EF-4CF4-AE05-0B716F63DEB8}" sibTransId="{6DC38318-9444-491B-A16C-34684EEBCB0B}"/>
    <dgm:cxn modelId="{69979AC8-E4DA-4D77-A6C3-91BE13A336BF}" srcId="{8FD447C6-30A7-487C-86D7-A0CA326F8CA4}" destId="{76B5158B-F1DC-4E77-A00E-3FD389AE9DC6}" srcOrd="0" destOrd="0" parTransId="{F1C6FC11-2A91-4640-8F93-E81CD759AA7D}" sibTransId="{85F28573-2AB5-47AA-95FE-5A4CC2A80B2A}"/>
    <dgm:cxn modelId="{E89A347A-28B8-4CF6-AA9A-49177A2AE599}" type="presOf" srcId="{D8214B2A-34BF-44CD-AFFE-7CF219EF6F91}" destId="{3F304535-1CFE-48F2-8769-7143EA624F86}" srcOrd="0" destOrd="0" presId="urn:microsoft.com/office/officeart/2005/8/layout/hierarchy2"/>
    <dgm:cxn modelId="{C582A309-AE81-4D08-9ACB-FCC3E5969D7B}" srcId="{76B5158B-F1DC-4E77-A00E-3FD389AE9DC6}" destId="{CC2C483B-F623-4F24-B1C3-59F9DF37A402}" srcOrd="0" destOrd="0" parTransId="{D8214B2A-34BF-44CD-AFFE-7CF219EF6F91}" sibTransId="{92D64B44-F2EC-41DA-9C25-E657250AD2E4}"/>
    <dgm:cxn modelId="{F9676AA7-F36E-40EA-A942-72F3E179B94E}" type="presOf" srcId="{60111FFD-A99F-45E9-A2D9-86254B8DA88C}" destId="{C756FF91-4CEA-4C4B-9C30-2C2184C2EEFA}" srcOrd="1" destOrd="0" presId="urn:microsoft.com/office/officeart/2005/8/layout/hierarchy2"/>
    <dgm:cxn modelId="{F00BE053-847D-44B0-B120-31951EB7F7A0}" type="presOf" srcId="{8D90EA72-23CE-4AA8-8C85-C1D3BEC549A1}" destId="{899490C9-D494-4413-8AAB-F12D6D731050}" srcOrd="0" destOrd="0" presId="urn:microsoft.com/office/officeart/2005/8/layout/hierarchy2"/>
    <dgm:cxn modelId="{1CE8EAD4-9232-483C-8BFE-103B59452153}" srcId="{8FD447C6-30A7-487C-86D7-A0CA326F8CA4}" destId="{FFBA1BCC-B453-4B7F-87CD-D5DE541C7D3E}" srcOrd="2" destOrd="0" parTransId="{60111FFD-A99F-45E9-A2D9-86254B8DA88C}" sibTransId="{E169D046-48D1-494B-BF4C-A8AEDDACFB97}"/>
    <dgm:cxn modelId="{4AE72E18-C5F5-48C0-A068-0CB5431E71A8}" type="presOf" srcId="{F1C6FC11-2A91-4640-8F93-E81CD759AA7D}" destId="{36D22CB6-08C1-4BF1-995B-CDE955EC57E7}" srcOrd="0" destOrd="0" presId="urn:microsoft.com/office/officeart/2005/8/layout/hierarchy2"/>
    <dgm:cxn modelId="{6446B3A7-A7FF-47C4-9922-06BE2FD80842}" srcId="{FFBA1BCC-B453-4B7F-87CD-D5DE541C7D3E}" destId="{0CE3411F-D4DF-4923-94F3-DE0301003074}" srcOrd="0" destOrd="0" parTransId="{91F96429-ABF1-45F0-906B-7676880340F0}" sibTransId="{690EFA1C-E73E-4135-B629-B368F438E059}"/>
    <dgm:cxn modelId="{EC52CD48-A675-4446-932D-7277D431EA0C}" type="presOf" srcId="{8FD447C6-30A7-487C-86D7-A0CA326F8CA4}" destId="{FBDD59B5-6182-43B1-BEF6-2B3DE575D9B2}" srcOrd="0" destOrd="0" presId="urn:microsoft.com/office/officeart/2005/8/layout/hierarchy2"/>
    <dgm:cxn modelId="{398DE510-B8FE-442F-89D9-70026B4852CF}" type="presOf" srcId="{DD35D08D-B5C9-4656-A5D2-CA12AE0FA1B7}" destId="{882FA111-087B-4D03-BCC6-BFB358DC12DB}" srcOrd="0" destOrd="0" presId="urn:microsoft.com/office/officeart/2005/8/layout/hierarchy2"/>
    <dgm:cxn modelId="{3158F988-3043-45EF-9580-2B4AE36817C9}" srcId="{76B5158B-F1DC-4E77-A00E-3FD389AE9DC6}" destId="{8D90EA72-23CE-4AA8-8C85-C1D3BEC549A1}" srcOrd="1" destOrd="0" parTransId="{490E189E-DE23-4AAB-A6BE-41972F7E0789}" sibTransId="{E833BD5C-32B5-4E4B-8112-0FF82CFD5D4E}"/>
    <dgm:cxn modelId="{B27760CF-559A-4C8B-B90D-C9B605143B82}" type="presOf" srcId="{490E189E-DE23-4AAB-A6BE-41972F7E0789}" destId="{CB923C7F-979A-4CCC-A03D-4D6FA610469E}" srcOrd="1" destOrd="0" presId="urn:microsoft.com/office/officeart/2005/8/layout/hierarchy2"/>
    <dgm:cxn modelId="{2E34A1E5-17D7-445F-A077-4AD7C2EC403D}" type="presOf" srcId="{91F96429-ABF1-45F0-906B-7676880340F0}" destId="{BA9C4B15-9909-4176-82F7-058E727835BE}" srcOrd="1" destOrd="0" presId="urn:microsoft.com/office/officeart/2005/8/layout/hierarchy2"/>
    <dgm:cxn modelId="{6745B924-EAF1-48D3-A501-C66C01DE7898}" type="presOf" srcId="{490E189E-DE23-4AAB-A6BE-41972F7E0789}" destId="{2EC53872-2A97-450D-A526-C308FA490B81}" srcOrd="0" destOrd="0" presId="urn:microsoft.com/office/officeart/2005/8/layout/hierarchy2"/>
    <dgm:cxn modelId="{22AD2EBE-6513-42BE-AD06-92FFBCDEC7F5}" type="presOf" srcId="{53E3F3BA-7311-4378-8B23-8793FBA7B9FD}" destId="{93CE1767-E8C7-4DAC-9527-D53DDF275168}" srcOrd="0" destOrd="0" presId="urn:microsoft.com/office/officeart/2005/8/layout/hierarchy2"/>
    <dgm:cxn modelId="{1663C743-91BE-4A46-99EE-FE65B0BE6DE5}" type="presOf" srcId="{60111FFD-A99F-45E9-A2D9-86254B8DA88C}" destId="{2DA497E8-BA7B-4E5F-9D6C-1137903A49C9}" srcOrd="0" destOrd="0" presId="urn:microsoft.com/office/officeart/2005/8/layout/hierarchy2"/>
    <dgm:cxn modelId="{C001236F-59EC-489A-9177-BA11478F8517}" type="presOf" srcId="{F1C6FC11-2A91-4640-8F93-E81CD759AA7D}" destId="{7097FC77-14DC-4AB3-904E-018A9DD5DDFE}" srcOrd="1" destOrd="0" presId="urn:microsoft.com/office/officeart/2005/8/layout/hierarchy2"/>
    <dgm:cxn modelId="{3E649692-E956-4118-BDF3-04D5C3BD603A}" srcId="{8FD447C6-30A7-487C-86D7-A0CA326F8CA4}" destId="{DD35D08D-B5C9-4656-A5D2-CA12AE0FA1B7}" srcOrd="1" destOrd="0" parTransId="{53E3F3BA-7311-4378-8B23-8793FBA7B9FD}" sibTransId="{6ABE7C5A-5D8D-43C5-814C-C9F2D52BB29F}"/>
    <dgm:cxn modelId="{88E0B1D6-D58B-4122-9E97-17AA2BFD8C87}" type="presOf" srcId="{D8214B2A-34BF-44CD-AFFE-7CF219EF6F91}" destId="{6948E1BD-0279-4E33-96E9-7BC98815827B}" srcOrd="1" destOrd="0" presId="urn:microsoft.com/office/officeart/2005/8/layout/hierarchy2"/>
    <dgm:cxn modelId="{E9BA8742-7058-4DBD-A1AA-89ECDC455ECB}" type="presOf" srcId="{CC2C483B-F623-4F24-B1C3-59F9DF37A402}" destId="{52395E4A-5A30-4A77-AD7E-2DCD8B0975DE}" srcOrd="0" destOrd="0" presId="urn:microsoft.com/office/officeart/2005/8/layout/hierarchy2"/>
    <dgm:cxn modelId="{933A69C5-729D-4D43-AFBC-E910D0007026}" type="presOf" srcId="{91F96429-ABF1-45F0-906B-7676880340F0}" destId="{6BD44582-EC76-41EF-B375-6C4DC6F5DE92}" srcOrd="0" destOrd="0" presId="urn:microsoft.com/office/officeart/2005/8/layout/hierarchy2"/>
    <dgm:cxn modelId="{18D30A5F-4E83-4CC6-9EBB-4EE6DB571910}" type="presOf" srcId="{76B5158B-F1DC-4E77-A00E-3FD389AE9DC6}" destId="{B747FF95-A534-4862-8CF3-633EE6E21A99}" srcOrd="0" destOrd="0" presId="urn:microsoft.com/office/officeart/2005/8/layout/hierarchy2"/>
    <dgm:cxn modelId="{DCCAB23F-52F9-4A4A-824A-44360F6BE503}" type="presOf" srcId="{FFBA1BCC-B453-4B7F-87CD-D5DE541C7D3E}" destId="{D5147CB3-4358-4EE0-857D-69CA359A76EF}" srcOrd="0" destOrd="0" presId="urn:microsoft.com/office/officeart/2005/8/layout/hierarchy2"/>
    <dgm:cxn modelId="{2939DA91-B095-4E79-B3C9-0A86E93FBC06}" type="presOf" srcId="{53E3F3BA-7311-4378-8B23-8793FBA7B9FD}" destId="{653260BB-7D19-4553-85E7-DD042384E424}" srcOrd="1" destOrd="0" presId="urn:microsoft.com/office/officeart/2005/8/layout/hierarchy2"/>
    <dgm:cxn modelId="{84617C97-3287-44C0-AFF5-03A144217E82}" type="presParOf" srcId="{CCD0EAB4-9599-49A9-BF00-462E0F1B918F}" destId="{9F101AA7-D983-41C1-90AC-E8C611C30E65}" srcOrd="0" destOrd="0" presId="urn:microsoft.com/office/officeart/2005/8/layout/hierarchy2"/>
    <dgm:cxn modelId="{FEC1D1BD-A4DE-49FD-8CA8-55F0DF474093}" type="presParOf" srcId="{9F101AA7-D983-41C1-90AC-E8C611C30E65}" destId="{FBDD59B5-6182-43B1-BEF6-2B3DE575D9B2}" srcOrd="0" destOrd="0" presId="urn:microsoft.com/office/officeart/2005/8/layout/hierarchy2"/>
    <dgm:cxn modelId="{7A17E9E2-91BF-45E2-B129-FCB2C1902E2C}" type="presParOf" srcId="{9F101AA7-D983-41C1-90AC-E8C611C30E65}" destId="{A7967E9D-B28D-408B-8D7E-78EBBB6682A4}" srcOrd="1" destOrd="0" presId="urn:microsoft.com/office/officeart/2005/8/layout/hierarchy2"/>
    <dgm:cxn modelId="{80FCA96D-822D-4133-B245-BBE5C1ED9A2E}" type="presParOf" srcId="{A7967E9D-B28D-408B-8D7E-78EBBB6682A4}" destId="{36D22CB6-08C1-4BF1-995B-CDE955EC57E7}" srcOrd="0" destOrd="0" presId="urn:microsoft.com/office/officeart/2005/8/layout/hierarchy2"/>
    <dgm:cxn modelId="{D3A03587-0487-4E2F-BFAD-9391FC4C5500}" type="presParOf" srcId="{36D22CB6-08C1-4BF1-995B-CDE955EC57E7}" destId="{7097FC77-14DC-4AB3-904E-018A9DD5DDFE}" srcOrd="0" destOrd="0" presId="urn:microsoft.com/office/officeart/2005/8/layout/hierarchy2"/>
    <dgm:cxn modelId="{E5AF1AB8-6581-4CA8-B595-DF25470C79DF}" type="presParOf" srcId="{A7967E9D-B28D-408B-8D7E-78EBBB6682A4}" destId="{5E92E0D8-4699-417E-B01B-74A4C3D7D584}" srcOrd="1" destOrd="0" presId="urn:microsoft.com/office/officeart/2005/8/layout/hierarchy2"/>
    <dgm:cxn modelId="{2E29AE80-826A-46FC-A4B5-98BBF54AF14C}" type="presParOf" srcId="{5E92E0D8-4699-417E-B01B-74A4C3D7D584}" destId="{B747FF95-A534-4862-8CF3-633EE6E21A99}" srcOrd="0" destOrd="0" presId="urn:microsoft.com/office/officeart/2005/8/layout/hierarchy2"/>
    <dgm:cxn modelId="{5FB3F82D-3EAF-497E-9BE2-4CF865543E3E}" type="presParOf" srcId="{5E92E0D8-4699-417E-B01B-74A4C3D7D584}" destId="{18F32E72-C655-4747-A283-374F809C006A}" srcOrd="1" destOrd="0" presId="urn:microsoft.com/office/officeart/2005/8/layout/hierarchy2"/>
    <dgm:cxn modelId="{FD1D2ACA-02AF-4A81-82F1-D94A50F1061B}" type="presParOf" srcId="{18F32E72-C655-4747-A283-374F809C006A}" destId="{3F304535-1CFE-48F2-8769-7143EA624F86}" srcOrd="0" destOrd="0" presId="urn:microsoft.com/office/officeart/2005/8/layout/hierarchy2"/>
    <dgm:cxn modelId="{E4A6CA22-5990-483A-B91B-4F42A23917D1}" type="presParOf" srcId="{3F304535-1CFE-48F2-8769-7143EA624F86}" destId="{6948E1BD-0279-4E33-96E9-7BC98815827B}" srcOrd="0" destOrd="0" presId="urn:microsoft.com/office/officeart/2005/8/layout/hierarchy2"/>
    <dgm:cxn modelId="{4227D3F4-ECD5-4A03-9B7F-EE2ADC39F663}" type="presParOf" srcId="{18F32E72-C655-4747-A283-374F809C006A}" destId="{9B1ABAF4-EBBF-41B3-9B73-5B4B00F37810}" srcOrd="1" destOrd="0" presId="urn:microsoft.com/office/officeart/2005/8/layout/hierarchy2"/>
    <dgm:cxn modelId="{8F5F11E5-1CF4-4CA6-9B1B-160AE3564053}" type="presParOf" srcId="{9B1ABAF4-EBBF-41B3-9B73-5B4B00F37810}" destId="{52395E4A-5A30-4A77-AD7E-2DCD8B0975DE}" srcOrd="0" destOrd="0" presId="urn:microsoft.com/office/officeart/2005/8/layout/hierarchy2"/>
    <dgm:cxn modelId="{73C2B491-0986-4AEF-BCB5-6790B3D86E2D}" type="presParOf" srcId="{9B1ABAF4-EBBF-41B3-9B73-5B4B00F37810}" destId="{78F7C3AB-4705-4C67-906E-8949BE6D7EA5}" srcOrd="1" destOrd="0" presId="urn:microsoft.com/office/officeart/2005/8/layout/hierarchy2"/>
    <dgm:cxn modelId="{33389330-752E-4301-8E00-27B3D160B373}" type="presParOf" srcId="{18F32E72-C655-4747-A283-374F809C006A}" destId="{2EC53872-2A97-450D-A526-C308FA490B81}" srcOrd="2" destOrd="0" presId="urn:microsoft.com/office/officeart/2005/8/layout/hierarchy2"/>
    <dgm:cxn modelId="{CB1321FC-DD7F-4D1D-9B6A-2DF56C47B463}" type="presParOf" srcId="{2EC53872-2A97-450D-A526-C308FA490B81}" destId="{CB923C7F-979A-4CCC-A03D-4D6FA610469E}" srcOrd="0" destOrd="0" presId="urn:microsoft.com/office/officeart/2005/8/layout/hierarchy2"/>
    <dgm:cxn modelId="{3BB30E61-4BE3-43E1-B735-8BC203D06AC8}" type="presParOf" srcId="{18F32E72-C655-4747-A283-374F809C006A}" destId="{BF4984C5-960A-4641-86BD-BB8D0A90B127}" srcOrd="3" destOrd="0" presId="urn:microsoft.com/office/officeart/2005/8/layout/hierarchy2"/>
    <dgm:cxn modelId="{DABBCAE4-F87F-481B-96EA-3518ACFF05FE}" type="presParOf" srcId="{BF4984C5-960A-4641-86BD-BB8D0A90B127}" destId="{899490C9-D494-4413-8AAB-F12D6D731050}" srcOrd="0" destOrd="0" presId="urn:microsoft.com/office/officeart/2005/8/layout/hierarchy2"/>
    <dgm:cxn modelId="{92F4835F-7B7E-4641-A989-AFB99552E656}" type="presParOf" srcId="{BF4984C5-960A-4641-86BD-BB8D0A90B127}" destId="{42EB3C20-5039-434D-8D22-3C7C3AAF5FF7}" srcOrd="1" destOrd="0" presId="urn:microsoft.com/office/officeart/2005/8/layout/hierarchy2"/>
    <dgm:cxn modelId="{EFEEA1B7-DF07-43F1-A47E-CAE5C5949D58}" type="presParOf" srcId="{A7967E9D-B28D-408B-8D7E-78EBBB6682A4}" destId="{93CE1767-E8C7-4DAC-9527-D53DDF275168}" srcOrd="2" destOrd="0" presId="urn:microsoft.com/office/officeart/2005/8/layout/hierarchy2"/>
    <dgm:cxn modelId="{2D7FCB24-5F3A-4512-8851-2D3323A8020F}" type="presParOf" srcId="{93CE1767-E8C7-4DAC-9527-D53DDF275168}" destId="{653260BB-7D19-4553-85E7-DD042384E424}" srcOrd="0" destOrd="0" presId="urn:microsoft.com/office/officeart/2005/8/layout/hierarchy2"/>
    <dgm:cxn modelId="{4231A766-5728-46F9-B9DA-7C4F5D41A003}" type="presParOf" srcId="{A7967E9D-B28D-408B-8D7E-78EBBB6682A4}" destId="{3EDBBF3D-4AA8-482B-8FDF-8C1976EDB490}" srcOrd="3" destOrd="0" presId="urn:microsoft.com/office/officeart/2005/8/layout/hierarchy2"/>
    <dgm:cxn modelId="{DA4E5AF8-421A-48DB-A8F3-05D16F93CF05}" type="presParOf" srcId="{3EDBBF3D-4AA8-482B-8FDF-8C1976EDB490}" destId="{882FA111-087B-4D03-BCC6-BFB358DC12DB}" srcOrd="0" destOrd="0" presId="urn:microsoft.com/office/officeart/2005/8/layout/hierarchy2"/>
    <dgm:cxn modelId="{0A94BF58-CDD8-406B-8446-3CA406B5DE15}" type="presParOf" srcId="{3EDBBF3D-4AA8-482B-8FDF-8C1976EDB490}" destId="{C4540DE0-839C-494E-ABF2-09A716C4BA4A}" srcOrd="1" destOrd="0" presId="urn:microsoft.com/office/officeart/2005/8/layout/hierarchy2"/>
    <dgm:cxn modelId="{2B86B894-85D5-46D2-94B8-C510D947274F}" type="presParOf" srcId="{A7967E9D-B28D-408B-8D7E-78EBBB6682A4}" destId="{2DA497E8-BA7B-4E5F-9D6C-1137903A49C9}" srcOrd="4" destOrd="0" presId="urn:microsoft.com/office/officeart/2005/8/layout/hierarchy2"/>
    <dgm:cxn modelId="{C595371F-1321-4A28-B3E8-E8D70389662F}" type="presParOf" srcId="{2DA497E8-BA7B-4E5F-9D6C-1137903A49C9}" destId="{C756FF91-4CEA-4C4B-9C30-2C2184C2EEFA}" srcOrd="0" destOrd="0" presId="urn:microsoft.com/office/officeart/2005/8/layout/hierarchy2"/>
    <dgm:cxn modelId="{B89490B9-0E67-4CF2-A4EB-A197705144A3}" type="presParOf" srcId="{A7967E9D-B28D-408B-8D7E-78EBBB6682A4}" destId="{49D12273-C80A-4A87-BFDA-56B5BF054104}" srcOrd="5" destOrd="0" presId="urn:microsoft.com/office/officeart/2005/8/layout/hierarchy2"/>
    <dgm:cxn modelId="{AE8EEB88-CD36-4B19-942B-1886626AD597}" type="presParOf" srcId="{49D12273-C80A-4A87-BFDA-56B5BF054104}" destId="{D5147CB3-4358-4EE0-857D-69CA359A76EF}" srcOrd="0" destOrd="0" presId="urn:microsoft.com/office/officeart/2005/8/layout/hierarchy2"/>
    <dgm:cxn modelId="{1F38742B-3587-47A0-887F-3CCC883DE56A}" type="presParOf" srcId="{49D12273-C80A-4A87-BFDA-56B5BF054104}" destId="{9E26F0E9-4F9B-415B-AD47-A3FE12E7E1F7}" srcOrd="1" destOrd="0" presId="urn:microsoft.com/office/officeart/2005/8/layout/hierarchy2"/>
    <dgm:cxn modelId="{3E56FE6E-FD68-4848-B6B1-722C02627972}" type="presParOf" srcId="{9E26F0E9-4F9B-415B-AD47-A3FE12E7E1F7}" destId="{6BD44582-EC76-41EF-B375-6C4DC6F5DE92}" srcOrd="0" destOrd="0" presId="urn:microsoft.com/office/officeart/2005/8/layout/hierarchy2"/>
    <dgm:cxn modelId="{56F0842E-EE36-4E5F-A92B-0D5D8677018C}" type="presParOf" srcId="{6BD44582-EC76-41EF-B375-6C4DC6F5DE92}" destId="{BA9C4B15-9909-4176-82F7-058E727835BE}" srcOrd="0" destOrd="0" presId="urn:microsoft.com/office/officeart/2005/8/layout/hierarchy2"/>
    <dgm:cxn modelId="{06533288-4562-4908-9D0E-128227A5672E}" type="presParOf" srcId="{9E26F0E9-4F9B-415B-AD47-A3FE12E7E1F7}" destId="{4598E67F-0AF3-451B-95E7-F6E0D8C7F55E}" srcOrd="1" destOrd="0" presId="urn:microsoft.com/office/officeart/2005/8/layout/hierarchy2"/>
    <dgm:cxn modelId="{D697D118-4E96-4967-8005-A7AB46C07266}" type="presParOf" srcId="{4598E67F-0AF3-451B-95E7-F6E0D8C7F55E}" destId="{0137E97F-F71E-45B2-BD0B-B3087989332E}" srcOrd="0" destOrd="0" presId="urn:microsoft.com/office/officeart/2005/8/layout/hierarchy2"/>
    <dgm:cxn modelId="{B7FF8E13-F696-47D9-805E-A02515D45B1E}" type="presParOf" srcId="{4598E67F-0AF3-451B-95E7-F6E0D8C7F55E}" destId="{6206266C-550D-4890-8E42-FD6B0C183DB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6BFC09-A305-4FB0-97CE-D0C6F8806E58}" type="doc">
      <dgm:prSet loTypeId="urn:microsoft.com/office/officeart/2008/layout/HorizontalMultiLevelHierarchy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456554-E6DE-424E-AE3B-46E932FB2328}">
      <dgm:prSet phldrT="[Texto]"/>
      <dgm:spPr/>
      <dgm:t>
        <a:bodyPr/>
        <a:lstStyle/>
        <a:p>
          <a:r>
            <a:rPr lang="pt-BR" dirty="0"/>
            <a:t>RPPS independe de:</a:t>
          </a:r>
        </a:p>
      </dgm:t>
    </dgm:pt>
    <dgm:pt modelId="{4F64CB3A-F6A9-4CED-A6C6-B81D5F0EE919}" type="parTrans" cxnId="{1ADE228F-13F8-4E16-A444-531196F5FBE2}">
      <dgm:prSet/>
      <dgm:spPr/>
      <dgm:t>
        <a:bodyPr/>
        <a:lstStyle/>
        <a:p>
          <a:endParaRPr lang="pt-BR"/>
        </a:p>
      </dgm:t>
    </dgm:pt>
    <dgm:pt modelId="{5075F088-687D-4552-A374-A4FF215566A8}" type="sibTrans" cxnId="{1ADE228F-13F8-4E16-A444-531196F5FBE2}">
      <dgm:prSet/>
      <dgm:spPr/>
      <dgm:t>
        <a:bodyPr/>
        <a:lstStyle/>
        <a:p>
          <a:endParaRPr lang="pt-BR"/>
        </a:p>
      </dgm:t>
    </dgm:pt>
    <dgm:pt modelId="{5D01C72B-1719-4FD1-942A-F8A8C6C3913F}">
      <dgm:prSet phldrT="[Texto]"/>
      <dgm:spPr/>
      <dgm:t>
        <a:bodyPr/>
        <a:lstStyle/>
        <a:p>
          <a:r>
            <a:rPr lang="pt-BR" dirty="0"/>
            <a:t>Criação da unidade gestora</a:t>
          </a:r>
        </a:p>
      </dgm:t>
    </dgm:pt>
    <dgm:pt modelId="{B7CDC48B-D750-47DC-A875-2389FF07FD55}" type="parTrans" cxnId="{798DCB2A-48E7-46DD-A445-29D9DBF42020}">
      <dgm:prSet/>
      <dgm:spPr/>
      <dgm:t>
        <a:bodyPr/>
        <a:lstStyle/>
        <a:p>
          <a:endParaRPr lang="pt-BR"/>
        </a:p>
      </dgm:t>
    </dgm:pt>
    <dgm:pt modelId="{E469644E-5BA6-431A-8346-5B9CAEC8D490}" type="sibTrans" cxnId="{798DCB2A-48E7-46DD-A445-29D9DBF42020}">
      <dgm:prSet/>
      <dgm:spPr/>
      <dgm:t>
        <a:bodyPr/>
        <a:lstStyle/>
        <a:p>
          <a:endParaRPr lang="pt-BR"/>
        </a:p>
      </dgm:t>
    </dgm:pt>
    <dgm:pt modelId="{83606D89-16C5-4FA4-8158-879C6CF7A13C}">
      <dgm:prSet/>
      <dgm:spPr/>
      <dgm:t>
        <a:bodyPr/>
        <a:lstStyle/>
        <a:p>
          <a:r>
            <a:rPr lang="pt-BR" dirty="0"/>
            <a:t>Instituição da fonte de custeio para os benefícios</a:t>
          </a:r>
        </a:p>
      </dgm:t>
    </dgm:pt>
    <dgm:pt modelId="{F5AC5842-2223-47C7-84D8-FB8B13D958C2}" type="parTrans" cxnId="{D8CA4366-7256-4075-9898-2D526D466E1A}">
      <dgm:prSet/>
      <dgm:spPr/>
      <dgm:t>
        <a:bodyPr/>
        <a:lstStyle/>
        <a:p>
          <a:endParaRPr lang="pt-BR"/>
        </a:p>
      </dgm:t>
    </dgm:pt>
    <dgm:pt modelId="{D6E69047-1E2C-440E-9590-D7C987B63054}" type="sibTrans" cxnId="{D8CA4366-7256-4075-9898-2D526D466E1A}">
      <dgm:prSet/>
      <dgm:spPr/>
      <dgm:t>
        <a:bodyPr/>
        <a:lstStyle/>
        <a:p>
          <a:endParaRPr lang="pt-BR"/>
        </a:p>
      </dgm:t>
    </dgm:pt>
    <dgm:pt modelId="{9C1E7A57-9AE3-4AA4-8ECD-70E4303D9EA9}">
      <dgm:prSet/>
      <dgm:spPr/>
      <dgm:t>
        <a:bodyPr/>
        <a:lstStyle/>
        <a:p>
          <a:r>
            <a:rPr lang="pt-BR" dirty="0"/>
            <a:t>Recolhimento da contribuição</a:t>
          </a:r>
        </a:p>
      </dgm:t>
    </dgm:pt>
    <dgm:pt modelId="{C13308A7-8397-44A8-9D3A-655FA0BE694C}" type="parTrans" cxnId="{90895EEF-7928-4CB5-A6FE-85541FFFEA65}">
      <dgm:prSet/>
      <dgm:spPr/>
      <dgm:t>
        <a:bodyPr/>
        <a:lstStyle/>
        <a:p>
          <a:endParaRPr lang="pt-BR"/>
        </a:p>
      </dgm:t>
    </dgm:pt>
    <dgm:pt modelId="{8ABCD4DC-B2BA-4B69-9A46-4ACD231D5EBE}" type="sibTrans" cxnId="{90895EEF-7928-4CB5-A6FE-85541FFFEA65}">
      <dgm:prSet/>
      <dgm:spPr/>
      <dgm:t>
        <a:bodyPr/>
        <a:lstStyle/>
        <a:p>
          <a:endParaRPr lang="pt-BR"/>
        </a:p>
      </dgm:t>
    </dgm:pt>
    <dgm:pt modelId="{3B6D5D9E-2900-4D7F-90EF-B207216D7E02}">
      <dgm:prSet/>
      <dgm:spPr/>
      <dgm:t>
        <a:bodyPr/>
        <a:lstStyle/>
        <a:p>
          <a:r>
            <a:rPr lang="pt-BR" dirty="0"/>
            <a:t>Confissão de débito e/ou parcelamento ao RGPS</a:t>
          </a:r>
        </a:p>
      </dgm:t>
    </dgm:pt>
    <dgm:pt modelId="{93A323F6-9DD4-47A4-8B3F-1EC5989F9864}" type="parTrans" cxnId="{C48E06E6-7842-4B9C-88C8-4C9EFC470B6A}">
      <dgm:prSet/>
      <dgm:spPr/>
      <dgm:t>
        <a:bodyPr/>
        <a:lstStyle/>
        <a:p>
          <a:endParaRPr lang="pt-BR"/>
        </a:p>
      </dgm:t>
    </dgm:pt>
    <dgm:pt modelId="{6F2E642E-86EE-4CF8-84CD-A935F9787A2D}" type="sibTrans" cxnId="{C48E06E6-7842-4B9C-88C8-4C9EFC470B6A}">
      <dgm:prSet/>
      <dgm:spPr/>
      <dgm:t>
        <a:bodyPr/>
        <a:lstStyle/>
        <a:p>
          <a:endParaRPr lang="pt-BR"/>
        </a:p>
      </dgm:t>
    </dgm:pt>
    <dgm:pt modelId="{1F9693C8-F774-49D1-A1AC-205AF28F3C03}" type="pres">
      <dgm:prSet presAssocID="{646BFC09-A305-4FB0-97CE-D0C6F8806E5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0A2920A-D4F5-44DC-9790-47CB5F0AA9E8}" type="pres">
      <dgm:prSet presAssocID="{03456554-E6DE-424E-AE3B-46E932FB2328}" presName="root1" presStyleCnt="0"/>
      <dgm:spPr/>
    </dgm:pt>
    <dgm:pt modelId="{C0B94A1B-835D-4CA1-9B7C-2FC84993A893}" type="pres">
      <dgm:prSet presAssocID="{03456554-E6DE-424E-AE3B-46E932FB232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0CEFBAE-DCB7-4574-8049-61C1F44DE964}" type="pres">
      <dgm:prSet presAssocID="{03456554-E6DE-424E-AE3B-46E932FB2328}" presName="level2hierChild" presStyleCnt="0"/>
      <dgm:spPr/>
    </dgm:pt>
    <dgm:pt modelId="{7EF7BAED-0C7D-40D1-A205-50B9345B273E}" type="pres">
      <dgm:prSet presAssocID="{B7CDC48B-D750-47DC-A875-2389FF07FD55}" presName="conn2-1" presStyleLbl="parChTrans1D2" presStyleIdx="0" presStyleCnt="4"/>
      <dgm:spPr/>
      <dgm:t>
        <a:bodyPr/>
        <a:lstStyle/>
        <a:p>
          <a:endParaRPr lang="pt-BR"/>
        </a:p>
      </dgm:t>
    </dgm:pt>
    <dgm:pt modelId="{3A70BBAE-6C5D-4869-9E86-3A2E405C5458}" type="pres">
      <dgm:prSet presAssocID="{B7CDC48B-D750-47DC-A875-2389FF07FD55}" presName="connTx" presStyleLbl="parChTrans1D2" presStyleIdx="0" presStyleCnt="4"/>
      <dgm:spPr/>
      <dgm:t>
        <a:bodyPr/>
        <a:lstStyle/>
        <a:p>
          <a:endParaRPr lang="pt-BR"/>
        </a:p>
      </dgm:t>
    </dgm:pt>
    <dgm:pt modelId="{2152887D-07F0-4B39-9334-82FA697E0325}" type="pres">
      <dgm:prSet presAssocID="{5D01C72B-1719-4FD1-942A-F8A8C6C3913F}" presName="root2" presStyleCnt="0"/>
      <dgm:spPr/>
    </dgm:pt>
    <dgm:pt modelId="{A0337CE3-6DE8-422E-AA61-4E55E7395DCC}" type="pres">
      <dgm:prSet presAssocID="{5D01C72B-1719-4FD1-942A-F8A8C6C3913F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AB7A2DF-B466-4BBC-8460-662C4252021A}" type="pres">
      <dgm:prSet presAssocID="{5D01C72B-1719-4FD1-942A-F8A8C6C3913F}" presName="level3hierChild" presStyleCnt="0"/>
      <dgm:spPr/>
    </dgm:pt>
    <dgm:pt modelId="{26648D8D-50F3-4CB3-8F25-9079EF49F21E}" type="pres">
      <dgm:prSet presAssocID="{F5AC5842-2223-47C7-84D8-FB8B13D958C2}" presName="conn2-1" presStyleLbl="parChTrans1D2" presStyleIdx="1" presStyleCnt="4"/>
      <dgm:spPr/>
      <dgm:t>
        <a:bodyPr/>
        <a:lstStyle/>
        <a:p>
          <a:endParaRPr lang="pt-BR"/>
        </a:p>
      </dgm:t>
    </dgm:pt>
    <dgm:pt modelId="{D6E5A56F-8369-48C0-97B3-1E3272458ED8}" type="pres">
      <dgm:prSet presAssocID="{F5AC5842-2223-47C7-84D8-FB8B13D958C2}" presName="connTx" presStyleLbl="parChTrans1D2" presStyleIdx="1" presStyleCnt="4"/>
      <dgm:spPr/>
      <dgm:t>
        <a:bodyPr/>
        <a:lstStyle/>
        <a:p>
          <a:endParaRPr lang="pt-BR"/>
        </a:p>
      </dgm:t>
    </dgm:pt>
    <dgm:pt modelId="{C9897511-D681-48B7-BF8A-AC0C8D4E5593}" type="pres">
      <dgm:prSet presAssocID="{83606D89-16C5-4FA4-8158-879C6CF7A13C}" presName="root2" presStyleCnt="0"/>
      <dgm:spPr/>
    </dgm:pt>
    <dgm:pt modelId="{160B730D-C3DE-4571-AB4D-C5E8441A93AA}" type="pres">
      <dgm:prSet presAssocID="{83606D89-16C5-4FA4-8158-879C6CF7A13C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9FEA97E-883F-48BB-8EFD-BA94EC24D1F1}" type="pres">
      <dgm:prSet presAssocID="{83606D89-16C5-4FA4-8158-879C6CF7A13C}" presName="level3hierChild" presStyleCnt="0"/>
      <dgm:spPr/>
    </dgm:pt>
    <dgm:pt modelId="{CAF24836-67AB-4FA8-AE1C-C2943C46AADE}" type="pres">
      <dgm:prSet presAssocID="{C13308A7-8397-44A8-9D3A-655FA0BE694C}" presName="conn2-1" presStyleLbl="parChTrans1D2" presStyleIdx="2" presStyleCnt="4"/>
      <dgm:spPr/>
      <dgm:t>
        <a:bodyPr/>
        <a:lstStyle/>
        <a:p>
          <a:endParaRPr lang="pt-BR"/>
        </a:p>
      </dgm:t>
    </dgm:pt>
    <dgm:pt modelId="{2B4D3F58-B1C3-442B-86E6-1FA187E95B9E}" type="pres">
      <dgm:prSet presAssocID="{C13308A7-8397-44A8-9D3A-655FA0BE694C}" presName="connTx" presStyleLbl="parChTrans1D2" presStyleIdx="2" presStyleCnt="4"/>
      <dgm:spPr/>
      <dgm:t>
        <a:bodyPr/>
        <a:lstStyle/>
        <a:p>
          <a:endParaRPr lang="pt-BR"/>
        </a:p>
      </dgm:t>
    </dgm:pt>
    <dgm:pt modelId="{9EFA819F-F40F-4C4F-B38F-009503D8D2D3}" type="pres">
      <dgm:prSet presAssocID="{9C1E7A57-9AE3-4AA4-8ECD-70E4303D9EA9}" presName="root2" presStyleCnt="0"/>
      <dgm:spPr/>
    </dgm:pt>
    <dgm:pt modelId="{581FFAE2-5918-4D7B-A6F6-FADEBB821A51}" type="pres">
      <dgm:prSet presAssocID="{9C1E7A57-9AE3-4AA4-8ECD-70E4303D9EA9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6C22066-483C-4A5F-84FE-023356EE8537}" type="pres">
      <dgm:prSet presAssocID="{9C1E7A57-9AE3-4AA4-8ECD-70E4303D9EA9}" presName="level3hierChild" presStyleCnt="0"/>
      <dgm:spPr/>
    </dgm:pt>
    <dgm:pt modelId="{86A3B91C-8898-4A98-8112-CDDB58E15F4E}" type="pres">
      <dgm:prSet presAssocID="{93A323F6-9DD4-47A4-8B3F-1EC5989F9864}" presName="conn2-1" presStyleLbl="parChTrans1D2" presStyleIdx="3" presStyleCnt="4"/>
      <dgm:spPr/>
      <dgm:t>
        <a:bodyPr/>
        <a:lstStyle/>
        <a:p>
          <a:endParaRPr lang="pt-BR"/>
        </a:p>
      </dgm:t>
    </dgm:pt>
    <dgm:pt modelId="{8165A00E-135F-46F8-A7F2-D46D5CFC5E55}" type="pres">
      <dgm:prSet presAssocID="{93A323F6-9DD4-47A4-8B3F-1EC5989F9864}" presName="connTx" presStyleLbl="parChTrans1D2" presStyleIdx="3" presStyleCnt="4"/>
      <dgm:spPr/>
      <dgm:t>
        <a:bodyPr/>
        <a:lstStyle/>
        <a:p>
          <a:endParaRPr lang="pt-BR"/>
        </a:p>
      </dgm:t>
    </dgm:pt>
    <dgm:pt modelId="{BE21DAB6-AD2A-4C72-B751-E844F191379A}" type="pres">
      <dgm:prSet presAssocID="{3B6D5D9E-2900-4D7F-90EF-B207216D7E02}" presName="root2" presStyleCnt="0"/>
      <dgm:spPr/>
    </dgm:pt>
    <dgm:pt modelId="{D8CC25F4-A146-40C1-B161-B0689B1ED0B9}" type="pres">
      <dgm:prSet presAssocID="{3B6D5D9E-2900-4D7F-90EF-B207216D7E02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76DFF8E-89AD-404B-976B-C691C5EE6263}" type="pres">
      <dgm:prSet presAssocID="{3B6D5D9E-2900-4D7F-90EF-B207216D7E02}" presName="level3hierChild" presStyleCnt="0"/>
      <dgm:spPr/>
    </dgm:pt>
  </dgm:ptLst>
  <dgm:cxnLst>
    <dgm:cxn modelId="{D8CA4366-7256-4075-9898-2D526D466E1A}" srcId="{03456554-E6DE-424E-AE3B-46E932FB2328}" destId="{83606D89-16C5-4FA4-8158-879C6CF7A13C}" srcOrd="1" destOrd="0" parTransId="{F5AC5842-2223-47C7-84D8-FB8B13D958C2}" sibTransId="{D6E69047-1E2C-440E-9590-D7C987B63054}"/>
    <dgm:cxn modelId="{86890D87-7822-4FDB-B8F3-52E4C6D5C007}" type="presOf" srcId="{3B6D5D9E-2900-4D7F-90EF-B207216D7E02}" destId="{D8CC25F4-A146-40C1-B161-B0689B1ED0B9}" srcOrd="0" destOrd="0" presId="urn:microsoft.com/office/officeart/2008/layout/HorizontalMultiLevelHierarchy"/>
    <dgm:cxn modelId="{FCC2AE2C-063A-4FAC-A08F-52E171191BEC}" type="presOf" srcId="{B7CDC48B-D750-47DC-A875-2389FF07FD55}" destId="{7EF7BAED-0C7D-40D1-A205-50B9345B273E}" srcOrd="0" destOrd="0" presId="urn:microsoft.com/office/officeart/2008/layout/HorizontalMultiLevelHierarchy"/>
    <dgm:cxn modelId="{1593B6AF-C641-4470-B412-5C5F94EB664F}" type="presOf" srcId="{93A323F6-9DD4-47A4-8B3F-1EC5989F9864}" destId="{86A3B91C-8898-4A98-8112-CDDB58E15F4E}" srcOrd="0" destOrd="0" presId="urn:microsoft.com/office/officeart/2008/layout/HorizontalMultiLevelHierarchy"/>
    <dgm:cxn modelId="{51A7BC47-2549-463B-9732-E1EC397604BB}" type="presOf" srcId="{646BFC09-A305-4FB0-97CE-D0C6F8806E58}" destId="{1F9693C8-F774-49D1-A1AC-205AF28F3C03}" srcOrd="0" destOrd="0" presId="urn:microsoft.com/office/officeart/2008/layout/HorizontalMultiLevelHierarchy"/>
    <dgm:cxn modelId="{E6B4BA4A-B998-4E03-B4FD-BCD9970483EC}" type="presOf" srcId="{C13308A7-8397-44A8-9D3A-655FA0BE694C}" destId="{CAF24836-67AB-4FA8-AE1C-C2943C46AADE}" srcOrd="0" destOrd="0" presId="urn:microsoft.com/office/officeart/2008/layout/HorizontalMultiLevelHierarchy"/>
    <dgm:cxn modelId="{1ADE228F-13F8-4E16-A444-531196F5FBE2}" srcId="{646BFC09-A305-4FB0-97CE-D0C6F8806E58}" destId="{03456554-E6DE-424E-AE3B-46E932FB2328}" srcOrd="0" destOrd="0" parTransId="{4F64CB3A-F6A9-4CED-A6C6-B81D5F0EE919}" sibTransId="{5075F088-687D-4552-A374-A4FF215566A8}"/>
    <dgm:cxn modelId="{9B10400C-8599-4805-8C2B-B52C0A1D35BD}" type="presOf" srcId="{03456554-E6DE-424E-AE3B-46E932FB2328}" destId="{C0B94A1B-835D-4CA1-9B7C-2FC84993A893}" srcOrd="0" destOrd="0" presId="urn:microsoft.com/office/officeart/2008/layout/HorizontalMultiLevelHierarchy"/>
    <dgm:cxn modelId="{A8138459-0098-41A4-AA04-18CDCC981E23}" type="presOf" srcId="{93A323F6-9DD4-47A4-8B3F-1EC5989F9864}" destId="{8165A00E-135F-46F8-A7F2-D46D5CFC5E55}" srcOrd="1" destOrd="0" presId="urn:microsoft.com/office/officeart/2008/layout/HorizontalMultiLevelHierarchy"/>
    <dgm:cxn modelId="{012FEC6B-D6CA-454D-9257-551C2933C172}" type="presOf" srcId="{9C1E7A57-9AE3-4AA4-8ECD-70E4303D9EA9}" destId="{581FFAE2-5918-4D7B-A6F6-FADEBB821A51}" srcOrd="0" destOrd="0" presId="urn:microsoft.com/office/officeart/2008/layout/HorizontalMultiLevelHierarchy"/>
    <dgm:cxn modelId="{798DCB2A-48E7-46DD-A445-29D9DBF42020}" srcId="{03456554-E6DE-424E-AE3B-46E932FB2328}" destId="{5D01C72B-1719-4FD1-942A-F8A8C6C3913F}" srcOrd="0" destOrd="0" parTransId="{B7CDC48B-D750-47DC-A875-2389FF07FD55}" sibTransId="{E469644E-5BA6-431A-8346-5B9CAEC8D490}"/>
    <dgm:cxn modelId="{2D73E5A1-7442-4BE3-85D8-84020025A6E9}" type="presOf" srcId="{F5AC5842-2223-47C7-84D8-FB8B13D958C2}" destId="{D6E5A56F-8369-48C0-97B3-1E3272458ED8}" srcOrd="1" destOrd="0" presId="urn:microsoft.com/office/officeart/2008/layout/HorizontalMultiLevelHierarchy"/>
    <dgm:cxn modelId="{25F507C7-411D-4800-9F91-7F0811AADB25}" type="presOf" srcId="{B7CDC48B-D750-47DC-A875-2389FF07FD55}" destId="{3A70BBAE-6C5D-4869-9E86-3A2E405C5458}" srcOrd="1" destOrd="0" presId="urn:microsoft.com/office/officeart/2008/layout/HorizontalMultiLevelHierarchy"/>
    <dgm:cxn modelId="{3D1FB4FA-DBF4-4172-8756-F12D1D1570A4}" type="presOf" srcId="{C13308A7-8397-44A8-9D3A-655FA0BE694C}" destId="{2B4D3F58-B1C3-442B-86E6-1FA187E95B9E}" srcOrd="1" destOrd="0" presId="urn:microsoft.com/office/officeart/2008/layout/HorizontalMultiLevelHierarchy"/>
    <dgm:cxn modelId="{90895EEF-7928-4CB5-A6FE-85541FFFEA65}" srcId="{03456554-E6DE-424E-AE3B-46E932FB2328}" destId="{9C1E7A57-9AE3-4AA4-8ECD-70E4303D9EA9}" srcOrd="2" destOrd="0" parTransId="{C13308A7-8397-44A8-9D3A-655FA0BE694C}" sibTransId="{8ABCD4DC-B2BA-4B69-9A46-4ACD231D5EBE}"/>
    <dgm:cxn modelId="{0371DA27-7247-4C79-A5BE-5EEC4FE90CC2}" type="presOf" srcId="{83606D89-16C5-4FA4-8158-879C6CF7A13C}" destId="{160B730D-C3DE-4571-AB4D-C5E8441A93AA}" srcOrd="0" destOrd="0" presId="urn:microsoft.com/office/officeart/2008/layout/HorizontalMultiLevelHierarchy"/>
    <dgm:cxn modelId="{F6952FE2-6115-49AB-9E30-BEBE33A0E7DF}" type="presOf" srcId="{F5AC5842-2223-47C7-84D8-FB8B13D958C2}" destId="{26648D8D-50F3-4CB3-8F25-9079EF49F21E}" srcOrd="0" destOrd="0" presId="urn:microsoft.com/office/officeart/2008/layout/HorizontalMultiLevelHierarchy"/>
    <dgm:cxn modelId="{F429EE33-1C0D-43BC-A8D1-BE01BC6A3779}" type="presOf" srcId="{5D01C72B-1719-4FD1-942A-F8A8C6C3913F}" destId="{A0337CE3-6DE8-422E-AA61-4E55E7395DCC}" srcOrd="0" destOrd="0" presId="urn:microsoft.com/office/officeart/2008/layout/HorizontalMultiLevelHierarchy"/>
    <dgm:cxn modelId="{C48E06E6-7842-4B9C-88C8-4C9EFC470B6A}" srcId="{03456554-E6DE-424E-AE3B-46E932FB2328}" destId="{3B6D5D9E-2900-4D7F-90EF-B207216D7E02}" srcOrd="3" destOrd="0" parTransId="{93A323F6-9DD4-47A4-8B3F-1EC5989F9864}" sibTransId="{6F2E642E-86EE-4CF8-84CD-A935F9787A2D}"/>
    <dgm:cxn modelId="{BAAA865A-C5DF-4BA0-B3DE-5B635EDCDCF4}" type="presParOf" srcId="{1F9693C8-F774-49D1-A1AC-205AF28F3C03}" destId="{50A2920A-D4F5-44DC-9790-47CB5F0AA9E8}" srcOrd="0" destOrd="0" presId="urn:microsoft.com/office/officeart/2008/layout/HorizontalMultiLevelHierarchy"/>
    <dgm:cxn modelId="{07CC2ACC-1F0E-490D-9802-C46D56740F7F}" type="presParOf" srcId="{50A2920A-D4F5-44DC-9790-47CB5F0AA9E8}" destId="{C0B94A1B-835D-4CA1-9B7C-2FC84993A893}" srcOrd="0" destOrd="0" presId="urn:microsoft.com/office/officeart/2008/layout/HorizontalMultiLevelHierarchy"/>
    <dgm:cxn modelId="{6E215F9E-EB00-417C-9EF9-A1D1B35C0097}" type="presParOf" srcId="{50A2920A-D4F5-44DC-9790-47CB5F0AA9E8}" destId="{C0CEFBAE-DCB7-4574-8049-61C1F44DE964}" srcOrd="1" destOrd="0" presId="urn:microsoft.com/office/officeart/2008/layout/HorizontalMultiLevelHierarchy"/>
    <dgm:cxn modelId="{32D95523-F482-4D78-9C13-22979B10E27F}" type="presParOf" srcId="{C0CEFBAE-DCB7-4574-8049-61C1F44DE964}" destId="{7EF7BAED-0C7D-40D1-A205-50B9345B273E}" srcOrd="0" destOrd="0" presId="urn:microsoft.com/office/officeart/2008/layout/HorizontalMultiLevelHierarchy"/>
    <dgm:cxn modelId="{46C0FD2C-C3A1-4D4C-8143-B19FC9257A59}" type="presParOf" srcId="{7EF7BAED-0C7D-40D1-A205-50B9345B273E}" destId="{3A70BBAE-6C5D-4869-9E86-3A2E405C5458}" srcOrd="0" destOrd="0" presId="urn:microsoft.com/office/officeart/2008/layout/HorizontalMultiLevelHierarchy"/>
    <dgm:cxn modelId="{9EA4775A-691A-409B-8DB0-93552898DB5C}" type="presParOf" srcId="{C0CEFBAE-DCB7-4574-8049-61C1F44DE964}" destId="{2152887D-07F0-4B39-9334-82FA697E0325}" srcOrd="1" destOrd="0" presId="urn:microsoft.com/office/officeart/2008/layout/HorizontalMultiLevelHierarchy"/>
    <dgm:cxn modelId="{F4B25619-0E97-43EE-8A2C-502C1589DB71}" type="presParOf" srcId="{2152887D-07F0-4B39-9334-82FA697E0325}" destId="{A0337CE3-6DE8-422E-AA61-4E55E7395DCC}" srcOrd="0" destOrd="0" presId="urn:microsoft.com/office/officeart/2008/layout/HorizontalMultiLevelHierarchy"/>
    <dgm:cxn modelId="{9068DDDA-3CE6-48DB-8E1A-8D16671BA216}" type="presParOf" srcId="{2152887D-07F0-4B39-9334-82FA697E0325}" destId="{1AB7A2DF-B466-4BBC-8460-662C4252021A}" srcOrd="1" destOrd="0" presId="urn:microsoft.com/office/officeart/2008/layout/HorizontalMultiLevelHierarchy"/>
    <dgm:cxn modelId="{CEF2D718-2400-42E5-9E40-3F58A1C4D0AE}" type="presParOf" srcId="{C0CEFBAE-DCB7-4574-8049-61C1F44DE964}" destId="{26648D8D-50F3-4CB3-8F25-9079EF49F21E}" srcOrd="2" destOrd="0" presId="urn:microsoft.com/office/officeart/2008/layout/HorizontalMultiLevelHierarchy"/>
    <dgm:cxn modelId="{6E185FAD-4554-4B92-94BC-2926A6D3DBA9}" type="presParOf" srcId="{26648D8D-50F3-4CB3-8F25-9079EF49F21E}" destId="{D6E5A56F-8369-48C0-97B3-1E3272458ED8}" srcOrd="0" destOrd="0" presId="urn:microsoft.com/office/officeart/2008/layout/HorizontalMultiLevelHierarchy"/>
    <dgm:cxn modelId="{50A987C9-5A6F-4486-BD1C-A5820E7E2747}" type="presParOf" srcId="{C0CEFBAE-DCB7-4574-8049-61C1F44DE964}" destId="{C9897511-D681-48B7-BF8A-AC0C8D4E5593}" srcOrd="3" destOrd="0" presId="urn:microsoft.com/office/officeart/2008/layout/HorizontalMultiLevelHierarchy"/>
    <dgm:cxn modelId="{475D866D-A32E-44EA-84B2-9F3166459330}" type="presParOf" srcId="{C9897511-D681-48B7-BF8A-AC0C8D4E5593}" destId="{160B730D-C3DE-4571-AB4D-C5E8441A93AA}" srcOrd="0" destOrd="0" presId="urn:microsoft.com/office/officeart/2008/layout/HorizontalMultiLevelHierarchy"/>
    <dgm:cxn modelId="{D8011B07-632A-4A68-91B6-C0432B4268C1}" type="presParOf" srcId="{C9897511-D681-48B7-BF8A-AC0C8D4E5593}" destId="{69FEA97E-883F-48BB-8EFD-BA94EC24D1F1}" srcOrd="1" destOrd="0" presId="urn:microsoft.com/office/officeart/2008/layout/HorizontalMultiLevelHierarchy"/>
    <dgm:cxn modelId="{0DEB9B94-33CA-4ED7-8960-F3CA6C7E0D7A}" type="presParOf" srcId="{C0CEFBAE-DCB7-4574-8049-61C1F44DE964}" destId="{CAF24836-67AB-4FA8-AE1C-C2943C46AADE}" srcOrd="4" destOrd="0" presId="urn:microsoft.com/office/officeart/2008/layout/HorizontalMultiLevelHierarchy"/>
    <dgm:cxn modelId="{E3C8731B-B513-4278-AB98-9FD0F5784B56}" type="presParOf" srcId="{CAF24836-67AB-4FA8-AE1C-C2943C46AADE}" destId="{2B4D3F58-B1C3-442B-86E6-1FA187E95B9E}" srcOrd="0" destOrd="0" presId="urn:microsoft.com/office/officeart/2008/layout/HorizontalMultiLevelHierarchy"/>
    <dgm:cxn modelId="{442A4218-0C16-4FCF-990E-9C182026C223}" type="presParOf" srcId="{C0CEFBAE-DCB7-4574-8049-61C1F44DE964}" destId="{9EFA819F-F40F-4C4F-B38F-009503D8D2D3}" srcOrd="5" destOrd="0" presId="urn:microsoft.com/office/officeart/2008/layout/HorizontalMultiLevelHierarchy"/>
    <dgm:cxn modelId="{E21D9791-F5B3-4F1D-A359-C3A92BEAC38E}" type="presParOf" srcId="{9EFA819F-F40F-4C4F-B38F-009503D8D2D3}" destId="{581FFAE2-5918-4D7B-A6F6-FADEBB821A51}" srcOrd="0" destOrd="0" presId="urn:microsoft.com/office/officeart/2008/layout/HorizontalMultiLevelHierarchy"/>
    <dgm:cxn modelId="{30F51863-8419-4C7C-8AEE-34E64932A978}" type="presParOf" srcId="{9EFA819F-F40F-4C4F-B38F-009503D8D2D3}" destId="{76C22066-483C-4A5F-84FE-023356EE8537}" srcOrd="1" destOrd="0" presId="urn:microsoft.com/office/officeart/2008/layout/HorizontalMultiLevelHierarchy"/>
    <dgm:cxn modelId="{4C56D0EA-6976-4790-B60F-8E51616996FC}" type="presParOf" srcId="{C0CEFBAE-DCB7-4574-8049-61C1F44DE964}" destId="{86A3B91C-8898-4A98-8112-CDDB58E15F4E}" srcOrd="6" destOrd="0" presId="urn:microsoft.com/office/officeart/2008/layout/HorizontalMultiLevelHierarchy"/>
    <dgm:cxn modelId="{A996B781-DC6B-45F6-9E35-C64530A9535C}" type="presParOf" srcId="{86A3B91C-8898-4A98-8112-CDDB58E15F4E}" destId="{8165A00E-135F-46F8-A7F2-D46D5CFC5E55}" srcOrd="0" destOrd="0" presId="urn:microsoft.com/office/officeart/2008/layout/HorizontalMultiLevelHierarchy"/>
    <dgm:cxn modelId="{F8A66238-90FE-485B-B00F-9D92524381A6}" type="presParOf" srcId="{C0CEFBAE-DCB7-4574-8049-61C1F44DE964}" destId="{BE21DAB6-AD2A-4C72-B751-E844F191379A}" srcOrd="7" destOrd="0" presId="urn:microsoft.com/office/officeart/2008/layout/HorizontalMultiLevelHierarchy"/>
    <dgm:cxn modelId="{91C56C71-77D7-40AD-91C7-1AED26925351}" type="presParOf" srcId="{BE21DAB6-AD2A-4C72-B751-E844F191379A}" destId="{D8CC25F4-A146-40C1-B161-B0689B1ED0B9}" srcOrd="0" destOrd="0" presId="urn:microsoft.com/office/officeart/2008/layout/HorizontalMultiLevelHierarchy"/>
    <dgm:cxn modelId="{63ED504F-8EEB-4596-A20E-5CE28B289026}" type="presParOf" srcId="{BE21DAB6-AD2A-4C72-B751-E844F191379A}" destId="{876DFF8E-89AD-404B-976B-C691C5EE626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06A6B0-7860-482F-A70B-857AAED4D164}" type="doc">
      <dgm:prSet loTypeId="urn:microsoft.com/office/officeart/2005/8/layout/StepDownProcess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BFFA73B-3441-4418-B4E8-77CC6F8D2DAE}">
      <dgm:prSet phldrT="[Texto]" custT="1"/>
      <dgm:spPr/>
      <dgm:t>
        <a:bodyPr/>
        <a:lstStyle/>
        <a:p>
          <a:r>
            <a:rPr lang="pt-BR" sz="2100" b="1" dirty="0"/>
            <a:t>Constituição Federal</a:t>
          </a:r>
          <a:r>
            <a:rPr lang="pt-BR" sz="1600" b="1" dirty="0"/>
            <a:t>	</a:t>
          </a:r>
        </a:p>
      </dgm:t>
    </dgm:pt>
    <dgm:pt modelId="{5AFF3E1F-EB60-46B4-A249-D825FB8F6B23}" type="parTrans" cxnId="{D170907A-8897-4E81-9129-43611C7C1A24}">
      <dgm:prSet/>
      <dgm:spPr/>
      <dgm:t>
        <a:bodyPr/>
        <a:lstStyle/>
        <a:p>
          <a:endParaRPr lang="pt-BR"/>
        </a:p>
      </dgm:t>
    </dgm:pt>
    <dgm:pt modelId="{E40BAF3B-1499-41E2-A6C2-B06530F90732}" type="sibTrans" cxnId="{D170907A-8897-4E81-9129-43611C7C1A24}">
      <dgm:prSet/>
      <dgm:spPr/>
      <dgm:t>
        <a:bodyPr/>
        <a:lstStyle/>
        <a:p>
          <a:endParaRPr lang="pt-BR"/>
        </a:p>
      </dgm:t>
    </dgm:pt>
    <dgm:pt modelId="{B3A3F8CE-D2BC-48C6-8FBF-ACB6C780B730}">
      <dgm:prSet phldrT="[Texto]" custT="1"/>
      <dgm:spPr/>
      <dgm:t>
        <a:bodyPr/>
        <a:lstStyle/>
        <a:p>
          <a:r>
            <a:rPr lang="pt-BR" sz="1600" b="1" dirty="0"/>
            <a:t>Lei 9.796/99 </a:t>
          </a:r>
          <a:r>
            <a:rPr lang="pt-BR" sz="1300" b="1" dirty="0"/>
            <a:t>(Compensação Previdenciária) </a:t>
          </a:r>
        </a:p>
      </dgm:t>
    </dgm:pt>
    <dgm:pt modelId="{EA38F0F4-8285-40D3-B4EC-7CB9BD7AA339}" type="parTrans" cxnId="{1CE26FB7-B6F9-4F09-895F-AC8D674A25BF}">
      <dgm:prSet/>
      <dgm:spPr/>
      <dgm:t>
        <a:bodyPr/>
        <a:lstStyle/>
        <a:p>
          <a:endParaRPr lang="pt-BR"/>
        </a:p>
      </dgm:t>
    </dgm:pt>
    <dgm:pt modelId="{70D2F596-290D-48C1-A5B6-FCA63CCFF180}" type="sibTrans" cxnId="{1CE26FB7-B6F9-4F09-895F-AC8D674A25BF}">
      <dgm:prSet/>
      <dgm:spPr/>
      <dgm:t>
        <a:bodyPr/>
        <a:lstStyle/>
        <a:p>
          <a:endParaRPr lang="pt-BR"/>
        </a:p>
      </dgm:t>
    </dgm:pt>
    <dgm:pt modelId="{397375F6-58A3-415D-A543-B47B31DF59E0}">
      <dgm:prSet phldrT="[Texto]" custT="1"/>
      <dgm:spPr/>
      <dgm:t>
        <a:bodyPr/>
        <a:lstStyle/>
        <a:p>
          <a:pPr algn="ctr"/>
          <a:r>
            <a:rPr lang="pt-BR" sz="2000" b="1" dirty="0"/>
            <a:t/>
          </a:r>
          <a:br>
            <a:rPr lang="pt-BR" sz="2000" b="1" dirty="0"/>
          </a:br>
          <a:r>
            <a:rPr lang="pt-BR" sz="2000" b="1" dirty="0"/>
            <a:t/>
          </a:r>
          <a:br>
            <a:rPr lang="pt-BR" sz="2000" b="1" dirty="0"/>
          </a:br>
          <a:r>
            <a:rPr lang="pt-BR" sz="2000" b="1" dirty="0"/>
            <a:t>Decreto 3.112/99</a:t>
          </a:r>
          <a:r>
            <a:rPr lang="pt-BR" sz="1600" dirty="0"/>
            <a:t>	</a:t>
          </a:r>
          <a:r>
            <a:rPr lang="pt-BR" sz="1200" dirty="0"/>
            <a:t>		</a:t>
          </a:r>
        </a:p>
      </dgm:t>
    </dgm:pt>
    <dgm:pt modelId="{A001B771-E49B-48A9-ACCC-E890248B6908}" type="parTrans" cxnId="{3141D8CC-CEDB-4705-B110-72531A8428D1}">
      <dgm:prSet/>
      <dgm:spPr/>
      <dgm:t>
        <a:bodyPr/>
        <a:lstStyle/>
        <a:p>
          <a:endParaRPr lang="pt-BR"/>
        </a:p>
      </dgm:t>
    </dgm:pt>
    <dgm:pt modelId="{EF3EDE10-F1D6-4A56-B88A-7A454C07AD28}" type="sibTrans" cxnId="{3141D8CC-CEDB-4705-B110-72531A8428D1}">
      <dgm:prSet/>
      <dgm:spPr/>
      <dgm:t>
        <a:bodyPr/>
        <a:lstStyle/>
        <a:p>
          <a:endParaRPr lang="pt-BR"/>
        </a:p>
      </dgm:t>
    </dgm:pt>
    <dgm:pt modelId="{4F0DD87C-6BD4-455D-9980-3FC8BF2456F6}">
      <dgm:prSet phldrT="[Texto]"/>
      <dgm:spPr/>
      <dgm:t>
        <a:bodyPr/>
        <a:lstStyle/>
        <a:p>
          <a:endParaRPr lang="pt-BR" dirty="0"/>
        </a:p>
      </dgm:t>
    </dgm:pt>
    <dgm:pt modelId="{EB2DF7C8-01D9-405C-8227-4E5A6179C2E2}" type="parTrans" cxnId="{48138465-0A21-4ABE-BB9A-C601B7639F74}">
      <dgm:prSet/>
      <dgm:spPr/>
      <dgm:t>
        <a:bodyPr/>
        <a:lstStyle/>
        <a:p>
          <a:endParaRPr lang="pt-BR"/>
        </a:p>
      </dgm:t>
    </dgm:pt>
    <dgm:pt modelId="{577ED9D4-9C90-464D-AA13-565512A7D44B}" type="sibTrans" cxnId="{48138465-0A21-4ABE-BB9A-C601B7639F74}">
      <dgm:prSet/>
      <dgm:spPr/>
      <dgm:t>
        <a:bodyPr/>
        <a:lstStyle/>
        <a:p>
          <a:endParaRPr lang="pt-BR"/>
        </a:p>
      </dgm:t>
    </dgm:pt>
    <dgm:pt modelId="{B71D50C9-F131-44A9-AC8D-C7F7E989759D}">
      <dgm:prSet phldrT="[Texto]"/>
      <dgm:spPr/>
      <dgm:t>
        <a:bodyPr/>
        <a:lstStyle/>
        <a:p>
          <a:endParaRPr lang="pt-BR" dirty="0"/>
        </a:p>
      </dgm:t>
    </dgm:pt>
    <dgm:pt modelId="{140178E3-11A0-4CBC-A1B5-1C3444918611}" type="parTrans" cxnId="{B7228457-F971-462F-9130-D3015A283807}">
      <dgm:prSet/>
      <dgm:spPr/>
      <dgm:t>
        <a:bodyPr/>
        <a:lstStyle/>
        <a:p>
          <a:endParaRPr lang="pt-BR"/>
        </a:p>
      </dgm:t>
    </dgm:pt>
    <dgm:pt modelId="{05DE97B2-5B6A-4077-A059-51B1A80DA505}" type="sibTrans" cxnId="{B7228457-F971-462F-9130-D3015A283807}">
      <dgm:prSet/>
      <dgm:spPr/>
      <dgm:t>
        <a:bodyPr/>
        <a:lstStyle/>
        <a:p>
          <a:endParaRPr lang="pt-BR"/>
        </a:p>
      </dgm:t>
    </dgm:pt>
    <dgm:pt modelId="{3EF8CA86-7A05-4CEF-BE83-5F2229A8FC3F}">
      <dgm:prSet phldrT="[Texto]" custT="1"/>
      <dgm:spPr/>
      <dgm:t>
        <a:bodyPr/>
        <a:lstStyle/>
        <a:p>
          <a:r>
            <a:rPr lang="pt-BR" sz="2000" b="1" dirty="0"/>
            <a:t>Decreto 10.188/19</a:t>
          </a:r>
        </a:p>
      </dgm:t>
    </dgm:pt>
    <dgm:pt modelId="{867073C8-7F4D-4195-9B66-D61306A90A64}" type="parTrans" cxnId="{4F08887E-F05B-4EFF-B3BE-61A910D83C2B}">
      <dgm:prSet/>
      <dgm:spPr/>
      <dgm:t>
        <a:bodyPr/>
        <a:lstStyle/>
        <a:p>
          <a:endParaRPr lang="pt-BR"/>
        </a:p>
      </dgm:t>
    </dgm:pt>
    <dgm:pt modelId="{DCA2061F-0599-4651-B0F5-AA67F8FF64F1}" type="sibTrans" cxnId="{4F08887E-F05B-4EFF-B3BE-61A910D83C2B}">
      <dgm:prSet/>
      <dgm:spPr/>
      <dgm:t>
        <a:bodyPr/>
        <a:lstStyle/>
        <a:p>
          <a:endParaRPr lang="pt-BR"/>
        </a:p>
      </dgm:t>
    </dgm:pt>
    <dgm:pt modelId="{6E1279A5-7724-4405-B837-40C16518AEAD}">
      <dgm:prSet phldrT="[Texto]"/>
      <dgm:spPr/>
      <dgm:t>
        <a:bodyPr/>
        <a:lstStyle/>
        <a:p>
          <a:endParaRPr lang="pt-BR" dirty="0"/>
        </a:p>
      </dgm:t>
    </dgm:pt>
    <dgm:pt modelId="{B07848F8-CF6E-4FA9-8C8C-07D0D7EE98B3}" type="parTrans" cxnId="{6053B5BD-5750-412F-9CE1-7077F71F1C8D}">
      <dgm:prSet/>
      <dgm:spPr/>
      <dgm:t>
        <a:bodyPr/>
        <a:lstStyle/>
        <a:p>
          <a:endParaRPr lang="pt-BR"/>
        </a:p>
      </dgm:t>
    </dgm:pt>
    <dgm:pt modelId="{8ADD2332-0A18-47E3-8FBC-F93252CA9316}" type="sibTrans" cxnId="{6053B5BD-5750-412F-9CE1-7077F71F1C8D}">
      <dgm:prSet/>
      <dgm:spPr/>
      <dgm:t>
        <a:bodyPr/>
        <a:lstStyle/>
        <a:p>
          <a:endParaRPr lang="pt-BR"/>
        </a:p>
      </dgm:t>
    </dgm:pt>
    <dgm:pt modelId="{7216315C-6F23-464B-ADCD-1CA9F7FA83CC}">
      <dgm:prSet phldrT="[Texto]"/>
      <dgm:spPr/>
      <dgm:t>
        <a:bodyPr/>
        <a:lstStyle/>
        <a:p>
          <a:endParaRPr lang="pt-BR"/>
        </a:p>
      </dgm:t>
    </dgm:pt>
    <dgm:pt modelId="{4F1B5119-7ACE-46A4-8397-EA114B808550}" type="parTrans" cxnId="{7996D1BD-24C2-4E37-96FA-9249FBDC3F74}">
      <dgm:prSet/>
      <dgm:spPr/>
      <dgm:t>
        <a:bodyPr/>
        <a:lstStyle/>
        <a:p>
          <a:endParaRPr lang="pt-BR"/>
        </a:p>
      </dgm:t>
    </dgm:pt>
    <dgm:pt modelId="{58422951-7FF4-433B-B016-89DC43B61C90}" type="sibTrans" cxnId="{7996D1BD-24C2-4E37-96FA-9249FBDC3F74}">
      <dgm:prSet/>
      <dgm:spPr/>
      <dgm:t>
        <a:bodyPr/>
        <a:lstStyle/>
        <a:p>
          <a:endParaRPr lang="pt-BR"/>
        </a:p>
      </dgm:t>
    </dgm:pt>
    <dgm:pt modelId="{8A487777-A7E1-4280-9AAC-467FC5A43896}">
      <dgm:prSet phldrT="[Texto]"/>
      <dgm:spPr/>
      <dgm:t>
        <a:bodyPr/>
        <a:lstStyle/>
        <a:p>
          <a:endParaRPr lang="pt-BR" dirty="0"/>
        </a:p>
      </dgm:t>
    </dgm:pt>
    <dgm:pt modelId="{AAB1BAA0-99A2-46F9-9AD6-F810B90ADEB3}" type="parTrans" cxnId="{175347F0-5DD7-4C6E-8BF1-53E01AE62463}">
      <dgm:prSet/>
      <dgm:spPr/>
      <dgm:t>
        <a:bodyPr/>
        <a:lstStyle/>
        <a:p>
          <a:endParaRPr lang="pt-BR"/>
        </a:p>
      </dgm:t>
    </dgm:pt>
    <dgm:pt modelId="{3F6D3E08-7987-45C8-B672-5C13942B58EB}" type="sibTrans" cxnId="{175347F0-5DD7-4C6E-8BF1-53E01AE62463}">
      <dgm:prSet/>
      <dgm:spPr/>
      <dgm:t>
        <a:bodyPr/>
        <a:lstStyle/>
        <a:p>
          <a:endParaRPr lang="pt-BR"/>
        </a:p>
      </dgm:t>
    </dgm:pt>
    <dgm:pt modelId="{AE8558F2-11B9-48CF-A187-C7CD491E6777}">
      <dgm:prSet phldrT="[Texto]"/>
      <dgm:spPr/>
      <dgm:t>
        <a:bodyPr/>
        <a:lstStyle/>
        <a:p>
          <a:endParaRPr lang="pt-BR" dirty="0"/>
        </a:p>
      </dgm:t>
    </dgm:pt>
    <dgm:pt modelId="{534E2C62-C821-4718-85B1-51B46EFE55A5}" type="parTrans" cxnId="{76012240-C23F-460E-8CF4-5F4D9824FA8D}">
      <dgm:prSet/>
      <dgm:spPr/>
      <dgm:t>
        <a:bodyPr/>
        <a:lstStyle/>
        <a:p>
          <a:endParaRPr lang="pt-BR"/>
        </a:p>
      </dgm:t>
    </dgm:pt>
    <dgm:pt modelId="{777D48AA-29E2-4387-B0E6-3E003EC07DBF}" type="sibTrans" cxnId="{76012240-C23F-460E-8CF4-5F4D9824FA8D}">
      <dgm:prSet/>
      <dgm:spPr/>
      <dgm:t>
        <a:bodyPr/>
        <a:lstStyle/>
        <a:p>
          <a:endParaRPr lang="pt-BR"/>
        </a:p>
      </dgm:t>
    </dgm:pt>
    <dgm:pt modelId="{B8B8E956-04CD-4FC5-B97C-479BE271DCAA}">
      <dgm:prSet phldrT="[Texto]"/>
      <dgm:spPr/>
      <dgm:t>
        <a:bodyPr/>
        <a:lstStyle/>
        <a:p>
          <a:endParaRPr lang="pt-BR" dirty="0"/>
        </a:p>
      </dgm:t>
    </dgm:pt>
    <dgm:pt modelId="{EFFE2184-2F8F-4BE1-B864-5A0647CB6DE7}" type="parTrans" cxnId="{8E4C881D-4CC8-4409-A469-A54B3216184D}">
      <dgm:prSet/>
      <dgm:spPr/>
      <dgm:t>
        <a:bodyPr/>
        <a:lstStyle/>
        <a:p>
          <a:endParaRPr lang="pt-BR"/>
        </a:p>
      </dgm:t>
    </dgm:pt>
    <dgm:pt modelId="{EF02872B-BFC9-4E16-AB68-42EC7ABD62B3}" type="sibTrans" cxnId="{8E4C881D-4CC8-4409-A469-A54B3216184D}">
      <dgm:prSet/>
      <dgm:spPr/>
      <dgm:t>
        <a:bodyPr/>
        <a:lstStyle/>
        <a:p>
          <a:endParaRPr lang="pt-BR"/>
        </a:p>
      </dgm:t>
    </dgm:pt>
    <dgm:pt modelId="{D97E8849-BC0A-461E-92BE-E5B06D632291}">
      <dgm:prSet phldrT="[Texto]"/>
      <dgm:spPr/>
      <dgm:t>
        <a:bodyPr/>
        <a:lstStyle/>
        <a:p>
          <a:endParaRPr lang="pt-BR" dirty="0"/>
        </a:p>
      </dgm:t>
    </dgm:pt>
    <dgm:pt modelId="{ADD27FD6-B4C8-4C8E-972F-062ADBEF902E}" type="parTrans" cxnId="{0B4DC531-5BF0-499D-BEBE-3C46A7FAE164}">
      <dgm:prSet/>
      <dgm:spPr/>
      <dgm:t>
        <a:bodyPr/>
        <a:lstStyle/>
        <a:p>
          <a:endParaRPr lang="pt-BR"/>
        </a:p>
      </dgm:t>
    </dgm:pt>
    <dgm:pt modelId="{033C69EC-AA9C-4D98-92D3-02203C2B37F9}" type="sibTrans" cxnId="{0B4DC531-5BF0-499D-BEBE-3C46A7FAE164}">
      <dgm:prSet/>
      <dgm:spPr/>
      <dgm:t>
        <a:bodyPr/>
        <a:lstStyle/>
        <a:p>
          <a:endParaRPr lang="pt-BR"/>
        </a:p>
      </dgm:t>
    </dgm:pt>
    <dgm:pt modelId="{E8360F3E-51E8-45C5-B296-05CE398FC45D}">
      <dgm:prSet phldrT="[Texto]"/>
      <dgm:spPr/>
      <dgm:t>
        <a:bodyPr/>
        <a:lstStyle/>
        <a:p>
          <a:endParaRPr lang="pt-BR" dirty="0"/>
        </a:p>
      </dgm:t>
    </dgm:pt>
    <dgm:pt modelId="{D31EAEE7-52B3-4E9C-89A2-32541420E174}" type="parTrans" cxnId="{AECBDB06-F435-4567-9AAF-2A135DEDA764}">
      <dgm:prSet/>
      <dgm:spPr/>
      <dgm:t>
        <a:bodyPr/>
        <a:lstStyle/>
        <a:p>
          <a:endParaRPr lang="pt-BR"/>
        </a:p>
      </dgm:t>
    </dgm:pt>
    <dgm:pt modelId="{8053D282-153B-4866-9402-7E0262F83501}" type="sibTrans" cxnId="{AECBDB06-F435-4567-9AAF-2A135DEDA764}">
      <dgm:prSet/>
      <dgm:spPr/>
      <dgm:t>
        <a:bodyPr/>
        <a:lstStyle/>
        <a:p>
          <a:endParaRPr lang="pt-BR"/>
        </a:p>
      </dgm:t>
    </dgm:pt>
    <dgm:pt modelId="{042D27C8-4427-442E-9ABD-1D9E77B5F2B0}">
      <dgm:prSet phldrT="[Texto]"/>
      <dgm:spPr/>
      <dgm:t>
        <a:bodyPr/>
        <a:lstStyle/>
        <a:p>
          <a:endParaRPr lang="pt-BR" dirty="0"/>
        </a:p>
      </dgm:t>
    </dgm:pt>
    <dgm:pt modelId="{9D4C5D06-D733-4196-AE75-CE8FAA8BA674}" type="parTrans" cxnId="{8B6195EB-1123-494A-B389-6156F3507B2C}">
      <dgm:prSet/>
      <dgm:spPr/>
      <dgm:t>
        <a:bodyPr/>
        <a:lstStyle/>
        <a:p>
          <a:endParaRPr lang="pt-BR"/>
        </a:p>
      </dgm:t>
    </dgm:pt>
    <dgm:pt modelId="{D9F72497-E5A0-4533-8382-6126CBAA11E1}" type="sibTrans" cxnId="{8B6195EB-1123-494A-B389-6156F3507B2C}">
      <dgm:prSet/>
      <dgm:spPr/>
      <dgm:t>
        <a:bodyPr/>
        <a:lstStyle/>
        <a:p>
          <a:endParaRPr lang="pt-BR"/>
        </a:p>
      </dgm:t>
    </dgm:pt>
    <dgm:pt modelId="{D91FF91C-A2E6-4CB5-ACF2-FF23C6060D17}">
      <dgm:prSet phldrT="[Texto]"/>
      <dgm:spPr/>
      <dgm:t>
        <a:bodyPr/>
        <a:lstStyle/>
        <a:p>
          <a:endParaRPr lang="pt-BR" dirty="0"/>
        </a:p>
      </dgm:t>
    </dgm:pt>
    <dgm:pt modelId="{332C26CD-8BC6-4626-8A9D-164008DE705F}" type="parTrans" cxnId="{6D522AE6-0290-4114-B91B-ED0163EE5536}">
      <dgm:prSet/>
      <dgm:spPr/>
      <dgm:t>
        <a:bodyPr/>
        <a:lstStyle/>
        <a:p>
          <a:endParaRPr lang="pt-BR"/>
        </a:p>
      </dgm:t>
    </dgm:pt>
    <dgm:pt modelId="{684F0682-F509-4F51-A0DE-6FAED2A43485}" type="sibTrans" cxnId="{6D522AE6-0290-4114-B91B-ED0163EE5536}">
      <dgm:prSet/>
      <dgm:spPr/>
      <dgm:t>
        <a:bodyPr/>
        <a:lstStyle/>
        <a:p>
          <a:endParaRPr lang="pt-BR"/>
        </a:p>
      </dgm:t>
    </dgm:pt>
    <dgm:pt modelId="{C75FBAAA-26DC-401A-9AED-850E01F58D64}" type="pres">
      <dgm:prSet presAssocID="{C506A6B0-7860-482F-A70B-857AAED4D16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3FD2CAA7-9E9D-4985-8B0A-8DDDDCDC79F9}" type="pres">
      <dgm:prSet presAssocID="{5BFFA73B-3441-4418-B4E8-77CC6F8D2DAE}" presName="composite" presStyleCnt="0"/>
      <dgm:spPr/>
    </dgm:pt>
    <dgm:pt modelId="{A629EA1F-F63B-479B-9656-D4CAC0F5C3DE}" type="pres">
      <dgm:prSet presAssocID="{5BFFA73B-3441-4418-B4E8-77CC6F8D2DAE}" presName="bentUpArrow1" presStyleLbl="alignImgPlace1" presStyleIdx="0" presStyleCnt="3"/>
      <dgm:spPr/>
    </dgm:pt>
    <dgm:pt modelId="{A2FD5099-CD98-4940-A767-C2168B2E2A9F}" type="pres">
      <dgm:prSet presAssocID="{5BFFA73B-3441-4418-B4E8-77CC6F8D2DAE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65CBEB-CFEA-45B5-9440-E5FFA66DA557}" type="pres">
      <dgm:prSet presAssocID="{5BFFA73B-3441-4418-B4E8-77CC6F8D2DAE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0D34FCD3-A9CD-49B7-BE70-F729CD5C17DC}" type="pres">
      <dgm:prSet presAssocID="{E40BAF3B-1499-41E2-A6C2-B06530F90732}" presName="sibTrans" presStyleCnt="0"/>
      <dgm:spPr/>
    </dgm:pt>
    <dgm:pt modelId="{C607D7FB-4315-4EEA-870F-5FF09121C934}" type="pres">
      <dgm:prSet presAssocID="{B3A3F8CE-D2BC-48C6-8FBF-ACB6C780B730}" presName="composite" presStyleCnt="0"/>
      <dgm:spPr/>
    </dgm:pt>
    <dgm:pt modelId="{C6FE08DD-FC3A-4748-8EDC-A0C84040783B}" type="pres">
      <dgm:prSet presAssocID="{B3A3F8CE-D2BC-48C6-8FBF-ACB6C780B730}" presName="bentUpArrow1" presStyleLbl="alignImgPlace1" presStyleIdx="1" presStyleCnt="3"/>
      <dgm:spPr/>
    </dgm:pt>
    <dgm:pt modelId="{7726C529-B772-4D6C-96DB-BE5765D701B8}" type="pres">
      <dgm:prSet presAssocID="{B3A3F8CE-D2BC-48C6-8FBF-ACB6C780B730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1A2C707-537A-4934-8710-AFDDF0E2C194}" type="pres">
      <dgm:prSet presAssocID="{B3A3F8CE-D2BC-48C6-8FBF-ACB6C780B730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6EA2D41-A4BB-4343-B4A6-F8823AB962A5}" type="pres">
      <dgm:prSet presAssocID="{70D2F596-290D-48C1-A5B6-FCA63CCFF180}" presName="sibTrans" presStyleCnt="0"/>
      <dgm:spPr/>
    </dgm:pt>
    <dgm:pt modelId="{CD1E30E5-660F-482F-8DEB-3E9D577F8A25}" type="pres">
      <dgm:prSet presAssocID="{397375F6-58A3-415D-A543-B47B31DF59E0}" presName="composite" presStyleCnt="0"/>
      <dgm:spPr/>
    </dgm:pt>
    <dgm:pt modelId="{E577AC6A-BF07-402A-BDC4-C6B700ACC7A5}" type="pres">
      <dgm:prSet presAssocID="{397375F6-58A3-415D-A543-B47B31DF59E0}" presName="bentUpArrow1" presStyleLbl="alignImgPlace1" presStyleIdx="2" presStyleCnt="3"/>
      <dgm:spPr/>
    </dgm:pt>
    <dgm:pt modelId="{C72D9DDA-C29C-4032-BF18-70575CEDDAB9}" type="pres">
      <dgm:prSet presAssocID="{397375F6-58A3-415D-A543-B47B31DF59E0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2147905-F9E7-4293-B4BA-A519E92E06C9}" type="pres">
      <dgm:prSet presAssocID="{397375F6-58A3-415D-A543-B47B31DF59E0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0A8064A9-1F40-4073-9504-B7980BDCFA65}" type="pres">
      <dgm:prSet presAssocID="{EF3EDE10-F1D6-4A56-B88A-7A454C07AD28}" presName="sibTrans" presStyleCnt="0"/>
      <dgm:spPr/>
    </dgm:pt>
    <dgm:pt modelId="{AEBC5EE9-3168-4864-8E6B-EECFF9F3E209}" type="pres">
      <dgm:prSet presAssocID="{3EF8CA86-7A05-4CEF-BE83-5F2229A8FC3F}" presName="composite" presStyleCnt="0"/>
      <dgm:spPr/>
    </dgm:pt>
    <dgm:pt modelId="{AB6597B0-1DE4-4BD3-AD54-3AEC31321233}" type="pres">
      <dgm:prSet presAssocID="{3EF8CA86-7A05-4CEF-BE83-5F2229A8FC3F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E4E06C-05D9-4C4E-8262-19C554DD5DF5}" type="pres">
      <dgm:prSet presAssocID="{3EF8CA86-7A05-4CEF-BE83-5F2229A8FC3F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F08887E-F05B-4EFF-B3BE-61A910D83C2B}" srcId="{C506A6B0-7860-482F-A70B-857AAED4D164}" destId="{3EF8CA86-7A05-4CEF-BE83-5F2229A8FC3F}" srcOrd="3" destOrd="0" parTransId="{867073C8-7F4D-4195-9B66-D61306A90A64}" sibTransId="{DCA2061F-0599-4651-B0F5-AA67F8FF64F1}"/>
    <dgm:cxn modelId="{7EAF3E0C-D8BC-42F6-9CA5-4313EFC93CC2}" type="presOf" srcId="{5BFFA73B-3441-4418-B4E8-77CC6F8D2DAE}" destId="{A2FD5099-CD98-4940-A767-C2168B2E2A9F}" srcOrd="0" destOrd="0" presId="urn:microsoft.com/office/officeart/2005/8/layout/StepDownProcess"/>
    <dgm:cxn modelId="{E1D51718-9EA3-46EF-8205-6A8C58BCA406}" type="presOf" srcId="{6E1279A5-7724-4405-B837-40C16518AEAD}" destId="{D2E4E06C-05D9-4C4E-8262-19C554DD5DF5}" srcOrd="0" destOrd="0" presId="urn:microsoft.com/office/officeart/2005/8/layout/StepDownProcess"/>
    <dgm:cxn modelId="{6E22AE63-73AD-479C-9029-3BC11964A8E8}" type="presOf" srcId="{8A487777-A7E1-4280-9AAC-467FC5A43896}" destId="{D2E4E06C-05D9-4C4E-8262-19C554DD5DF5}" srcOrd="0" destOrd="2" presId="urn:microsoft.com/office/officeart/2005/8/layout/StepDownProcess"/>
    <dgm:cxn modelId="{B7228457-F971-462F-9130-D3015A283807}" srcId="{3EF8CA86-7A05-4CEF-BE83-5F2229A8FC3F}" destId="{B71D50C9-F131-44A9-AC8D-C7F7E989759D}" srcOrd="9" destOrd="0" parTransId="{140178E3-11A0-4CBC-A1B5-1C3444918611}" sibTransId="{05DE97B2-5B6A-4077-A059-51B1A80DA505}"/>
    <dgm:cxn modelId="{1D45E773-62BE-47DF-82AE-8C35082CC712}" type="presOf" srcId="{B8B8E956-04CD-4FC5-B97C-479BE271DCAA}" destId="{D2E4E06C-05D9-4C4E-8262-19C554DD5DF5}" srcOrd="0" destOrd="4" presId="urn:microsoft.com/office/officeart/2005/8/layout/StepDownProcess"/>
    <dgm:cxn modelId="{6D522AE6-0290-4114-B91B-ED0163EE5536}" srcId="{3EF8CA86-7A05-4CEF-BE83-5F2229A8FC3F}" destId="{D91FF91C-A2E6-4CB5-ACF2-FF23C6060D17}" srcOrd="8" destOrd="0" parTransId="{332C26CD-8BC6-4626-8A9D-164008DE705F}" sibTransId="{684F0682-F509-4F51-A0DE-6FAED2A43485}"/>
    <dgm:cxn modelId="{8B6195EB-1123-494A-B389-6156F3507B2C}" srcId="{3EF8CA86-7A05-4CEF-BE83-5F2229A8FC3F}" destId="{042D27C8-4427-442E-9ABD-1D9E77B5F2B0}" srcOrd="7" destOrd="0" parTransId="{9D4C5D06-D733-4196-AE75-CE8FAA8BA674}" sibTransId="{D9F72497-E5A0-4533-8382-6126CBAA11E1}"/>
    <dgm:cxn modelId="{6053B5BD-5750-412F-9CE1-7077F71F1C8D}" srcId="{3EF8CA86-7A05-4CEF-BE83-5F2229A8FC3F}" destId="{6E1279A5-7724-4405-B837-40C16518AEAD}" srcOrd="0" destOrd="0" parTransId="{B07848F8-CF6E-4FA9-8C8C-07D0D7EE98B3}" sibTransId="{8ADD2332-0A18-47E3-8FBC-F93252CA9316}"/>
    <dgm:cxn modelId="{1CE26FB7-B6F9-4F09-895F-AC8D674A25BF}" srcId="{C506A6B0-7860-482F-A70B-857AAED4D164}" destId="{B3A3F8CE-D2BC-48C6-8FBF-ACB6C780B730}" srcOrd="1" destOrd="0" parTransId="{EA38F0F4-8285-40D3-B4EC-7CB9BD7AA339}" sibTransId="{70D2F596-290D-48C1-A5B6-FCA63CCFF180}"/>
    <dgm:cxn modelId="{0B4DC531-5BF0-499D-BEBE-3C46A7FAE164}" srcId="{3EF8CA86-7A05-4CEF-BE83-5F2229A8FC3F}" destId="{D97E8849-BC0A-461E-92BE-E5B06D632291}" srcOrd="5" destOrd="0" parTransId="{ADD27FD6-B4C8-4C8E-972F-062ADBEF902E}" sibTransId="{033C69EC-AA9C-4D98-92D3-02203C2B37F9}"/>
    <dgm:cxn modelId="{843AA5D9-25B3-4215-97BC-0638380533A0}" type="presOf" srcId="{397375F6-58A3-415D-A543-B47B31DF59E0}" destId="{C72D9DDA-C29C-4032-BF18-70575CEDDAB9}" srcOrd="0" destOrd="0" presId="urn:microsoft.com/office/officeart/2005/8/layout/StepDownProcess"/>
    <dgm:cxn modelId="{486E5326-7C7B-4F8A-9EEB-3C3F01AD5C5B}" type="presOf" srcId="{B71D50C9-F131-44A9-AC8D-C7F7E989759D}" destId="{D2E4E06C-05D9-4C4E-8262-19C554DD5DF5}" srcOrd="0" destOrd="9" presId="urn:microsoft.com/office/officeart/2005/8/layout/StepDownProcess"/>
    <dgm:cxn modelId="{955E165C-368B-494A-BB96-6C3A3015AC51}" type="presOf" srcId="{C506A6B0-7860-482F-A70B-857AAED4D164}" destId="{C75FBAAA-26DC-401A-9AED-850E01F58D64}" srcOrd="0" destOrd="0" presId="urn:microsoft.com/office/officeart/2005/8/layout/StepDownProcess"/>
    <dgm:cxn modelId="{D170907A-8897-4E81-9129-43611C7C1A24}" srcId="{C506A6B0-7860-482F-A70B-857AAED4D164}" destId="{5BFFA73B-3441-4418-B4E8-77CC6F8D2DAE}" srcOrd="0" destOrd="0" parTransId="{5AFF3E1F-EB60-46B4-A249-D825FB8F6B23}" sibTransId="{E40BAF3B-1499-41E2-A6C2-B06530F90732}"/>
    <dgm:cxn modelId="{5876D5B3-861F-4973-954E-4DEFD4F7E9E2}" type="presOf" srcId="{B3A3F8CE-D2BC-48C6-8FBF-ACB6C780B730}" destId="{7726C529-B772-4D6C-96DB-BE5765D701B8}" srcOrd="0" destOrd="0" presId="urn:microsoft.com/office/officeart/2005/8/layout/StepDownProcess"/>
    <dgm:cxn modelId="{7996D1BD-24C2-4E37-96FA-9249FBDC3F74}" srcId="{3EF8CA86-7A05-4CEF-BE83-5F2229A8FC3F}" destId="{7216315C-6F23-464B-ADCD-1CA9F7FA83CC}" srcOrd="1" destOrd="0" parTransId="{4F1B5119-7ACE-46A4-8397-EA114B808550}" sibTransId="{58422951-7FF4-433B-B016-89DC43B61C90}"/>
    <dgm:cxn modelId="{9735C7A4-FAE4-4782-9015-DA9A3BA4E228}" type="presOf" srcId="{042D27C8-4427-442E-9ABD-1D9E77B5F2B0}" destId="{D2E4E06C-05D9-4C4E-8262-19C554DD5DF5}" srcOrd="0" destOrd="7" presId="urn:microsoft.com/office/officeart/2005/8/layout/StepDownProcess"/>
    <dgm:cxn modelId="{AECBDB06-F435-4567-9AAF-2A135DEDA764}" srcId="{3EF8CA86-7A05-4CEF-BE83-5F2229A8FC3F}" destId="{E8360F3E-51E8-45C5-B296-05CE398FC45D}" srcOrd="6" destOrd="0" parTransId="{D31EAEE7-52B3-4E9C-89A2-32541420E174}" sibTransId="{8053D282-153B-4866-9402-7E0262F83501}"/>
    <dgm:cxn modelId="{3141D8CC-CEDB-4705-B110-72531A8428D1}" srcId="{C506A6B0-7860-482F-A70B-857AAED4D164}" destId="{397375F6-58A3-415D-A543-B47B31DF59E0}" srcOrd="2" destOrd="0" parTransId="{A001B771-E49B-48A9-ACCC-E890248B6908}" sibTransId="{EF3EDE10-F1D6-4A56-B88A-7A454C07AD28}"/>
    <dgm:cxn modelId="{A66C4762-2FA7-4885-A18B-3B53B88A0BBE}" type="presOf" srcId="{E8360F3E-51E8-45C5-B296-05CE398FC45D}" destId="{D2E4E06C-05D9-4C4E-8262-19C554DD5DF5}" srcOrd="0" destOrd="6" presId="urn:microsoft.com/office/officeart/2005/8/layout/StepDownProcess"/>
    <dgm:cxn modelId="{0156AA98-848D-4FD0-BDE6-EB0CF518629A}" type="presOf" srcId="{AE8558F2-11B9-48CF-A187-C7CD491E6777}" destId="{D2E4E06C-05D9-4C4E-8262-19C554DD5DF5}" srcOrd="0" destOrd="3" presId="urn:microsoft.com/office/officeart/2005/8/layout/StepDownProcess"/>
    <dgm:cxn modelId="{897C110A-FAE5-4E53-86C9-A0C50CD980ED}" type="presOf" srcId="{4F0DD87C-6BD4-455D-9980-3FC8BF2456F6}" destId="{D2E4E06C-05D9-4C4E-8262-19C554DD5DF5}" srcOrd="0" destOrd="10" presId="urn:microsoft.com/office/officeart/2005/8/layout/StepDownProcess"/>
    <dgm:cxn modelId="{98BC44ED-1108-4FED-9372-2963C796FA11}" type="presOf" srcId="{D97E8849-BC0A-461E-92BE-E5B06D632291}" destId="{D2E4E06C-05D9-4C4E-8262-19C554DD5DF5}" srcOrd="0" destOrd="5" presId="urn:microsoft.com/office/officeart/2005/8/layout/StepDownProcess"/>
    <dgm:cxn modelId="{6E88BF61-334A-4A59-8576-A08877BAA443}" type="presOf" srcId="{7216315C-6F23-464B-ADCD-1CA9F7FA83CC}" destId="{D2E4E06C-05D9-4C4E-8262-19C554DD5DF5}" srcOrd="0" destOrd="1" presId="urn:microsoft.com/office/officeart/2005/8/layout/StepDownProcess"/>
    <dgm:cxn modelId="{175347F0-5DD7-4C6E-8BF1-53E01AE62463}" srcId="{3EF8CA86-7A05-4CEF-BE83-5F2229A8FC3F}" destId="{8A487777-A7E1-4280-9AAC-467FC5A43896}" srcOrd="2" destOrd="0" parTransId="{AAB1BAA0-99A2-46F9-9AD6-F810B90ADEB3}" sibTransId="{3F6D3E08-7987-45C8-B672-5C13942B58EB}"/>
    <dgm:cxn modelId="{76012240-C23F-460E-8CF4-5F4D9824FA8D}" srcId="{3EF8CA86-7A05-4CEF-BE83-5F2229A8FC3F}" destId="{AE8558F2-11B9-48CF-A187-C7CD491E6777}" srcOrd="3" destOrd="0" parTransId="{534E2C62-C821-4718-85B1-51B46EFE55A5}" sibTransId="{777D48AA-29E2-4387-B0E6-3E003EC07DBF}"/>
    <dgm:cxn modelId="{1EBD56F1-01B2-4236-BBF9-FDC02F9D3193}" type="presOf" srcId="{3EF8CA86-7A05-4CEF-BE83-5F2229A8FC3F}" destId="{AB6597B0-1DE4-4BD3-AD54-3AEC31321233}" srcOrd="0" destOrd="0" presId="urn:microsoft.com/office/officeart/2005/8/layout/StepDownProcess"/>
    <dgm:cxn modelId="{8E4C881D-4CC8-4409-A469-A54B3216184D}" srcId="{3EF8CA86-7A05-4CEF-BE83-5F2229A8FC3F}" destId="{B8B8E956-04CD-4FC5-B97C-479BE271DCAA}" srcOrd="4" destOrd="0" parTransId="{EFFE2184-2F8F-4BE1-B864-5A0647CB6DE7}" sibTransId="{EF02872B-BFC9-4E16-AB68-42EC7ABD62B3}"/>
    <dgm:cxn modelId="{48138465-0A21-4ABE-BB9A-C601B7639F74}" srcId="{3EF8CA86-7A05-4CEF-BE83-5F2229A8FC3F}" destId="{4F0DD87C-6BD4-455D-9980-3FC8BF2456F6}" srcOrd="10" destOrd="0" parTransId="{EB2DF7C8-01D9-405C-8227-4E5A6179C2E2}" sibTransId="{577ED9D4-9C90-464D-AA13-565512A7D44B}"/>
    <dgm:cxn modelId="{892B1CA3-2CCE-4BC8-B476-237AAB1E2E02}" type="presOf" srcId="{D91FF91C-A2E6-4CB5-ACF2-FF23C6060D17}" destId="{D2E4E06C-05D9-4C4E-8262-19C554DD5DF5}" srcOrd="0" destOrd="8" presId="urn:microsoft.com/office/officeart/2005/8/layout/StepDownProcess"/>
    <dgm:cxn modelId="{E4D44946-F19C-4DCF-9B7B-3EC056199B57}" type="presParOf" srcId="{C75FBAAA-26DC-401A-9AED-850E01F58D64}" destId="{3FD2CAA7-9E9D-4985-8B0A-8DDDDCDC79F9}" srcOrd="0" destOrd="0" presId="urn:microsoft.com/office/officeart/2005/8/layout/StepDownProcess"/>
    <dgm:cxn modelId="{173757A8-4C9C-4DB9-9B26-DED84CC1B70C}" type="presParOf" srcId="{3FD2CAA7-9E9D-4985-8B0A-8DDDDCDC79F9}" destId="{A629EA1F-F63B-479B-9656-D4CAC0F5C3DE}" srcOrd="0" destOrd="0" presId="urn:microsoft.com/office/officeart/2005/8/layout/StepDownProcess"/>
    <dgm:cxn modelId="{21C2E0F2-796F-4C68-AABA-B15FFFEE78B9}" type="presParOf" srcId="{3FD2CAA7-9E9D-4985-8B0A-8DDDDCDC79F9}" destId="{A2FD5099-CD98-4940-A767-C2168B2E2A9F}" srcOrd="1" destOrd="0" presId="urn:microsoft.com/office/officeart/2005/8/layout/StepDownProcess"/>
    <dgm:cxn modelId="{35BF829E-C042-42A7-8D10-B5D502AB220E}" type="presParOf" srcId="{3FD2CAA7-9E9D-4985-8B0A-8DDDDCDC79F9}" destId="{5465CBEB-CFEA-45B5-9440-E5FFA66DA557}" srcOrd="2" destOrd="0" presId="urn:microsoft.com/office/officeart/2005/8/layout/StepDownProcess"/>
    <dgm:cxn modelId="{48427A61-ADE6-4306-91AF-89FD69C2451E}" type="presParOf" srcId="{C75FBAAA-26DC-401A-9AED-850E01F58D64}" destId="{0D34FCD3-A9CD-49B7-BE70-F729CD5C17DC}" srcOrd="1" destOrd="0" presId="urn:microsoft.com/office/officeart/2005/8/layout/StepDownProcess"/>
    <dgm:cxn modelId="{D9CC7DDF-E3D0-4765-BFA2-402510DC4228}" type="presParOf" srcId="{C75FBAAA-26DC-401A-9AED-850E01F58D64}" destId="{C607D7FB-4315-4EEA-870F-5FF09121C934}" srcOrd="2" destOrd="0" presId="urn:microsoft.com/office/officeart/2005/8/layout/StepDownProcess"/>
    <dgm:cxn modelId="{89DA7540-744E-4A31-850D-137A82F798BF}" type="presParOf" srcId="{C607D7FB-4315-4EEA-870F-5FF09121C934}" destId="{C6FE08DD-FC3A-4748-8EDC-A0C84040783B}" srcOrd="0" destOrd="0" presId="urn:microsoft.com/office/officeart/2005/8/layout/StepDownProcess"/>
    <dgm:cxn modelId="{90BEA7E8-DDFD-4067-9D11-A1CA7A2E02CC}" type="presParOf" srcId="{C607D7FB-4315-4EEA-870F-5FF09121C934}" destId="{7726C529-B772-4D6C-96DB-BE5765D701B8}" srcOrd="1" destOrd="0" presId="urn:microsoft.com/office/officeart/2005/8/layout/StepDownProcess"/>
    <dgm:cxn modelId="{39904B01-8591-43EF-A56A-B0D2F8A42242}" type="presParOf" srcId="{C607D7FB-4315-4EEA-870F-5FF09121C934}" destId="{11A2C707-537A-4934-8710-AFDDF0E2C194}" srcOrd="2" destOrd="0" presId="urn:microsoft.com/office/officeart/2005/8/layout/StepDownProcess"/>
    <dgm:cxn modelId="{968FB474-A5FC-45E4-89BA-CA7C7081C747}" type="presParOf" srcId="{C75FBAAA-26DC-401A-9AED-850E01F58D64}" destId="{36EA2D41-A4BB-4343-B4A6-F8823AB962A5}" srcOrd="3" destOrd="0" presId="urn:microsoft.com/office/officeart/2005/8/layout/StepDownProcess"/>
    <dgm:cxn modelId="{6D91A14E-D510-4119-BEE0-87F22826A2A6}" type="presParOf" srcId="{C75FBAAA-26DC-401A-9AED-850E01F58D64}" destId="{CD1E30E5-660F-482F-8DEB-3E9D577F8A25}" srcOrd="4" destOrd="0" presId="urn:microsoft.com/office/officeart/2005/8/layout/StepDownProcess"/>
    <dgm:cxn modelId="{A135877D-2D48-4BA0-9050-66A4A3118DD6}" type="presParOf" srcId="{CD1E30E5-660F-482F-8DEB-3E9D577F8A25}" destId="{E577AC6A-BF07-402A-BDC4-C6B700ACC7A5}" srcOrd="0" destOrd="0" presId="urn:microsoft.com/office/officeart/2005/8/layout/StepDownProcess"/>
    <dgm:cxn modelId="{74A4B033-70A9-4F47-9E28-E819D174F572}" type="presParOf" srcId="{CD1E30E5-660F-482F-8DEB-3E9D577F8A25}" destId="{C72D9DDA-C29C-4032-BF18-70575CEDDAB9}" srcOrd="1" destOrd="0" presId="urn:microsoft.com/office/officeart/2005/8/layout/StepDownProcess"/>
    <dgm:cxn modelId="{CB27DC70-CFBF-410C-9623-031710A99D20}" type="presParOf" srcId="{CD1E30E5-660F-482F-8DEB-3E9D577F8A25}" destId="{B2147905-F9E7-4293-B4BA-A519E92E06C9}" srcOrd="2" destOrd="0" presId="urn:microsoft.com/office/officeart/2005/8/layout/StepDownProcess"/>
    <dgm:cxn modelId="{FAC6DB6A-642B-4B04-9158-260EE0EAD172}" type="presParOf" srcId="{C75FBAAA-26DC-401A-9AED-850E01F58D64}" destId="{0A8064A9-1F40-4073-9504-B7980BDCFA65}" srcOrd="5" destOrd="0" presId="urn:microsoft.com/office/officeart/2005/8/layout/StepDownProcess"/>
    <dgm:cxn modelId="{ABCD83BE-BE6E-496F-AD0D-B66FA446AF7D}" type="presParOf" srcId="{C75FBAAA-26DC-401A-9AED-850E01F58D64}" destId="{AEBC5EE9-3168-4864-8E6B-EECFF9F3E209}" srcOrd="6" destOrd="0" presId="urn:microsoft.com/office/officeart/2005/8/layout/StepDownProcess"/>
    <dgm:cxn modelId="{BCA3E120-47BE-4B02-BAEF-639EDA05759C}" type="presParOf" srcId="{AEBC5EE9-3168-4864-8E6B-EECFF9F3E209}" destId="{AB6597B0-1DE4-4BD3-AD54-3AEC31321233}" srcOrd="0" destOrd="0" presId="urn:microsoft.com/office/officeart/2005/8/layout/StepDownProcess"/>
    <dgm:cxn modelId="{544D3744-5202-40AD-8D2E-22BB1EE7B456}" type="presParOf" srcId="{AEBC5EE9-3168-4864-8E6B-EECFF9F3E209}" destId="{D2E4E06C-05D9-4C4E-8262-19C554DD5DF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202677-5BA8-4339-9C17-62A9C68BBCE9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9DF6D-D71D-450E-B32E-252638014BC3}">
      <dgm:prSet phldrT="[Texto]" custT="1"/>
      <dgm:spPr/>
      <dgm:t>
        <a:bodyPr/>
        <a:lstStyle/>
        <a:p>
          <a:r>
            <a:rPr lang="pt-BR" sz="5500" b="1" dirty="0"/>
            <a:t>Outras novidades</a:t>
          </a:r>
        </a:p>
      </dgm:t>
    </dgm:pt>
    <dgm:pt modelId="{308B47E2-2129-4B06-9D5D-C28ED66D5FF8}" type="parTrans" cxnId="{C984FE7B-7D95-44BB-AFBC-F42A95A4CF75}">
      <dgm:prSet/>
      <dgm:spPr/>
      <dgm:t>
        <a:bodyPr/>
        <a:lstStyle/>
        <a:p>
          <a:endParaRPr lang="pt-BR" b="1"/>
        </a:p>
      </dgm:t>
    </dgm:pt>
    <dgm:pt modelId="{5679DB63-1C71-40A2-89BA-1C748996C9A4}" type="sibTrans" cxnId="{C984FE7B-7D95-44BB-AFBC-F42A95A4CF75}">
      <dgm:prSet/>
      <dgm:spPr/>
      <dgm:t>
        <a:bodyPr/>
        <a:lstStyle/>
        <a:p>
          <a:endParaRPr lang="pt-BR" b="1"/>
        </a:p>
      </dgm:t>
    </dgm:pt>
    <dgm:pt modelId="{AD388F9E-C8C6-4403-B71B-DA058F8EA525}">
      <dgm:prSet phldrT="[Texto]"/>
      <dgm:spPr/>
      <dgm:t>
        <a:bodyPr/>
        <a:lstStyle/>
        <a:p>
          <a:r>
            <a:rPr lang="pt-BR" b="1" dirty="0"/>
            <a:t>Não pagar a comp. no prazo</a:t>
          </a:r>
        </a:p>
      </dgm:t>
    </dgm:pt>
    <dgm:pt modelId="{17EC7A2A-AFD0-4B6C-9C20-7EC5050392FF}" type="parTrans" cxnId="{C6E0AB13-04F1-4DB9-B752-C63A7FEA7976}">
      <dgm:prSet/>
      <dgm:spPr/>
      <dgm:t>
        <a:bodyPr/>
        <a:lstStyle/>
        <a:p>
          <a:endParaRPr lang="pt-BR" b="1"/>
        </a:p>
      </dgm:t>
    </dgm:pt>
    <dgm:pt modelId="{807C409F-FD20-4FDB-B801-7ACBB4A22FF8}" type="sibTrans" cxnId="{C6E0AB13-04F1-4DB9-B752-C63A7FEA7976}">
      <dgm:prSet/>
      <dgm:spPr/>
      <dgm:t>
        <a:bodyPr/>
        <a:lstStyle/>
        <a:p>
          <a:endParaRPr lang="pt-BR" b="1"/>
        </a:p>
      </dgm:t>
    </dgm:pt>
    <dgm:pt modelId="{2E9B6EE0-E1AA-4516-8496-15D1767893E7}">
      <dgm:prSet phldrT="[Texto]"/>
      <dgm:spPr/>
      <dgm:t>
        <a:bodyPr/>
        <a:lstStyle/>
        <a:p>
          <a:r>
            <a:rPr lang="pt-BR" b="1" dirty="0"/>
            <a:t>Termo de Adesão</a:t>
          </a:r>
        </a:p>
      </dgm:t>
    </dgm:pt>
    <dgm:pt modelId="{CB8559B1-D9AD-457D-AD64-D8EF323CCD4E}" type="parTrans" cxnId="{AAD7AE52-1CA0-4E22-BD5E-C90C95709D20}">
      <dgm:prSet/>
      <dgm:spPr/>
      <dgm:t>
        <a:bodyPr/>
        <a:lstStyle/>
        <a:p>
          <a:endParaRPr lang="pt-BR" b="1"/>
        </a:p>
      </dgm:t>
    </dgm:pt>
    <dgm:pt modelId="{00D61133-2E87-4087-8767-6C524AA724F8}" type="sibTrans" cxnId="{AAD7AE52-1CA0-4E22-BD5E-C90C95709D20}">
      <dgm:prSet/>
      <dgm:spPr/>
      <dgm:t>
        <a:bodyPr/>
        <a:lstStyle/>
        <a:p>
          <a:endParaRPr lang="pt-BR" b="1"/>
        </a:p>
      </dgm:t>
    </dgm:pt>
    <dgm:pt modelId="{C78F9E8D-B4DC-446B-9532-2FBDEA901DC5}">
      <dgm:prSet/>
      <dgm:spPr/>
      <dgm:t>
        <a:bodyPr/>
        <a:lstStyle/>
        <a:p>
          <a:r>
            <a:rPr lang="pt-BR" b="1" dirty="0"/>
            <a:t>Criação do CNRPPS</a:t>
          </a:r>
        </a:p>
      </dgm:t>
    </dgm:pt>
    <dgm:pt modelId="{BE4880A5-62FE-4381-8C1A-F36AD1F38DC8}" type="parTrans" cxnId="{1EDB91F7-D8FB-4F9B-BAE8-2F09BCA01C0A}">
      <dgm:prSet/>
      <dgm:spPr/>
      <dgm:t>
        <a:bodyPr/>
        <a:lstStyle/>
        <a:p>
          <a:endParaRPr lang="pt-BR" b="1"/>
        </a:p>
      </dgm:t>
    </dgm:pt>
    <dgm:pt modelId="{DF6D7D76-D443-4D78-AD17-4E03164A7C63}" type="sibTrans" cxnId="{1EDB91F7-D8FB-4F9B-BAE8-2F09BCA01C0A}">
      <dgm:prSet/>
      <dgm:spPr/>
      <dgm:t>
        <a:bodyPr/>
        <a:lstStyle/>
        <a:p>
          <a:endParaRPr lang="pt-BR" b="1"/>
        </a:p>
      </dgm:t>
    </dgm:pt>
    <dgm:pt modelId="{113FE571-8062-4E2A-9FCB-AA870E88E7E8}">
      <dgm:prSet/>
      <dgm:spPr/>
      <dgm:t>
        <a:bodyPr/>
        <a:lstStyle/>
        <a:p>
          <a:r>
            <a:rPr lang="pt-BR" b="1" dirty="0"/>
            <a:t>Não recebe do INSS</a:t>
          </a:r>
        </a:p>
      </dgm:t>
    </dgm:pt>
    <dgm:pt modelId="{B42182E0-3B4A-41CF-855B-923111B39526}" type="parTrans" cxnId="{1C4C16C7-B7EE-4935-9BA8-78A0B675A998}">
      <dgm:prSet/>
      <dgm:spPr/>
      <dgm:t>
        <a:bodyPr/>
        <a:lstStyle/>
        <a:p>
          <a:endParaRPr lang="pt-BR" b="1"/>
        </a:p>
      </dgm:t>
    </dgm:pt>
    <dgm:pt modelId="{5240A1E4-4664-4D94-94A7-98DB4B19C4ED}" type="sibTrans" cxnId="{1C4C16C7-B7EE-4935-9BA8-78A0B675A998}">
      <dgm:prSet/>
      <dgm:spPr/>
      <dgm:t>
        <a:bodyPr/>
        <a:lstStyle/>
        <a:p>
          <a:endParaRPr lang="pt-BR" b="1"/>
        </a:p>
      </dgm:t>
    </dgm:pt>
    <dgm:pt modelId="{6A54461B-DCC0-41FA-912D-62F956A99310}">
      <dgm:prSet/>
      <dgm:spPr/>
      <dgm:t>
        <a:bodyPr/>
        <a:lstStyle/>
        <a:p>
          <a:r>
            <a:rPr lang="pt-BR" b="1" dirty="0">
              <a:solidFill>
                <a:srgbClr val="FFFF00"/>
              </a:solidFill>
            </a:rPr>
            <a:t>Poderá</a:t>
          </a:r>
          <a:r>
            <a:rPr lang="pt-BR" b="1" dirty="0"/>
            <a:t> ser inscrito na Dívida Ativa</a:t>
          </a:r>
        </a:p>
      </dgm:t>
    </dgm:pt>
    <dgm:pt modelId="{179F3EA5-D5B1-49AD-B45B-5083B2AAD56F}" type="parTrans" cxnId="{0243B8E7-78CE-4579-AF55-E09B468F3BD2}">
      <dgm:prSet/>
      <dgm:spPr/>
      <dgm:t>
        <a:bodyPr/>
        <a:lstStyle/>
        <a:p>
          <a:endParaRPr lang="pt-BR" b="1"/>
        </a:p>
      </dgm:t>
    </dgm:pt>
    <dgm:pt modelId="{D82A67C1-589E-4BBD-9B2F-000B72EA4EA9}" type="sibTrans" cxnId="{0243B8E7-78CE-4579-AF55-E09B468F3BD2}">
      <dgm:prSet/>
      <dgm:spPr/>
      <dgm:t>
        <a:bodyPr/>
        <a:lstStyle/>
        <a:p>
          <a:endParaRPr lang="pt-BR" b="1"/>
        </a:p>
      </dgm:t>
    </dgm:pt>
    <dgm:pt modelId="{63B0A5A3-19A6-4762-A38F-71DE301B1344}">
      <dgm:prSet phldrT="[Texto]"/>
      <dgm:spPr/>
      <dgm:t>
        <a:bodyPr/>
        <a:lstStyle/>
        <a:p>
          <a:r>
            <a:rPr lang="pt-BR" b="1" dirty="0"/>
            <a:t>Prazos</a:t>
          </a:r>
        </a:p>
      </dgm:t>
    </dgm:pt>
    <dgm:pt modelId="{BC5B5F8F-80B1-4C10-B96C-ACFB46A84FE0}" type="parTrans" cxnId="{42F093E6-6E06-4913-844C-9AF9367F0F28}">
      <dgm:prSet/>
      <dgm:spPr/>
      <dgm:t>
        <a:bodyPr/>
        <a:lstStyle/>
        <a:p>
          <a:endParaRPr lang="pt-BR"/>
        </a:p>
      </dgm:t>
    </dgm:pt>
    <dgm:pt modelId="{98F7C2F0-1BCD-4FCE-8D68-9DFF411B8791}" type="sibTrans" cxnId="{42F093E6-6E06-4913-844C-9AF9367F0F28}">
      <dgm:prSet/>
      <dgm:spPr/>
      <dgm:t>
        <a:bodyPr/>
        <a:lstStyle/>
        <a:p>
          <a:endParaRPr lang="pt-BR"/>
        </a:p>
      </dgm:t>
    </dgm:pt>
    <dgm:pt modelId="{89FD4E81-5B10-427B-A5F4-2CA6BA574A9B}" type="pres">
      <dgm:prSet presAssocID="{89202677-5BA8-4339-9C17-62A9C68BBCE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1F3B360-1308-42DF-BA48-ACD7B6CA54C2}" type="pres">
      <dgm:prSet presAssocID="{7449DF6D-D71D-450E-B32E-252638014BC3}" presName="root1" presStyleCnt="0"/>
      <dgm:spPr/>
    </dgm:pt>
    <dgm:pt modelId="{76C8EE9F-1516-4061-A549-79D76ED4B170}" type="pres">
      <dgm:prSet presAssocID="{7449DF6D-D71D-450E-B32E-252638014BC3}" presName="LevelOneTextNode" presStyleLbl="node0" presStyleIdx="0" presStyleCnt="1" custScaleX="21133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CA5FA86-FF84-40F2-A4CC-8EC836FB6A1D}" type="pres">
      <dgm:prSet presAssocID="{7449DF6D-D71D-450E-B32E-252638014BC3}" presName="level2hierChild" presStyleCnt="0"/>
      <dgm:spPr/>
    </dgm:pt>
    <dgm:pt modelId="{C0EFBAF6-D4CE-45E5-8CCB-F473DD58E7D1}" type="pres">
      <dgm:prSet presAssocID="{17EC7A2A-AFD0-4B6C-9C20-7EC5050392FF}" presName="conn2-1" presStyleLbl="parChTrans1D2" presStyleIdx="0" presStyleCnt="4"/>
      <dgm:spPr/>
      <dgm:t>
        <a:bodyPr/>
        <a:lstStyle/>
        <a:p>
          <a:endParaRPr lang="pt-BR"/>
        </a:p>
      </dgm:t>
    </dgm:pt>
    <dgm:pt modelId="{68945035-538C-407C-8882-55F4020D7F3B}" type="pres">
      <dgm:prSet presAssocID="{17EC7A2A-AFD0-4B6C-9C20-7EC5050392FF}" presName="connTx" presStyleLbl="parChTrans1D2" presStyleIdx="0" presStyleCnt="4"/>
      <dgm:spPr/>
      <dgm:t>
        <a:bodyPr/>
        <a:lstStyle/>
        <a:p>
          <a:endParaRPr lang="pt-BR"/>
        </a:p>
      </dgm:t>
    </dgm:pt>
    <dgm:pt modelId="{73760A17-5DF4-4A2B-9D5D-7F7298C41234}" type="pres">
      <dgm:prSet presAssocID="{AD388F9E-C8C6-4403-B71B-DA058F8EA525}" presName="root2" presStyleCnt="0"/>
      <dgm:spPr/>
    </dgm:pt>
    <dgm:pt modelId="{433779AF-3037-4CDF-9BC1-F58E0F9B17EB}" type="pres">
      <dgm:prSet presAssocID="{AD388F9E-C8C6-4403-B71B-DA058F8EA525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95BE7BE-FAE9-4DF0-A69C-64F4910E51B3}" type="pres">
      <dgm:prSet presAssocID="{AD388F9E-C8C6-4403-B71B-DA058F8EA525}" presName="level3hierChild" presStyleCnt="0"/>
      <dgm:spPr/>
    </dgm:pt>
    <dgm:pt modelId="{DFF1F39D-7D82-472E-8E25-30EFBCA9BB88}" type="pres">
      <dgm:prSet presAssocID="{B42182E0-3B4A-41CF-855B-923111B39526}" presName="conn2-1" presStyleLbl="parChTrans1D3" presStyleIdx="0" presStyleCnt="2"/>
      <dgm:spPr/>
      <dgm:t>
        <a:bodyPr/>
        <a:lstStyle/>
        <a:p>
          <a:endParaRPr lang="pt-BR"/>
        </a:p>
      </dgm:t>
    </dgm:pt>
    <dgm:pt modelId="{470F4712-F103-42F5-BCEE-BB322A21D9E9}" type="pres">
      <dgm:prSet presAssocID="{B42182E0-3B4A-41CF-855B-923111B39526}" presName="connTx" presStyleLbl="parChTrans1D3" presStyleIdx="0" presStyleCnt="2"/>
      <dgm:spPr/>
      <dgm:t>
        <a:bodyPr/>
        <a:lstStyle/>
        <a:p>
          <a:endParaRPr lang="pt-BR"/>
        </a:p>
      </dgm:t>
    </dgm:pt>
    <dgm:pt modelId="{92DF608F-862A-4DAA-B6F1-DC76D2E93EA4}" type="pres">
      <dgm:prSet presAssocID="{113FE571-8062-4E2A-9FCB-AA870E88E7E8}" presName="root2" presStyleCnt="0"/>
      <dgm:spPr/>
    </dgm:pt>
    <dgm:pt modelId="{5F3AA106-8827-4A1A-8412-209B20626B73}" type="pres">
      <dgm:prSet presAssocID="{113FE571-8062-4E2A-9FCB-AA870E88E7E8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89E1DDA-2B98-4237-9503-169D9761E8B5}" type="pres">
      <dgm:prSet presAssocID="{113FE571-8062-4E2A-9FCB-AA870E88E7E8}" presName="level3hierChild" presStyleCnt="0"/>
      <dgm:spPr/>
    </dgm:pt>
    <dgm:pt modelId="{5876FBB9-24B7-4CB7-B620-74C495B15731}" type="pres">
      <dgm:prSet presAssocID="{179F3EA5-D5B1-49AD-B45B-5083B2AAD56F}" presName="conn2-1" presStyleLbl="parChTrans1D3" presStyleIdx="1" presStyleCnt="2"/>
      <dgm:spPr/>
      <dgm:t>
        <a:bodyPr/>
        <a:lstStyle/>
        <a:p>
          <a:endParaRPr lang="pt-BR"/>
        </a:p>
      </dgm:t>
    </dgm:pt>
    <dgm:pt modelId="{4B0514EA-C5BC-4CA9-B0D4-2D4363F39F72}" type="pres">
      <dgm:prSet presAssocID="{179F3EA5-D5B1-49AD-B45B-5083B2AAD56F}" presName="connTx" presStyleLbl="parChTrans1D3" presStyleIdx="1" presStyleCnt="2"/>
      <dgm:spPr/>
      <dgm:t>
        <a:bodyPr/>
        <a:lstStyle/>
        <a:p>
          <a:endParaRPr lang="pt-BR"/>
        </a:p>
      </dgm:t>
    </dgm:pt>
    <dgm:pt modelId="{ACDF8935-73C9-42CE-92AB-CAAF36661E43}" type="pres">
      <dgm:prSet presAssocID="{6A54461B-DCC0-41FA-912D-62F956A99310}" presName="root2" presStyleCnt="0"/>
      <dgm:spPr/>
    </dgm:pt>
    <dgm:pt modelId="{DAE86A65-5BE3-404C-9500-E8CC0947FF7C}" type="pres">
      <dgm:prSet presAssocID="{6A54461B-DCC0-41FA-912D-62F956A99310}" presName="LevelTwoTextNode" presStyleLbl="node3" presStyleIdx="1" presStyleCnt="2" custScaleX="12635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14CEA3E-8B00-4128-8AE8-D2AA3C9547B2}" type="pres">
      <dgm:prSet presAssocID="{6A54461B-DCC0-41FA-912D-62F956A99310}" presName="level3hierChild" presStyleCnt="0"/>
      <dgm:spPr/>
    </dgm:pt>
    <dgm:pt modelId="{55E30670-AD21-4F56-BA17-4BCAACFFAC94}" type="pres">
      <dgm:prSet presAssocID="{CB8559B1-D9AD-457D-AD64-D8EF323CCD4E}" presName="conn2-1" presStyleLbl="parChTrans1D2" presStyleIdx="1" presStyleCnt="4"/>
      <dgm:spPr/>
      <dgm:t>
        <a:bodyPr/>
        <a:lstStyle/>
        <a:p>
          <a:endParaRPr lang="pt-BR"/>
        </a:p>
      </dgm:t>
    </dgm:pt>
    <dgm:pt modelId="{AD9E682B-5109-4FF4-94E0-F0A05D9969FF}" type="pres">
      <dgm:prSet presAssocID="{CB8559B1-D9AD-457D-AD64-D8EF323CCD4E}" presName="connTx" presStyleLbl="parChTrans1D2" presStyleIdx="1" presStyleCnt="4"/>
      <dgm:spPr/>
      <dgm:t>
        <a:bodyPr/>
        <a:lstStyle/>
        <a:p>
          <a:endParaRPr lang="pt-BR"/>
        </a:p>
      </dgm:t>
    </dgm:pt>
    <dgm:pt modelId="{CCE26896-402C-461E-A664-930FC1B66B97}" type="pres">
      <dgm:prSet presAssocID="{2E9B6EE0-E1AA-4516-8496-15D1767893E7}" presName="root2" presStyleCnt="0"/>
      <dgm:spPr/>
    </dgm:pt>
    <dgm:pt modelId="{EEF1188D-B94C-4060-86BA-E107B6367E06}" type="pres">
      <dgm:prSet presAssocID="{2E9B6EE0-E1AA-4516-8496-15D1767893E7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271CA7E-002D-4BB8-A6A7-D8B7BEBDA9D4}" type="pres">
      <dgm:prSet presAssocID="{2E9B6EE0-E1AA-4516-8496-15D1767893E7}" presName="level3hierChild" presStyleCnt="0"/>
      <dgm:spPr/>
    </dgm:pt>
    <dgm:pt modelId="{1D29C9E0-1AFC-48B0-BB9B-CA38C7EA526F}" type="pres">
      <dgm:prSet presAssocID="{BC5B5F8F-80B1-4C10-B96C-ACFB46A84FE0}" presName="conn2-1" presStyleLbl="parChTrans1D2" presStyleIdx="2" presStyleCnt="4"/>
      <dgm:spPr/>
      <dgm:t>
        <a:bodyPr/>
        <a:lstStyle/>
        <a:p>
          <a:endParaRPr lang="pt-BR"/>
        </a:p>
      </dgm:t>
    </dgm:pt>
    <dgm:pt modelId="{E789FB65-4B02-4400-81BB-7F4F0544301A}" type="pres">
      <dgm:prSet presAssocID="{BC5B5F8F-80B1-4C10-B96C-ACFB46A84FE0}" presName="connTx" presStyleLbl="parChTrans1D2" presStyleIdx="2" presStyleCnt="4"/>
      <dgm:spPr/>
      <dgm:t>
        <a:bodyPr/>
        <a:lstStyle/>
        <a:p>
          <a:endParaRPr lang="pt-BR"/>
        </a:p>
      </dgm:t>
    </dgm:pt>
    <dgm:pt modelId="{1EB2ECD1-975C-4265-9370-EC02D994644C}" type="pres">
      <dgm:prSet presAssocID="{63B0A5A3-19A6-4762-A38F-71DE301B1344}" presName="root2" presStyleCnt="0"/>
      <dgm:spPr/>
    </dgm:pt>
    <dgm:pt modelId="{80834BD8-E400-49C3-8171-08D9FE27D70C}" type="pres">
      <dgm:prSet presAssocID="{63B0A5A3-19A6-4762-A38F-71DE301B1344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5120BF1-D77A-4DA1-B61C-830DDEF60B94}" type="pres">
      <dgm:prSet presAssocID="{63B0A5A3-19A6-4762-A38F-71DE301B1344}" presName="level3hierChild" presStyleCnt="0"/>
      <dgm:spPr/>
    </dgm:pt>
    <dgm:pt modelId="{12391024-E37F-4961-8CE9-D2C528340DFC}" type="pres">
      <dgm:prSet presAssocID="{BE4880A5-62FE-4381-8C1A-F36AD1F38DC8}" presName="conn2-1" presStyleLbl="parChTrans1D2" presStyleIdx="3" presStyleCnt="4"/>
      <dgm:spPr/>
      <dgm:t>
        <a:bodyPr/>
        <a:lstStyle/>
        <a:p>
          <a:endParaRPr lang="pt-BR"/>
        </a:p>
      </dgm:t>
    </dgm:pt>
    <dgm:pt modelId="{69B52FBD-24E3-457B-9243-486A0EE4E345}" type="pres">
      <dgm:prSet presAssocID="{BE4880A5-62FE-4381-8C1A-F36AD1F38DC8}" presName="connTx" presStyleLbl="parChTrans1D2" presStyleIdx="3" presStyleCnt="4"/>
      <dgm:spPr/>
      <dgm:t>
        <a:bodyPr/>
        <a:lstStyle/>
        <a:p>
          <a:endParaRPr lang="pt-BR"/>
        </a:p>
      </dgm:t>
    </dgm:pt>
    <dgm:pt modelId="{6276C82F-51BE-4EC6-9CED-D0D24D254698}" type="pres">
      <dgm:prSet presAssocID="{C78F9E8D-B4DC-446B-9532-2FBDEA901DC5}" presName="root2" presStyleCnt="0"/>
      <dgm:spPr/>
    </dgm:pt>
    <dgm:pt modelId="{0EFF2BFE-B32E-4B1B-BC92-E200A40565ED}" type="pres">
      <dgm:prSet presAssocID="{C78F9E8D-B4DC-446B-9532-2FBDEA901DC5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F61BA20-2DE6-47AD-B6F5-9BCD392B584F}" type="pres">
      <dgm:prSet presAssocID="{C78F9E8D-B4DC-446B-9532-2FBDEA901DC5}" presName="level3hierChild" presStyleCnt="0"/>
      <dgm:spPr/>
    </dgm:pt>
  </dgm:ptLst>
  <dgm:cxnLst>
    <dgm:cxn modelId="{3B14AC8B-4968-4783-BF00-09451FF0CF8B}" type="presOf" srcId="{B42182E0-3B4A-41CF-855B-923111B39526}" destId="{470F4712-F103-42F5-BCEE-BB322A21D9E9}" srcOrd="1" destOrd="0" presId="urn:microsoft.com/office/officeart/2008/layout/HorizontalMultiLevelHierarchy"/>
    <dgm:cxn modelId="{916CBB18-5187-422A-8665-FE31582ED108}" type="presOf" srcId="{CB8559B1-D9AD-457D-AD64-D8EF323CCD4E}" destId="{55E30670-AD21-4F56-BA17-4BCAACFFAC94}" srcOrd="0" destOrd="0" presId="urn:microsoft.com/office/officeart/2008/layout/HorizontalMultiLevelHierarchy"/>
    <dgm:cxn modelId="{153DEF31-8264-4FA2-A4A7-47D1457D51D7}" type="presOf" srcId="{C78F9E8D-B4DC-446B-9532-2FBDEA901DC5}" destId="{0EFF2BFE-B32E-4B1B-BC92-E200A40565ED}" srcOrd="0" destOrd="0" presId="urn:microsoft.com/office/officeart/2008/layout/HorizontalMultiLevelHierarchy"/>
    <dgm:cxn modelId="{1C4C16C7-B7EE-4935-9BA8-78A0B675A998}" srcId="{AD388F9E-C8C6-4403-B71B-DA058F8EA525}" destId="{113FE571-8062-4E2A-9FCB-AA870E88E7E8}" srcOrd="0" destOrd="0" parTransId="{B42182E0-3B4A-41CF-855B-923111B39526}" sibTransId="{5240A1E4-4664-4D94-94A7-98DB4B19C4ED}"/>
    <dgm:cxn modelId="{8B195E99-55FE-45E8-AE22-644B2E122706}" type="presOf" srcId="{113FE571-8062-4E2A-9FCB-AA870E88E7E8}" destId="{5F3AA106-8827-4A1A-8412-209B20626B73}" srcOrd="0" destOrd="0" presId="urn:microsoft.com/office/officeart/2008/layout/HorizontalMultiLevelHierarchy"/>
    <dgm:cxn modelId="{C984FE7B-7D95-44BB-AFBC-F42A95A4CF75}" srcId="{89202677-5BA8-4339-9C17-62A9C68BBCE9}" destId="{7449DF6D-D71D-450E-B32E-252638014BC3}" srcOrd="0" destOrd="0" parTransId="{308B47E2-2129-4B06-9D5D-C28ED66D5FF8}" sibTransId="{5679DB63-1C71-40A2-89BA-1C748996C9A4}"/>
    <dgm:cxn modelId="{AAD7AE52-1CA0-4E22-BD5E-C90C95709D20}" srcId="{7449DF6D-D71D-450E-B32E-252638014BC3}" destId="{2E9B6EE0-E1AA-4516-8496-15D1767893E7}" srcOrd="1" destOrd="0" parTransId="{CB8559B1-D9AD-457D-AD64-D8EF323CCD4E}" sibTransId="{00D61133-2E87-4087-8767-6C524AA724F8}"/>
    <dgm:cxn modelId="{E3F6CDA3-4E71-4B7C-AF15-795943C18B0C}" type="presOf" srcId="{B42182E0-3B4A-41CF-855B-923111B39526}" destId="{DFF1F39D-7D82-472E-8E25-30EFBCA9BB88}" srcOrd="0" destOrd="0" presId="urn:microsoft.com/office/officeart/2008/layout/HorizontalMultiLevelHierarchy"/>
    <dgm:cxn modelId="{42F093E6-6E06-4913-844C-9AF9367F0F28}" srcId="{7449DF6D-D71D-450E-B32E-252638014BC3}" destId="{63B0A5A3-19A6-4762-A38F-71DE301B1344}" srcOrd="2" destOrd="0" parTransId="{BC5B5F8F-80B1-4C10-B96C-ACFB46A84FE0}" sibTransId="{98F7C2F0-1BCD-4FCE-8D68-9DFF411B8791}"/>
    <dgm:cxn modelId="{C62044DE-0E79-4482-962B-B9B994556C15}" type="presOf" srcId="{179F3EA5-D5B1-49AD-B45B-5083B2AAD56F}" destId="{4B0514EA-C5BC-4CA9-B0D4-2D4363F39F72}" srcOrd="1" destOrd="0" presId="urn:microsoft.com/office/officeart/2008/layout/HorizontalMultiLevelHierarchy"/>
    <dgm:cxn modelId="{80B231E1-9367-4396-9FCC-DBA809A76E04}" type="presOf" srcId="{BC5B5F8F-80B1-4C10-B96C-ACFB46A84FE0}" destId="{E789FB65-4B02-4400-81BB-7F4F0544301A}" srcOrd="1" destOrd="0" presId="urn:microsoft.com/office/officeart/2008/layout/HorizontalMultiLevelHierarchy"/>
    <dgm:cxn modelId="{45C34281-EC04-4B1F-9593-DFE9808EB0AD}" type="presOf" srcId="{89202677-5BA8-4339-9C17-62A9C68BBCE9}" destId="{89FD4E81-5B10-427B-A5F4-2CA6BA574A9B}" srcOrd="0" destOrd="0" presId="urn:microsoft.com/office/officeart/2008/layout/HorizontalMultiLevelHierarchy"/>
    <dgm:cxn modelId="{1EDB91F7-D8FB-4F9B-BAE8-2F09BCA01C0A}" srcId="{7449DF6D-D71D-450E-B32E-252638014BC3}" destId="{C78F9E8D-B4DC-446B-9532-2FBDEA901DC5}" srcOrd="3" destOrd="0" parTransId="{BE4880A5-62FE-4381-8C1A-F36AD1F38DC8}" sibTransId="{DF6D7D76-D443-4D78-AD17-4E03164A7C63}"/>
    <dgm:cxn modelId="{D2F74257-0F58-4410-B4BA-D9D0C25C8DA0}" type="presOf" srcId="{17EC7A2A-AFD0-4B6C-9C20-7EC5050392FF}" destId="{68945035-538C-407C-8882-55F4020D7F3B}" srcOrd="1" destOrd="0" presId="urn:microsoft.com/office/officeart/2008/layout/HorizontalMultiLevelHierarchy"/>
    <dgm:cxn modelId="{4D0E1D5E-4383-429F-A033-9B94AFC0AD01}" type="presOf" srcId="{63B0A5A3-19A6-4762-A38F-71DE301B1344}" destId="{80834BD8-E400-49C3-8171-08D9FE27D70C}" srcOrd="0" destOrd="0" presId="urn:microsoft.com/office/officeart/2008/layout/HorizontalMultiLevelHierarchy"/>
    <dgm:cxn modelId="{E6FC455C-8A3A-4C2E-99F3-DC70669CB4D0}" type="presOf" srcId="{BE4880A5-62FE-4381-8C1A-F36AD1F38DC8}" destId="{12391024-E37F-4961-8CE9-D2C528340DFC}" srcOrd="0" destOrd="0" presId="urn:microsoft.com/office/officeart/2008/layout/HorizontalMultiLevelHierarchy"/>
    <dgm:cxn modelId="{6CF0FF86-43C2-46CB-9627-9F2FC9D81589}" type="presOf" srcId="{CB8559B1-D9AD-457D-AD64-D8EF323CCD4E}" destId="{AD9E682B-5109-4FF4-94E0-F0A05D9969FF}" srcOrd="1" destOrd="0" presId="urn:microsoft.com/office/officeart/2008/layout/HorizontalMultiLevelHierarchy"/>
    <dgm:cxn modelId="{F4983301-0DEC-438D-9AA7-95FE0EFD10DE}" type="presOf" srcId="{BE4880A5-62FE-4381-8C1A-F36AD1F38DC8}" destId="{69B52FBD-24E3-457B-9243-486A0EE4E345}" srcOrd="1" destOrd="0" presId="urn:microsoft.com/office/officeart/2008/layout/HorizontalMultiLevelHierarchy"/>
    <dgm:cxn modelId="{5CDF10FF-051C-4397-940E-8E37BCD86868}" type="presOf" srcId="{AD388F9E-C8C6-4403-B71B-DA058F8EA525}" destId="{433779AF-3037-4CDF-9BC1-F58E0F9B17EB}" srcOrd="0" destOrd="0" presId="urn:microsoft.com/office/officeart/2008/layout/HorizontalMultiLevelHierarchy"/>
    <dgm:cxn modelId="{17241609-755B-4890-941F-27765D5D8BB0}" type="presOf" srcId="{2E9B6EE0-E1AA-4516-8496-15D1767893E7}" destId="{EEF1188D-B94C-4060-86BA-E107B6367E06}" srcOrd="0" destOrd="0" presId="urn:microsoft.com/office/officeart/2008/layout/HorizontalMultiLevelHierarchy"/>
    <dgm:cxn modelId="{6A029131-CF2A-4D2C-97EE-3ECE268F199A}" type="presOf" srcId="{7449DF6D-D71D-450E-B32E-252638014BC3}" destId="{76C8EE9F-1516-4061-A549-79D76ED4B170}" srcOrd="0" destOrd="0" presId="urn:microsoft.com/office/officeart/2008/layout/HorizontalMultiLevelHierarchy"/>
    <dgm:cxn modelId="{D7CDCC5A-9E06-441C-884D-4E8EE15573AA}" type="presOf" srcId="{179F3EA5-D5B1-49AD-B45B-5083B2AAD56F}" destId="{5876FBB9-24B7-4CB7-B620-74C495B15731}" srcOrd="0" destOrd="0" presId="urn:microsoft.com/office/officeart/2008/layout/HorizontalMultiLevelHierarchy"/>
    <dgm:cxn modelId="{C6E0AB13-04F1-4DB9-B752-C63A7FEA7976}" srcId="{7449DF6D-D71D-450E-B32E-252638014BC3}" destId="{AD388F9E-C8C6-4403-B71B-DA058F8EA525}" srcOrd="0" destOrd="0" parTransId="{17EC7A2A-AFD0-4B6C-9C20-7EC5050392FF}" sibTransId="{807C409F-FD20-4FDB-B801-7ACBB4A22FF8}"/>
    <dgm:cxn modelId="{7DBCE3BE-50C8-4B9F-AF69-05B376656283}" type="presOf" srcId="{6A54461B-DCC0-41FA-912D-62F956A99310}" destId="{DAE86A65-5BE3-404C-9500-E8CC0947FF7C}" srcOrd="0" destOrd="0" presId="urn:microsoft.com/office/officeart/2008/layout/HorizontalMultiLevelHierarchy"/>
    <dgm:cxn modelId="{E593DD81-F894-4A79-A372-6140F59A6150}" type="presOf" srcId="{17EC7A2A-AFD0-4B6C-9C20-7EC5050392FF}" destId="{C0EFBAF6-D4CE-45E5-8CCB-F473DD58E7D1}" srcOrd="0" destOrd="0" presId="urn:microsoft.com/office/officeart/2008/layout/HorizontalMultiLevelHierarchy"/>
    <dgm:cxn modelId="{CB80F50A-AAD7-45E4-AA67-77E721E8E337}" type="presOf" srcId="{BC5B5F8F-80B1-4C10-B96C-ACFB46A84FE0}" destId="{1D29C9E0-1AFC-48B0-BB9B-CA38C7EA526F}" srcOrd="0" destOrd="0" presId="urn:microsoft.com/office/officeart/2008/layout/HorizontalMultiLevelHierarchy"/>
    <dgm:cxn modelId="{0243B8E7-78CE-4579-AF55-E09B468F3BD2}" srcId="{AD388F9E-C8C6-4403-B71B-DA058F8EA525}" destId="{6A54461B-DCC0-41FA-912D-62F956A99310}" srcOrd="1" destOrd="0" parTransId="{179F3EA5-D5B1-49AD-B45B-5083B2AAD56F}" sibTransId="{D82A67C1-589E-4BBD-9B2F-000B72EA4EA9}"/>
    <dgm:cxn modelId="{DC24FF4C-62FE-4C88-A80F-CD42291E3AB3}" type="presParOf" srcId="{89FD4E81-5B10-427B-A5F4-2CA6BA574A9B}" destId="{01F3B360-1308-42DF-BA48-ACD7B6CA54C2}" srcOrd="0" destOrd="0" presId="urn:microsoft.com/office/officeart/2008/layout/HorizontalMultiLevelHierarchy"/>
    <dgm:cxn modelId="{A3AA6F9B-34F9-4D7C-818B-5F656B16D5B8}" type="presParOf" srcId="{01F3B360-1308-42DF-BA48-ACD7B6CA54C2}" destId="{76C8EE9F-1516-4061-A549-79D76ED4B170}" srcOrd="0" destOrd="0" presId="urn:microsoft.com/office/officeart/2008/layout/HorizontalMultiLevelHierarchy"/>
    <dgm:cxn modelId="{931B9D5E-6D3C-42ED-93F2-959457ABAAC6}" type="presParOf" srcId="{01F3B360-1308-42DF-BA48-ACD7B6CA54C2}" destId="{0CA5FA86-FF84-40F2-A4CC-8EC836FB6A1D}" srcOrd="1" destOrd="0" presId="urn:microsoft.com/office/officeart/2008/layout/HorizontalMultiLevelHierarchy"/>
    <dgm:cxn modelId="{84911F00-4527-43E3-8371-BFA2A39B4B3C}" type="presParOf" srcId="{0CA5FA86-FF84-40F2-A4CC-8EC836FB6A1D}" destId="{C0EFBAF6-D4CE-45E5-8CCB-F473DD58E7D1}" srcOrd="0" destOrd="0" presId="urn:microsoft.com/office/officeart/2008/layout/HorizontalMultiLevelHierarchy"/>
    <dgm:cxn modelId="{12E9597B-E813-4C5F-89AF-FD01BFD40F20}" type="presParOf" srcId="{C0EFBAF6-D4CE-45E5-8CCB-F473DD58E7D1}" destId="{68945035-538C-407C-8882-55F4020D7F3B}" srcOrd="0" destOrd="0" presId="urn:microsoft.com/office/officeart/2008/layout/HorizontalMultiLevelHierarchy"/>
    <dgm:cxn modelId="{98AAFEC3-F236-4CBC-BBBD-5C3FFB52A187}" type="presParOf" srcId="{0CA5FA86-FF84-40F2-A4CC-8EC836FB6A1D}" destId="{73760A17-5DF4-4A2B-9D5D-7F7298C41234}" srcOrd="1" destOrd="0" presId="urn:microsoft.com/office/officeart/2008/layout/HorizontalMultiLevelHierarchy"/>
    <dgm:cxn modelId="{9E45047E-C603-4C72-932E-503501557DED}" type="presParOf" srcId="{73760A17-5DF4-4A2B-9D5D-7F7298C41234}" destId="{433779AF-3037-4CDF-9BC1-F58E0F9B17EB}" srcOrd="0" destOrd="0" presId="urn:microsoft.com/office/officeart/2008/layout/HorizontalMultiLevelHierarchy"/>
    <dgm:cxn modelId="{B23F8BCA-AD24-4865-8E83-4A886F3084E3}" type="presParOf" srcId="{73760A17-5DF4-4A2B-9D5D-7F7298C41234}" destId="{E95BE7BE-FAE9-4DF0-A69C-64F4910E51B3}" srcOrd="1" destOrd="0" presId="urn:microsoft.com/office/officeart/2008/layout/HorizontalMultiLevelHierarchy"/>
    <dgm:cxn modelId="{59FC4BEE-93CC-46B2-A051-96B882062E91}" type="presParOf" srcId="{E95BE7BE-FAE9-4DF0-A69C-64F4910E51B3}" destId="{DFF1F39D-7D82-472E-8E25-30EFBCA9BB88}" srcOrd="0" destOrd="0" presId="urn:microsoft.com/office/officeart/2008/layout/HorizontalMultiLevelHierarchy"/>
    <dgm:cxn modelId="{2BBE4A2B-1148-489F-8753-19858F753BCF}" type="presParOf" srcId="{DFF1F39D-7D82-472E-8E25-30EFBCA9BB88}" destId="{470F4712-F103-42F5-BCEE-BB322A21D9E9}" srcOrd="0" destOrd="0" presId="urn:microsoft.com/office/officeart/2008/layout/HorizontalMultiLevelHierarchy"/>
    <dgm:cxn modelId="{E74460C5-0EC7-4662-9DA8-3E6C23D24E1F}" type="presParOf" srcId="{E95BE7BE-FAE9-4DF0-A69C-64F4910E51B3}" destId="{92DF608F-862A-4DAA-B6F1-DC76D2E93EA4}" srcOrd="1" destOrd="0" presId="urn:microsoft.com/office/officeart/2008/layout/HorizontalMultiLevelHierarchy"/>
    <dgm:cxn modelId="{07D6929A-DD6D-41E8-8975-6FCC973CDC96}" type="presParOf" srcId="{92DF608F-862A-4DAA-B6F1-DC76D2E93EA4}" destId="{5F3AA106-8827-4A1A-8412-209B20626B73}" srcOrd="0" destOrd="0" presId="urn:microsoft.com/office/officeart/2008/layout/HorizontalMultiLevelHierarchy"/>
    <dgm:cxn modelId="{E1F072F4-CC4D-402B-947D-5B82D3E75B6C}" type="presParOf" srcId="{92DF608F-862A-4DAA-B6F1-DC76D2E93EA4}" destId="{F89E1DDA-2B98-4237-9503-169D9761E8B5}" srcOrd="1" destOrd="0" presId="urn:microsoft.com/office/officeart/2008/layout/HorizontalMultiLevelHierarchy"/>
    <dgm:cxn modelId="{0CE9127E-C097-4652-AD3F-5A524222AA5B}" type="presParOf" srcId="{E95BE7BE-FAE9-4DF0-A69C-64F4910E51B3}" destId="{5876FBB9-24B7-4CB7-B620-74C495B15731}" srcOrd="2" destOrd="0" presId="urn:microsoft.com/office/officeart/2008/layout/HorizontalMultiLevelHierarchy"/>
    <dgm:cxn modelId="{F24DD8F5-A1BD-4752-876E-BCCCC95BDC7A}" type="presParOf" srcId="{5876FBB9-24B7-4CB7-B620-74C495B15731}" destId="{4B0514EA-C5BC-4CA9-B0D4-2D4363F39F72}" srcOrd="0" destOrd="0" presId="urn:microsoft.com/office/officeart/2008/layout/HorizontalMultiLevelHierarchy"/>
    <dgm:cxn modelId="{5F65A742-45EA-41F7-A148-788AE103271B}" type="presParOf" srcId="{E95BE7BE-FAE9-4DF0-A69C-64F4910E51B3}" destId="{ACDF8935-73C9-42CE-92AB-CAAF36661E43}" srcOrd="3" destOrd="0" presId="urn:microsoft.com/office/officeart/2008/layout/HorizontalMultiLevelHierarchy"/>
    <dgm:cxn modelId="{F0AABE29-79CC-44AA-B875-144D28B2B0E0}" type="presParOf" srcId="{ACDF8935-73C9-42CE-92AB-CAAF36661E43}" destId="{DAE86A65-5BE3-404C-9500-E8CC0947FF7C}" srcOrd="0" destOrd="0" presId="urn:microsoft.com/office/officeart/2008/layout/HorizontalMultiLevelHierarchy"/>
    <dgm:cxn modelId="{04F22EC4-5F17-44B0-A42B-3E26563A50FE}" type="presParOf" srcId="{ACDF8935-73C9-42CE-92AB-CAAF36661E43}" destId="{114CEA3E-8B00-4128-8AE8-D2AA3C9547B2}" srcOrd="1" destOrd="0" presId="urn:microsoft.com/office/officeart/2008/layout/HorizontalMultiLevelHierarchy"/>
    <dgm:cxn modelId="{85935E45-EEA3-4931-88C2-DEBE578270E4}" type="presParOf" srcId="{0CA5FA86-FF84-40F2-A4CC-8EC836FB6A1D}" destId="{55E30670-AD21-4F56-BA17-4BCAACFFAC94}" srcOrd="2" destOrd="0" presId="urn:microsoft.com/office/officeart/2008/layout/HorizontalMultiLevelHierarchy"/>
    <dgm:cxn modelId="{406323EB-FC51-4E58-8FEF-0C0253025499}" type="presParOf" srcId="{55E30670-AD21-4F56-BA17-4BCAACFFAC94}" destId="{AD9E682B-5109-4FF4-94E0-F0A05D9969FF}" srcOrd="0" destOrd="0" presId="urn:microsoft.com/office/officeart/2008/layout/HorizontalMultiLevelHierarchy"/>
    <dgm:cxn modelId="{543B0E96-F04E-4688-98F6-6343A424702D}" type="presParOf" srcId="{0CA5FA86-FF84-40F2-A4CC-8EC836FB6A1D}" destId="{CCE26896-402C-461E-A664-930FC1B66B97}" srcOrd="3" destOrd="0" presId="urn:microsoft.com/office/officeart/2008/layout/HorizontalMultiLevelHierarchy"/>
    <dgm:cxn modelId="{92C7DF23-DB1E-4FFE-A6F3-10D9CC22CB00}" type="presParOf" srcId="{CCE26896-402C-461E-A664-930FC1B66B97}" destId="{EEF1188D-B94C-4060-86BA-E107B6367E06}" srcOrd="0" destOrd="0" presId="urn:microsoft.com/office/officeart/2008/layout/HorizontalMultiLevelHierarchy"/>
    <dgm:cxn modelId="{5A5AA16F-1F46-40E4-8B69-9B6579C326EB}" type="presParOf" srcId="{CCE26896-402C-461E-A664-930FC1B66B97}" destId="{5271CA7E-002D-4BB8-A6A7-D8B7BEBDA9D4}" srcOrd="1" destOrd="0" presId="urn:microsoft.com/office/officeart/2008/layout/HorizontalMultiLevelHierarchy"/>
    <dgm:cxn modelId="{478FBB1C-8A16-4C84-972D-47F2513919A5}" type="presParOf" srcId="{0CA5FA86-FF84-40F2-A4CC-8EC836FB6A1D}" destId="{1D29C9E0-1AFC-48B0-BB9B-CA38C7EA526F}" srcOrd="4" destOrd="0" presId="urn:microsoft.com/office/officeart/2008/layout/HorizontalMultiLevelHierarchy"/>
    <dgm:cxn modelId="{9078C953-5DDF-430B-B93C-77D9E3926646}" type="presParOf" srcId="{1D29C9E0-1AFC-48B0-BB9B-CA38C7EA526F}" destId="{E789FB65-4B02-4400-81BB-7F4F0544301A}" srcOrd="0" destOrd="0" presId="urn:microsoft.com/office/officeart/2008/layout/HorizontalMultiLevelHierarchy"/>
    <dgm:cxn modelId="{5CA54F2A-6CC6-489C-BE14-E5A8B11D13B2}" type="presParOf" srcId="{0CA5FA86-FF84-40F2-A4CC-8EC836FB6A1D}" destId="{1EB2ECD1-975C-4265-9370-EC02D994644C}" srcOrd="5" destOrd="0" presId="urn:microsoft.com/office/officeart/2008/layout/HorizontalMultiLevelHierarchy"/>
    <dgm:cxn modelId="{FD58F0D1-625C-4809-A982-6606BCB92909}" type="presParOf" srcId="{1EB2ECD1-975C-4265-9370-EC02D994644C}" destId="{80834BD8-E400-49C3-8171-08D9FE27D70C}" srcOrd="0" destOrd="0" presId="urn:microsoft.com/office/officeart/2008/layout/HorizontalMultiLevelHierarchy"/>
    <dgm:cxn modelId="{5FB150CA-20D2-433F-B560-6850921EA7EE}" type="presParOf" srcId="{1EB2ECD1-975C-4265-9370-EC02D994644C}" destId="{A5120BF1-D77A-4DA1-B61C-830DDEF60B94}" srcOrd="1" destOrd="0" presId="urn:microsoft.com/office/officeart/2008/layout/HorizontalMultiLevelHierarchy"/>
    <dgm:cxn modelId="{628AA229-4BA0-419F-BC18-2CE21C944AA5}" type="presParOf" srcId="{0CA5FA86-FF84-40F2-A4CC-8EC836FB6A1D}" destId="{12391024-E37F-4961-8CE9-D2C528340DFC}" srcOrd="6" destOrd="0" presId="urn:microsoft.com/office/officeart/2008/layout/HorizontalMultiLevelHierarchy"/>
    <dgm:cxn modelId="{8A1FA0E3-89D8-4079-984F-0D83E07EB750}" type="presParOf" srcId="{12391024-E37F-4961-8CE9-D2C528340DFC}" destId="{69B52FBD-24E3-457B-9243-486A0EE4E345}" srcOrd="0" destOrd="0" presId="urn:microsoft.com/office/officeart/2008/layout/HorizontalMultiLevelHierarchy"/>
    <dgm:cxn modelId="{EEBDF304-72A7-4063-8795-E853401EA53E}" type="presParOf" srcId="{0CA5FA86-FF84-40F2-A4CC-8EC836FB6A1D}" destId="{6276C82F-51BE-4EC6-9CED-D0D24D254698}" srcOrd="7" destOrd="0" presId="urn:microsoft.com/office/officeart/2008/layout/HorizontalMultiLevelHierarchy"/>
    <dgm:cxn modelId="{8DA21D9F-496A-4030-BB16-27AC34679C75}" type="presParOf" srcId="{6276C82F-51BE-4EC6-9CED-D0D24D254698}" destId="{0EFF2BFE-B32E-4B1B-BC92-E200A40565ED}" srcOrd="0" destOrd="0" presId="urn:microsoft.com/office/officeart/2008/layout/HorizontalMultiLevelHierarchy"/>
    <dgm:cxn modelId="{5C49473C-17A9-4583-A8D9-6372782DDEE1}" type="presParOf" srcId="{6276C82F-51BE-4EC6-9CED-D0D24D254698}" destId="{1F61BA20-2DE6-47AD-B6F5-9BCD392B584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41A8F5-B889-4F59-930A-80773D46CEEE}" type="doc">
      <dgm:prSet loTypeId="urn:microsoft.com/office/officeart/2005/8/layout/hProcess6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A5AE149-F428-400E-8144-295E5089D84B}">
      <dgm:prSet phldrT="[Texto]" custT="1"/>
      <dgm:spPr/>
      <dgm:t>
        <a:bodyPr/>
        <a:lstStyle/>
        <a:p>
          <a:r>
            <a:rPr lang="pt-BR" sz="2500" b="1" dirty="0"/>
            <a:t>ACT</a:t>
          </a:r>
        </a:p>
      </dgm:t>
    </dgm:pt>
    <dgm:pt modelId="{1D6E5076-4E3E-4345-89CC-9996415E74F2}" type="parTrans" cxnId="{EEE9DE08-B4B7-4966-9F45-B41A811B36CA}">
      <dgm:prSet/>
      <dgm:spPr/>
      <dgm:t>
        <a:bodyPr/>
        <a:lstStyle/>
        <a:p>
          <a:endParaRPr lang="pt-BR"/>
        </a:p>
      </dgm:t>
    </dgm:pt>
    <dgm:pt modelId="{84A285BA-342E-4692-AFF8-3CD2AA0B5FF8}" type="sibTrans" cxnId="{EEE9DE08-B4B7-4966-9F45-B41A811B36CA}">
      <dgm:prSet/>
      <dgm:spPr/>
      <dgm:t>
        <a:bodyPr/>
        <a:lstStyle/>
        <a:p>
          <a:endParaRPr lang="pt-BR"/>
        </a:p>
      </dgm:t>
    </dgm:pt>
    <dgm:pt modelId="{54E6C774-8E16-4714-9A54-183B86593C0E}">
      <dgm:prSet phldrT="[Texto]" custT="1"/>
      <dgm:spPr/>
      <dgm:t>
        <a:bodyPr/>
        <a:lstStyle/>
        <a:p>
          <a:r>
            <a:rPr lang="pt-BR" sz="1200" dirty="0"/>
            <a:t>Foi substituído</a:t>
          </a:r>
        </a:p>
      </dgm:t>
    </dgm:pt>
    <dgm:pt modelId="{63D86ECD-9331-4860-BADE-9AAE5AC9D0E4}" type="parTrans" cxnId="{EC8AD3E8-2F7B-4ED5-8C7E-9609D2875A43}">
      <dgm:prSet/>
      <dgm:spPr/>
      <dgm:t>
        <a:bodyPr/>
        <a:lstStyle/>
        <a:p>
          <a:endParaRPr lang="pt-BR"/>
        </a:p>
      </dgm:t>
    </dgm:pt>
    <dgm:pt modelId="{4D6B00F0-1EA0-49ED-B509-AEEE27C660BE}" type="sibTrans" cxnId="{EC8AD3E8-2F7B-4ED5-8C7E-9609D2875A43}">
      <dgm:prSet/>
      <dgm:spPr/>
      <dgm:t>
        <a:bodyPr/>
        <a:lstStyle/>
        <a:p>
          <a:endParaRPr lang="pt-BR"/>
        </a:p>
      </dgm:t>
    </dgm:pt>
    <dgm:pt modelId="{7260C0C9-ED20-4129-B4AE-25E8B5E88C4B}">
      <dgm:prSet phldrT="[Texto]" custT="1"/>
      <dgm:spPr/>
      <dgm:t>
        <a:bodyPr/>
        <a:lstStyle/>
        <a:p>
          <a:r>
            <a:rPr lang="pt-BR" sz="1000" b="1" dirty="0"/>
            <a:t>Art. 10</a:t>
          </a:r>
        </a:p>
        <a:p>
          <a:r>
            <a:rPr lang="pt-BR" sz="1000" b="1" dirty="0"/>
            <a:t>Decreto 10.188/20</a:t>
          </a:r>
        </a:p>
      </dgm:t>
    </dgm:pt>
    <dgm:pt modelId="{65CDEC32-F043-4C9F-AEF5-424E07B3CEE5}" type="parTrans" cxnId="{4A53A304-F92C-479F-8156-226DEF2238F4}">
      <dgm:prSet/>
      <dgm:spPr/>
      <dgm:t>
        <a:bodyPr/>
        <a:lstStyle/>
        <a:p>
          <a:endParaRPr lang="pt-BR"/>
        </a:p>
      </dgm:t>
    </dgm:pt>
    <dgm:pt modelId="{BB87E79F-9DA1-4F2E-A035-AABEFC8E6C6E}" type="sibTrans" cxnId="{4A53A304-F92C-479F-8156-226DEF2238F4}">
      <dgm:prSet/>
      <dgm:spPr/>
      <dgm:t>
        <a:bodyPr/>
        <a:lstStyle/>
        <a:p>
          <a:endParaRPr lang="pt-BR"/>
        </a:p>
      </dgm:t>
    </dgm:pt>
    <dgm:pt modelId="{5458E92D-EF8E-4646-AF9D-4FE18C1266DC}">
      <dgm:prSet phldrT="[Texto]" custT="1"/>
      <dgm:spPr/>
      <dgm:t>
        <a:bodyPr/>
        <a:lstStyle/>
        <a:p>
          <a:r>
            <a:rPr lang="pt-BR" sz="1200" dirty="0"/>
            <a:t>(Abaixo)</a:t>
          </a:r>
        </a:p>
      </dgm:t>
    </dgm:pt>
    <dgm:pt modelId="{41146EEF-A9D4-4294-8E72-B4D1B0EC5B31}" type="parTrans" cxnId="{CE0068FE-882F-460F-987F-3A61FD5332BD}">
      <dgm:prSet/>
      <dgm:spPr/>
      <dgm:t>
        <a:bodyPr/>
        <a:lstStyle/>
        <a:p>
          <a:endParaRPr lang="pt-BR"/>
        </a:p>
      </dgm:t>
    </dgm:pt>
    <dgm:pt modelId="{9319C880-AB40-4777-AC88-3F2CDA9C67A1}" type="sibTrans" cxnId="{CE0068FE-882F-460F-987F-3A61FD5332BD}">
      <dgm:prSet/>
      <dgm:spPr/>
      <dgm:t>
        <a:bodyPr/>
        <a:lstStyle/>
        <a:p>
          <a:endParaRPr lang="pt-BR"/>
        </a:p>
      </dgm:t>
    </dgm:pt>
    <dgm:pt modelId="{EC0D2E62-715C-4D71-A19F-76E11A45D309}">
      <dgm:prSet phldrT="[Texto]"/>
      <dgm:spPr/>
      <dgm:t>
        <a:bodyPr/>
        <a:lstStyle/>
        <a:p>
          <a:r>
            <a:rPr lang="pt-BR" b="1" dirty="0"/>
            <a:t>Termo de Adesão</a:t>
          </a:r>
        </a:p>
      </dgm:t>
    </dgm:pt>
    <dgm:pt modelId="{CC87423F-E850-4504-A315-D99304A5A544}" type="parTrans" cxnId="{89BFA282-C4DF-48A9-9D32-9B037D701FE8}">
      <dgm:prSet/>
      <dgm:spPr/>
      <dgm:t>
        <a:bodyPr/>
        <a:lstStyle/>
        <a:p>
          <a:endParaRPr lang="pt-BR"/>
        </a:p>
      </dgm:t>
    </dgm:pt>
    <dgm:pt modelId="{E58B7DBF-7E78-488C-89D6-EE0E24E7D354}" type="sibTrans" cxnId="{89BFA282-C4DF-48A9-9D32-9B037D701FE8}">
      <dgm:prSet/>
      <dgm:spPr/>
      <dgm:t>
        <a:bodyPr/>
        <a:lstStyle/>
        <a:p>
          <a:endParaRPr lang="pt-BR"/>
        </a:p>
      </dgm:t>
    </dgm:pt>
    <dgm:pt modelId="{61BF5DB0-A77B-44D0-A221-37C33A6C4B06}">
      <dgm:prSet/>
      <dgm:spPr/>
      <dgm:t>
        <a:bodyPr/>
        <a:lstStyle/>
        <a:p>
          <a:r>
            <a:rPr lang="pt-BR" dirty="0"/>
            <a:t>SPREV</a:t>
          </a:r>
        </a:p>
      </dgm:t>
    </dgm:pt>
    <dgm:pt modelId="{D73D65FA-4D0C-4772-A225-D0A6A8EF1DC2}" type="parTrans" cxnId="{ABE3A502-7AF7-4F18-87DC-8CEA3F845B85}">
      <dgm:prSet/>
      <dgm:spPr/>
      <dgm:t>
        <a:bodyPr/>
        <a:lstStyle/>
        <a:p>
          <a:endParaRPr lang="pt-BR"/>
        </a:p>
      </dgm:t>
    </dgm:pt>
    <dgm:pt modelId="{FD516143-ECAE-47E0-83F9-A3CDC4F52B60}" type="sibTrans" cxnId="{ABE3A502-7AF7-4F18-87DC-8CEA3F845B85}">
      <dgm:prSet/>
      <dgm:spPr/>
      <dgm:t>
        <a:bodyPr/>
        <a:lstStyle/>
        <a:p>
          <a:endParaRPr lang="pt-BR"/>
        </a:p>
      </dgm:t>
    </dgm:pt>
    <dgm:pt modelId="{AA62A122-0C82-4B9F-B55C-0D5BE03BB945}">
      <dgm:prSet/>
      <dgm:spPr/>
      <dgm:t>
        <a:bodyPr/>
        <a:lstStyle/>
        <a:p>
          <a:r>
            <a:rPr lang="pt-BR" dirty="0" err="1"/>
            <a:t>Dataprev</a:t>
          </a:r>
          <a:endParaRPr lang="pt-BR" dirty="0"/>
        </a:p>
      </dgm:t>
    </dgm:pt>
    <dgm:pt modelId="{27BFD381-601C-4C07-A2F4-AD38FB422D78}" type="parTrans" cxnId="{84C2EFD1-FA92-41F2-B825-2DFFE76F3EBC}">
      <dgm:prSet/>
      <dgm:spPr/>
      <dgm:t>
        <a:bodyPr/>
        <a:lstStyle/>
        <a:p>
          <a:endParaRPr lang="pt-BR"/>
        </a:p>
      </dgm:t>
    </dgm:pt>
    <dgm:pt modelId="{788E6B5B-3C07-41BF-A5FF-370A537F6324}" type="sibTrans" cxnId="{84C2EFD1-FA92-41F2-B825-2DFFE76F3EBC}">
      <dgm:prSet/>
      <dgm:spPr/>
      <dgm:t>
        <a:bodyPr/>
        <a:lstStyle/>
        <a:p>
          <a:endParaRPr lang="pt-BR"/>
        </a:p>
      </dgm:t>
    </dgm:pt>
    <dgm:pt modelId="{59131766-D24D-4287-8E66-5AC6DF6C12BF}">
      <dgm:prSet/>
      <dgm:spPr/>
      <dgm:t>
        <a:bodyPr/>
        <a:lstStyle/>
        <a:p>
          <a:endParaRPr lang="pt-BR" dirty="0"/>
        </a:p>
      </dgm:t>
    </dgm:pt>
    <dgm:pt modelId="{07628D7D-6CFD-4AE5-9B2A-A38DBFE8763C}" type="parTrans" cxnId="{ADF3512F-77BF-4700-92D8-515BF6153FDD}">
      <dgm:prSet/>
      <dgm:spPr/>
      <dgm:t>
        <a:bodyPr/>
        <a:lstStyle/>
        <a:p>
          <a:endParaRPr lang="pt-BR"/>
        </a:p>
      </dgm:t>
    </dgm:pt>
    <dgm:pt modelId="{4BCDCD0A-1D36-4D6E-AB1D-E5209D4EF509}" type="sibTrans" cxnId="{ADF3512F-77BF-4700-92D8-515BF6153FDD}">
      <dgm:prSet/>
      <dgm:spPr/>
      <dgm:t>
        <a:bodyPr/>
        <a:lstStyle/>
        <a:p>
          <a:endParaRPr lang="pt-BR"/>
        </a:p>
      </dgm:t>
    </dgm:pt>
    <dgm:pt modelId="{BAF5C2CD-E495-45BC-A7ED-B62532691B66}" type="pres">
      <dgm:prSet presAssocID="{B341A8F5-B889-4F59-930A-80773D46CEE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CE6F966-63E9-47D0-AF7A-9A50DE31AD31}" type="pres">
      <dgm:prSet presAssocID="{7A5AE149-F428-400E-8144-295E5089D84B}" presName="compNode" presStyleCnt="0"/>
      <dgm:spPr/>
    </dgm:pt>
    <dgm:pt modelId="{29EC7AD4-440C-4D2A-B733-A21FE6F8C18D}" type="pres">
      <dgm:prSet presAssocID="{7A5AE149-F428-400E-8144-295E5089D84B}" presName="noGeometry" presStyleCnt="0"/>
      <dgm:spPr/>
    </dgm:pt>
    <dgm:pt modelId="{6B9EC8AB-868C-4836-AE87-8E3F63F2F3AC}" type="pres">
      <dgm:prSet presAssocID="{7A5AE149-F428-400E-8144-295E5089D84B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C9DD79-46A6-4129-8AC3-E43E5958A6C5}" type="pres">
      <dgm:prSet presAssocID="{7A5AE149-F428-400E-8144-295E5089D84B}" presName="childTextHidden" presStyleLbl="bgAccFollowNode1" presStyleIdx="0" presStyleCnt="3"/>
      <dgm:spPr/>
      <dgm:t>
        <a:bodyPr/>
        <a:lstStyle/>
        <a:p>
          <a:endParaRPr lang="pt-BR"/>
        </a:p>
      </dgm:t>
    </dgm:pt>
    <dgm:pt modelId="{0C148A21-7698-4620-8DAA-06B19E853DE2}" type="pres">
      <dgm:prSet presAssocID="{7A5AE149-F428-400E-8144-295E5089D84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1C9D0A6-2B55-4E96-8302-1197078D6A9A}" type="pres">
      <dgm:prSet presAssocID="{7A5AE149-F428-400E-8144-295E5089D84B}" presName="aSpace" presStyleCnt="0"/>
      <dgm:spPr/>
    </dgm:pt>
    <dgm:pt modelId="{1B8DCC8F-FEA0-4772-AA8D-C1AAE39596B8}" type="pres">
      <dgm:prSet presAssocID="{7260C0C9-ED20-4129-B4AE-25E8B5E88C4B}" presName="compNode" presStyleCnt="0"/>
      <dgm:spPr/>
    </dgm:pt>
    <dgm:pt modelId="{D6AA211A-0421-4F93-8E86-198970515848}" type="pres">
      <dgm:prSet presAssocID="{7260C0C9-ED20-4129-B4AE-25E8B5E88C4B}" presName="noGeometry" presStyleCnt="0"/>
      <dgm:spPr/>
    </dgm:pt>
    <dgm:pt modelId="{F4E3936B-CB92-4DBB-A4C9-AB78A6538638}" type="pres">
      <dgm:prSet presAssocID="{7260C0C9-ED20-4129-B4AE-25E8B5E88C4B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0B2E90-A6D5-47AF-80C8-4D60C43358BC}" type="pres">
      <dgm:prSet presAssocID="{7260C0C9-ED20-4129-B4AE-25E8B5E88C4B}" presName="childTextHidden" presStyleLbl="bgAccFollowNode1" presStyleIdx="1" presStyleCnt="3"/>
      <dgm:spPr/>
      <dgm:t>
        <a:bodyPr/>
        <a:lstStyle/>
        <a:p>
          <a:endParaRPr lang="pt-BR"/>
        </a:p>
      </dgm:t>
    </dgm:pt>
    <dgm:pt modelId="{F51197D3-14B4-4ECD-8E1A-DFB8B13727D7}" type="pres">
      <dgm:prSet presAssocID="{7260C0C9-ED20-4129-B4AE-25E8B5E88C4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4A322A-F8B2-4BFB-BDCC-564D4E9C5A40}" type="pres">
      <dgm:prSet presAssocID="{7260C0C9-ED20-4129-B4AE-25E8B5E88C4B}" presName="aSpace" presStyleCnt="0"/>
      <dgm:spPr/>
    </dgm:pt>
    <dgm:pt modelId="{3CEFD456-490F-44D0-BE25-E6FA59A07929}" type="pres">
      <dgm:prSet presAssocID="{EC0D2E62-715C-4D71-A19F-76E11A45D309}" presName="compNode" presStyleCnt="0"/>
      <dgm:spPr/>
    </dgm:pt>
    <dgm:pt modelId="{B17C327C-1ABD-451A-9C33-26F939F58203}" type="pres">
      <dgm:prSet presAssocID="{EC0D2E62-715C-4D71-A19F-76E11A45D309}" presName="noGeometry" presStyleCnt="0"/>
      <dgm:spPr/>
    </dgm:pt>
    <dgm:pt modelId="{8DE1E572-6A0B-43C0-AC0C-08E4DD85C467}" type="pres">
      <dgm:prSet presAssocID="{EC0D2E62-715C-4D71-A19F-76E11A45D309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1A04F5B-EA1F-4CC4-82CB-9FEE85A1E460}" type="pres">
      <dgm:prSet presAssocID="{EC0D2E62-715C-4D71-A19F-76E11A45D309}" presName="childTextHidden" presStyleLbl="bgAccFollowNode1" presStyleIdx="2" presStyleCnt="3"/>
      <dgm:spPr/>
      <dgm:t>
        <a:bodyPr/>
        <a:lstStyle/>
        <a:p>
          <a:endParaRPr lang="pt-BR"/>
        </a:p>
      </dgm:t>
    </dgm:pt>
    <dgm:pt modelId="{404762A2-CFB8-4266-A986-2A910C653B99}" type="pres">
      <dgm:prSet presAssocID="{EC0D2E62-715C-4D71-A19F-76E11A45D30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8A511FA-94AA-4CDA-95E6-4349AAE9CD5A}" type="presOf" srcId="{B341A8F5-B889-4F59-930A-80773D46CEEE}" destId="{BAF5C2CD-E495-45BC-A7ED-B62532691B66}" srcOrd="0" destOrd="0" presId="urn:microsoft.com/office/officeart/2005/8/layout/hProcess6"/>
    <dgm:cxn modelId="{05B36028-AFEF-4C4A-BB3B-AE58C1871E29}" type="presOf" srcId="{5458E92D-EF8E-4646-AF9D-4FE18C1266DC}" destId="{F90B2E90-A6D5-47AF-80C8-4D60C43358BC}" srcOrd="1" destOrd="0" presId="urn:microsoft.com/office/officeart/2005/8/layout/hProcess6"/>
    <dgm:cxn modelId="{84C2EFD1-FA92-41F2-B825-2DFFE76F3EBC}" srcId="{EC0D2E62-715C-4D71-A19F-76E11A45D309}" destId="{AA62A122-0C82-4B9F-B55C-0D5BE03BB945}" srcOrd="2" destOrd="0" parTransId="{27BFD381-601C-4C07-A2F4-AD38FB422D78}" sibTransId="{788E6B5B-3C07-41BF-A5FF-370A537F6324}"/>
    <dgm:cxn modelId="{EEE9DE08-B4B7-4966-9F45-B41A811B36CA}" srcId="{B341A8F5-B889-4F59-930A-80773D46CEEE}" destId="{7A5AE149-F428-400E-8144-295E5089D84B}" srcOrd="0" destOrd="0" parTransId="{1D6E5076-4E3E-4345-89CC-9996415E74F2}" sibTransId="{84A285BA-342E-4692-AFF8-3CD2AA0B5FF8}"/>
    <dgm:cxn modelId="{0A1995A2-53F3-4682-AE6A-2D475D13FB18}" type="presOf" srcId="{7260C0C9-ED20-4129-B4AE-25E8B5E88C4B}" destId="{F51197D3-14B4-4ECD-8E1A-DFB8B13727D7}" srcOrd="0" destOrd="0" presId="urn:microsoft.com/office/officeart/2005/8/layout/hProcess6"/>
    <dgm:cxn modelId="{3F18F93C-E8D8-474C-896C-0891D754746C}" type="presOf" srcId="{AA62A122-0C82-4B9F-B55C-0D5BE03BB945}" destId="{11A04F5B-EA1F-4CC4-82CB-9FEE85A1E460}" srcOrd="1" destOrd="2" presId="urn:microsoft.com/office/officeart/2005/8/layout/hProcess6"/>
    <dgm:cxn modelId="{57D49953-296E-47D2-A569-F9C875DD8063}" type="presOf" srcId="{61BF5DB0-A77B-44D0-A221-37C33A6C4B06}" destId="{8DE1E572-6A0B-43C0-AC0C-08E4DD85C467}" srcOrd="0" destOrd="0" presId="urn:microsoft.com/office/officeart/2005/8/layout/hProcess6"/>
    <dgm:cxn modelId="{70AFF1B3-4118-47E8-AC13-C10572CF90C5}" type="presOf" srcId="{EC0D2E62-715C-4D71-A19F-76E11A45D309}" destId="{404762A2-CFB8-4266-A986-2A910C653B99}" srcOrd="0" destOrd="0" presId="urn:microsoft.com/office/officeart/2005/8/layout/hProcess6"/>
    <dgm:cxn modelId="{2B685116-F3D4-4558-A7E9-FD426B38C014}" type="presOf" srcId="{54E6C774-8E16-4714-9A54-183B86593C0E}" destId="{B0C9DD79-46A6-4129-8AC3-E43E5958A6C5}" srcOrd="1" destOrd="0" presId="urn:microsoft.com/office/officeart/2005/8/layout/hProcess6"/>
    <dgm:cxn modelId="{7DF6AD7A-1F49-4188-91A1-D46049742F3D}" type="presOf" srcId="{61BF5DB0-A77B-44D0-A221-37C33A6C4B06}" destId="{11A04F5B-EA1F-4CC4-82CB-9FEE85A1E460}" srcOrd="1" destOrd="0" presId="urn:microsoft.com/office/officeart/2005/8/layout/hProcess6"/>
    <dgm:cxn modelId="{B970041B-D2DD-45BD-8EB7-D8E17E3E949F}" type="presOf" srcId="{5458E92D-EF8E-4646-AF9D-4FE18C1266DC}" destId="{F4E3936B-CB92-4DBB-A4C9-AB78A6538638}" srcOrd="0" destOrd="0" presId="urn:microsoft.com/office/officeart/2005/8/layout/hProcess6"/>
    <dgm:cxn modelId="{4A53A304-F92C-479F-8156-226DEF2238F4}" srcId="{B341A8F5-B889-4F59-930A-80773D46CEEE}" destId="{7260C0C9-ED20-4129-B4AE-25E8B5E88C4B}" srcOrd="1" destOrd="0" parTransId="{65CDEC32-F043-4C9F-AEF5-424E07B3CEE5}" sibTransId="{BB87E79F-9DA1-4F2E-A035-AABEFC8E6C6E}"/>
    <dgm:cxn modelId="{EC8AD3E8-2F7B-4ED5-8C7E-9609D2875A43}" srcId="{7A5AE149-F428-400E-8144-295E5089D84B}" destId="{54E6C774-8E16-4714-9A54-183B86593C0E}" srcOrd="0" destOrd="0" parTransId="{63D86ECD-9331-4860-BADE-9AAE5AC9D0E4}" sibTransId="{4D6B00F0-1EA0-49ED-B509-AEEE27C660BE}"/>
    <dgm:cxn modelId="{E62F5C8F-C9E1-43AB-9F89-23495C67D2FD}" type="presOf" srcId="{54E6C774-8E16-4714-9A54-183B86593C0E}" destId="{6B9EC8AB-868C-4836-AE87-8E3F63F2F3AC}" srcOrd="0" destOrd="0" presId="urn:microsoft.com/office/officeart/2005/8/layout/hProcess6"/>
    <dgm:cxn modelId="{ABE3A502-7AF7-4F18-87DC-8CEA3F845B85}" srcId="{EC0D2E62-715C-4D71-A19F-76E11A45D309}" destId="{61BF5DB0-A77B-44D0-A221-37C33A6C4B06}" srcOrd="0" destOrd="0" parTransId="{D73D65FA-4D0C-4772-A225-D0A6A8EF1DC2}" sibTransId="{FD516143-ECAE-47E0-83F9-A3CDC4F52B60}"/>
    <dgm:cxn modelId="{ADF3512F-77BF-4700-92D8-515BF6153FDD}" srcId="{EC0D2E62-715C-4D71-A19F-76E11A45D309}" destId="{59131766-D24D-4287-8E66-5AC6DF6C12BF}" srcOrd="1" destOrd="0" parTransId="{07628D7D-6CFD-4AE5-9B2A-A38DBFE8763C}" sibTransId="{4BCDCD0A-1D36-4D6E-AB1D-E5209D4EF509}"/>
    <dgm:cxn modelId="{CE0068FE-882F-460F-987F-3A61FD5332BD}" srcId="{7260C0C9-ED20-4129-B4AE-25E8B5E88C4B}" destId="{5458E92D-EF8E-4646-AF9D-4FE18C1266DC}" srcOrd="0" destOrd="0" parTransId="{41146EEF-A9D4-4294-8E72-B4D1B0EC5B31}" sibTransId="{9319C880-AB40-4777-AC88-3F2CDA9C67A1}"/>
    <dgm:cxn modelId="{89BFA282-C4DF-48A9-9D32-9B037D701FE8}" srcId="{B341A8F5-B889-4F59-930A-80773D46CEEE}" destId="{EC0D2E62-715C-4D71-A19F-76E11A45D309}" srcOrd="2" destOrd="0" parTransId="{CC87423F-E850-4504-A315-D99304A5A544}" sibTransId="{E58B7DBF-7E78-488C-89D6-EE0E24E7D354}"/>
    <dgm:cxn modelId="{220D0B92-84FE-4BB4-88F9-D8E3B5C0E515}" type="presOf" srcId="{59131766-D24D-4287-8E66-5AC6DF6C12BF}" destId="{8DE1E572-6A0B-43C0-AC0C-08E4DD85C467}" srcOrd="0" destOrd="1" presId="urn:microsoft.com/office/officeart/2005/8/layout/hProcess6"/>
    <dgm:cxn modelId="{265AFC34-68F6-4FED-9674-E20E73FE2ED4}" type="presOf" srcId="{59131766-D24D-4287-8E66-5AC6DF6C12BF}" destId="{11A04F5B-EA1F-4CC4-82CB-9FEE85A1E460}" srcOrd="1" destOrd="1" presId="urn:microsoft.com/office/officeart/2005/8/layout/hProcess6"/>
    <dgm:cxn modelId="{E10F30F2-E4FE-41CF-9AD4-2FCC54741E00}" type="presOf" srcId="{AA62A122-0C82-4B9F-B55C-0D5BE03BB945}" destId="{8DE1E572-6A0B-43C0-AC0C-08E4DD85C467}" srcOrd="0" destOrd="2" presId="urn:microsoft.com/office/officeart/2005/8/layout/hProcess6"/>
    <dgm:cxn modelId="{4920500B-5E6D-45E6-B93E-1A1F74E34468}" type="presOf" srcId="{7A5AE149-F428-400E-8144-295E5089D84B}" destId="{0C148A21-7698-4620-8DAA-06B19E853DE2}" srcOrd="0" destOrd="0" presId="urn:microsoft.com/office/officeart/2005/8/layout/hProcess6"/>
    <dgm:cxn modelId="{92867B58-E8B4-4DEC-9452-90A98C37F8F0}" type="presParOf" srcId="{BAF5C2CD-E495-45BC-A7ED-B62532691B66}" destId="{ECE6F966-63E9-47D0-AF7A-9A50DE31AD31}" srcOrd="0" destOrd="0" presId="urn:microsoft.com/office/officeart/2005/8/layout/hProcess6"/>
    <dgm:cxn modelId="{A822EBAB-E9A0-43D5-ACDC-734E6A220622}" type="presParOf" srcId="{ECE6F966-63E9-47D0-AF7A-9A50DE31AD31}" destId="{29EC7AD4-440C-4D2A-B733-A21FE6F8C18D}" srcOrd="0" destOrd="0" presId="urn:microsoft.com/office/officeart/2005/8/layout/hProcess6"/>
    <dgm:cxn modelId="{9F5C0474-314D-48CC-90EE-A374C0940B8B}" type="presParOf" srcId="{ECE6F966-63E9-47D0-AF7A-9A50DE31AD31}" destId="{6B9EC8AB-868C-4836-AE87-8E3F63F2F3AC}" srcOrd="1" destOrd="0" presId="urn:microsoft.com/office/officeart/2005/8/layout/hProcess6"/>
    <dgm:cxn modelId="{A21144BB-EE5E-4F98-BB10-80B7FDF94D0B}" type="presParOf" srcId="{ECE6F966-63E9-47D0-AF7A-9A50DE31AD31}" destId="{B0C9DD79-46A6-4129-8AC3-E43E5958A6C5}" srcOrd="2" destOrd="0" presId="urn:microsoft.com/office/officeart/2005/8/layout/hProcess6"/>
    <dgm:cxn modelId="{59FB1ADC-94EA-49B1-B679-BC9D09893FDF}" type="presParOf" srcId="{ECE6F966-63E9-47D0-AF7A-9A50DE31AD31}" destId="{0C148A21-7698-4620-8DAA-06B19E853DE2}" srcOrd="3" destOrd="0" presId="urn:microsoft.com/office/officeart/2005/8/layout/hProcess6"/>
    <dgm:cxn modelId="{6D194A32-CA37-4977-9501-53A553942E17}" type="presParOf" srcId="{BAF5C2CD-E495-45BC-A7ED-B62532691B66}" destId="{B1C9D0A6-2B55-4E96-8302-1197078D6A9A}" srcOrd="1" destOrd="0" presId="urn:microsoft.com/office/officeart/2005/8/layout/hProcess6"/>
    <dgm:cxn modelId="{1CAFCFA1-ACB7-46E2-8320-5408E1FF15CD}" type="presParOf" srcId="{BAF5C2CD-E495-45BC-A7ED-B62532691B66}" destId="{1B8DCC8F-FEA0-4772-AA8D-C1AAE39596B8}" srcOrd="2" destOrd="0" presId="urn:microsoft.com/office/officeart/2005/8/layout/hProcess6"/>
    <dgm:cxn modelId="{88EA47E7-DC90-48B6-91EE-D09A73CBBC3B}" type="presParOf" srcId="{1B8DCC8F-FEA0-4772-AA8D-C1AAE39596B8}" destId="{D6AA211A-0421-4F93-8E86-198970515848}" srcOrd="0" destOrd="0" presId="urn:microsoft.com/office/officeart/2005/8/layout/hProcess6"/>
    <dgm:cxn modelId="{2F4A0BA2-C49C-4277-B894-735F4151AE09}" type="presParOf" srcId="{1B8DCC8F-FEA0-4772-AA8D-C1AAE39596B8}" destId="{F4E3936B-CB92-4DBB-A4C9-AB78A6538638}" srcOrd="1" destOrd="0" presId="urn:microsoft.com/office/officeart/2005/8/layout/hProcess6"/>
    <dgm:cxn modelId="{9BB91141-B6E9-43D0-9A87-E7B8369E05CC}" type="presParOf" srcId="{1B8DCC8F-FEA0-4772-AA8D-C1AAE39596B8}" destId="{F90B2E90-A6D5-47AF-80C8-4D60C43358BC}" srcOrd="2" destOrd="0" presId="urn:microsoft.com/office/officeart/2005/8/layout/hProcess6"/>
    <dgm:cxn modelId="{B1E7E13A-707F-4B0D-BC31-ADF6594E721B}" type="presParOf" srcId="{1B8DCC8F-FEA0-4772-AA8D-C1AAE39596B8}" destId="{F51197D3-14B4-4ECD-8E1A-DFB8B13727D7}" srcOrd="3" destOrd="0" presId="urn:microsoft.com/office/officeart/2005/8/layout/hProcess6"/>
    <dgm:cxn modelId="{107E7D2C-77FC-4472-B586-45844CC3F899}" type="presParOf" srcId="{BAF5C2CD-E495-45BC-A7ED-B62532691B66}" destId="{A04A322A-F8B2-4BFB-BDCC-564D4E9C5A40}" srcOrd="3" destOrd="0" presId="urn:microsoft.com/office/officeart/2005/8/layout/hProcess6"/>
    <dgm:cxn modelId="{7DF39C86-382B-4761-8DAC-72C81B142746}" type="presParOf" srcId="{BAF5C2CD-E495-45BC-A7ED-B62532691B66}" destId="{3CEFD456-490F-44D0-BE25-E6FA59A07929}" srcOrd="4" destOrd="0" presId="urn:microsoft.com/office/officeart/2005/8/layout/hProcess6"/>
    <dgm:cxn modelId="{7A611681-88F7-4295-B591-D0C3918B94AA}" type="presParOf" srcId="{3CEFD456-490F-44D0-BE25-E6FA59A07929}" destId="{B17C327C-1ABD-451A-9C33-26F939F58203}" srcOrd="0" destOrd="0" presId="urn:microsoft.com/office/officeart/2005/8/layout/hProcess6"/>
    <dgm:cxn modelId="{0CC18876-6E89-46B5-91EF-DAF77EA27960}" type="presParOf" srcId="{3CEFD456-490F-44D0-BE25-E6FA59A07929}" destId="{8DE1E572-6A0B-43C0-AC0C-08E4DD85C467}" srcOrd="1" destOrd="0" presId="urn:microsoft.com/office/officeart/2005/8/layout/hProcess6"/>
    <dgm:cxn modelId="{5B34F2AD-E611-4DCF-B6F1-66085BB74A08}" type="presParOf" srcId="{3CEFD456-490F-44D0-BE25-E6FA59A07929}" destId="{11A04F5B-EA1F-4CC4-82CB-9FEE85A1E460}" srcOrd="2" destOrd="0" presId="urn:microsoft.com/office/officeart/2005/8/layout/hProcess6"/>
    <dgm:cxn modelId="{23B5ECE3-C6BC-4BEC-B361-ECFAD780933E}" type="presParOf" srcId="{3CEFD456-490F-44D0-BE25-E6FA59A07929}" destId="{404762A2-CFB8-4266-A986-2A910C653B9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572B66-E4A1-4EA3-9B83-994FAC7C08CE}" type="doc">
      <dgm:prSet loTypeId="urn:microsoft.com/office/officeart/2005/8/layout/hierarchy2" loCatId="hierarchy" qsTypeId="urn:microsoft.com/office/officeart/2005/8/quickstyle/3d2" qsCatId="3D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EDEBFE05-5ACD-4801-A237-81FC92896C11}">
      <dgm:prSet phldrT="[Texto]"/>
      <dgm:spPr/>
      <dgm:t>
        <a:bodyPr/>
        <a:lstStyle/>
        <a:p>
          <a:r>
            <a:rPr lang="pt-BR" b="1" dirty="0"/>
            <a:t>Perguntas e respostas</a:t>
          </a:r>
        </a:p>
      </dgm:t>
    </dgm:pt>
    <dgm:pt modelId="{A4776490-4350-421C-A74F-39648E54C089}" type="parTrans" cxnId="{8E306544-F5A0-443F-A2EF-977BC9B9EDB7}">
      <dgm:prSet/>
      <dgm:spPr/>
      <dgm:t>
        <a:bodyPr/>
        <a:lstStyle/>
        <a:p>
          <a:endParaRPr lang="pt-BR" b="1"/>
        </a:p>
      </dgm:t>
    </dgm:pt>
    <dgm:pt modelId="{AF8C1467-1641-4421-9A81-B59168B740DD}" type="sibTrans" cxnId="{8E306544-F5A0-443F-A2EF-977BC9B9EDB7}">
      <dgm:prSet/>
      <dgm:spPr/>
      <dgm:t>
        <a:bodyPr/>
        <a:lstStyle/>
        <a:p>
          <a:endParaRPr lang="pt-BR" b="1"/>
        </a:p>
      </dgm:t>
    </dgm:pt>
    <dgm:pt modelId="{18BC3D15-51BA-4C6E-AD8C-553E8C6BD384}">
      <dgm:prSet phldrT="[Texto]"/>
      <dgm:spPr/>
      <dgm:t>
        <a:bodyPr/>
        <a:lstStyle/>
        <a:p>
          <a:r>
            <a:rPr lang="pt-BR" b="1" dirty="0"/>
            <a:t>Como funciona?</a:t>
          </a:r>
        </a:p>
      </dgm:t>
    </dgm:pt>
    <dgm:pt modelId="{B467E97F-E3A5-4449-B777-FBDBE93EF3D2}" type="parTrans" cxnId="{9BBBA056-35AA-496E-B035-A85F83CC2F8F}">
      <dgm:prSet/>
      <dgm:spPr/>
      <dgm:t>
        <a:bodyPr/>
        <a:lstStyle/>
        <a:p>
          <a:endParaRPr lang="pt-BR" b="1"/>
        </a:p>
      </dgm:t>
    </dgm:pt>
    <dgm:pt modelId="{A11CD18D-ABA3-4141-99B8-03D29F4397CC}" type="sibTrans" cxnId="{9BBBA056-35AA-496E-B035-A85F83CC2F8F}">
      <dgm:prSet/>
      <dgm:spPr/>
      <dgm:t>
        <a:bodyPr/>
        <a:lstStyle/>
        <a:p>
          <a:endParaRPr lang="pt-BR" b="1"/>
        </a:p>
      </dgm:t>
    </dgm:pt>
    <dgm:pt modelId="{324C901F-5B54-4FCE-B80C-20FED8F8C1E3}">
      <dgm:prSet phldrT="[Texto]"/>
      <dgm:spPr/>
      <dgm:t>
        <a:bodyPr/>
        <a:lstStyle/>
        <a:p>
          <a:r>
            <a:rPr lang="pt-BR" b="1" dirty="0"/>
            <a:t>Os entes irão celebrar o T.A. com a SPREV e </a:t>
          </a:r>
          <a:r>
            <a:rPr lang="pt-BR" b="1" u="sng" dirty="0"/>
            <a:t>contrato</a:t>
          </a:r>
          <a:r>
            <a:rPr lang="pt-BR" b="1" u="none" dirty="0"/>
            <a:t> com a DATAPREV</a:t>
          </a:r>
          <a:endParaRPr lang="pt-BR" b="1" dirty="0"/>
        </a:p>
      </dgm:t>
    </dgm:pt>
    <dgm:pt modelId="{67977920-7C63-4A44-B04E-05F132F0A708}" type="parTrans" cxnId="{C633977F-86A7-4A16-B459-D56CED839959}">
      <dgm:prSet/>
      <dgm:spPr/>
      <dgm:t>
        <a:bodyPr/>
        <a:lstStyle/>
        <a:p>
          <a:endParaRPr lang="pt-BR" b="1"/>
        </a:p>
      </dgm:t>
    </dgm:pt>
    <dgm:pt modelId="{65341AAA-06CC-4B92-89B6-8C85D8C0D565}" type="sibTrans" cxnId="{C633977F-86A7-4A16-B459-D56CED839959}">
      <dgm:prSet/>
      <dgm:spPr/>
      <dgm:t>
        <a:bodyPr/>
        <a:lstStyle/>
        <a:p>
          <a:endParaRPr lang="pt-BR" b="1"/>
        </a:p>
      </dgm:t>
    </dgm:pt>
    <dgm:pt modelId="{DBA3803F-B65A-45DA-8380-0B3C42173385}">
      <dgm:prSet phldrT="[Texto]"/>
      <dgm:spPr/>
      <dgm:t>
        <a:bodyPr/>
        <a:lstStyle/>
        <a:p>
          <a:r>
            <a:rPr lang="pt-BR" b="1" dirty="0"/>
            <a:t>Quanto custa?</a:t>
          </a:r>
        </a:p>
      </dgm:t>
    </dgm:pt>
    <dgm:pt modelId="{F6D45F79-6038-4B92-B5C5-3D9F107B9AB5}" type="parTrans" cxnId="{ACBEBC44-F66F-480D-8A1E-CE6EA370D28C}">
      <dgm:prSet/>
      <dgm:spPr/>
      <dgm:t>
        <a:bodyPr/>
        <a:lstStyle/>
        <a:p>
          <a:endParaRPr lang="pt-BR" b="1"/>
        </a:p>
      </dgm:t>
    </dgm:pt>
    <dgm:pt modelId="{091E633E-DCA7-4042-8527-11BFBE386056}" type="sibTrans" cxnId="{ACBEBC44-F66F-480D-8A1E-CE6EA370D28C}">
      <dgm:prSet/>
      <dgm:spPr/>
      <dgm:t>
        <a:bodyPr/>
        <a:lstStyle/>
        <a:p>
          <a:endParaRPr lang="pt-BR" b="1"/>
        </a:p>
      </dgm:t>
    </dgm:pt>
    <dgm:pt modelId="{553E1AF6-4D5E-4B9E-A282-360AD7197F7F}">
      <dgm:prSet/>
      <dgm:spPr/>
      <dgm:t>
        <a:bodyPr/>
        <a:lstStyle/>
        <a:p>
          <a:r>
            <a:rPr lang="pt-BR" b="1" dirty="0"/>
            <a:t>Itens 7 e 8 do Ofício Circular SEI nº 146/2021/ME</a:t>
          </a:r>
        </a:p>
      </dgm:t>
    </dgm:pt>
    <dgm:pt modelId="{EC141BD6-B211-44F9-8230-D8B13310B2F1}" type="parTrans" cxnId="{7A1DCBAE-91DC-4B9A-ACB4-E3C1F609DDE3}">
      <dgm:prSet/>
      <dgm:spPr/>
      <dgm:t>
        <a:bodyPr/>
        <a:lstStyle/>
        <a:p>
          <a:endParaRPr lang="pt-BR" b="1"/>
        </a:p>
      </dgm:t>
    </dgm:pt>
    <dgm:pt modelId="{B9098F70-2FB9-4EF3-B419-B9E2DC8DEB47}" type="sibTrans" cxnId="{7A1DCBAE-91DC-4B9A-ACB4-E3C1F609DDE3}">
      <dgm:prSet/>
      <dgm:spPr/>
      <dgm:t>
        <a:bodyPr/>
        <a:lstStyle/>
        <a:p>
          <a:endParaRPr lang="pt-BR" b="1"/>
        </a:p>
      </dgm:t>
    </dgm:pt>
    <dgm:pt modelId="{571DCE9E-D373-46A3-ABED-E85978DC2F12}">
      <dgm:prSet/>
      <dgm:spPr/>
      <dgm:t>
        <a:bodyPr/>
        <a:lstStyle/>
        <a:p>
          <a:r>
            <a:rPr lang="pt-BR" b="1" dirty="0"/>
            <a:t>O que acontece se o ente não firmar o T.A. e contrato até 31/12/21?</a:t>
          </a:r>
        </a:p>
      </dgm:t>
    </dgm:pt>
    <dgm:pt modelId="{4891D1EB-BC00-42B8-B0F5-CFF2FA2EA0FD}" type="parTrans" cxnId="{C4CBA075-CE36-4953-A4DD-13E3CE3DF2FE}">
      <dgm:prSet/>
      <dgm:spPr/>
      <dgm:t>
        <a:bodyPr/>
        <a:lstStyle/>
        <a:p>
          <a:endParaRPr lang="pt-BR" b="1"/>
        </a:p>
      </dgm:t>
    </dgm:pt>
    <dgm:pt modelId="{149C5F08-6603-4CB4-AF62-2D660AA6A02E}" type="sibTrans" cxnId="{C4CBA075-CE36-4953-A4DD-13E3CE3DF2FE}">
      <dgm:prSet/>
      <dgm:spPr/>
      <dgm:t>
        <a:bodyPr/>
        <a:lstStyle/>
        <a:p>
          <a:endParaRPr lang="pt-BR" b="1"/>
        </a:p>
      </dgm:t>
    </dgm:pt>
    <dgm:pt modelId="{46B5AC3B-944D-4779-BC0B-B541819E22E7}">
      <dgm:prSet/>
      <dgm:spPr/>
      <dgm:t>
        <a:bodyPr/>
        <a:lstStyle/>
        <a:p>
          <a:r>
            <a:rPr lang="pt-BR" b="1" dirty="0"/>
            <a:t>Não emissão de CRP</a:t>
          </a:r>
        </a:p>
      </dgm:t>
    </dgm:pt>
    <dgm:pt modelId="{976F1628-8B3F-46DE-BB3D-9F8B96260370}" type="parTrans" cxnId="{E256998D-3BEE-44C9-B3DB-20994A5185EE}">
      <dgm:prSet/>
      <dgm:spPr/>
      <dgm:t>
        <a:bodyPr/>
        <a:lstStyle/>
        <a:p>
          <a:endParaRPr lang="pt-BR" b="1"/>
        </a:p>
      </dgm:t>
    </dgm:pt>
    <dgm:pt modelId="{5AC842EC-4CCF-45A1-929D-3F4A1FDC78E6}" type="sibTrans" cxnId="{E256998D-3BEE-44C9-B3DB-20994A5185EE}">
      <dgm:prSet/>
      <dgm:spPr/>
      <dgm:t>
        <a:bodyPr/>
        <a:lstStyle/>
        <a:p>
          <a:endParaRPr lang="pt-BR" b="1"/>
        </a:p>
      </dgm:t>
    </dgm:pt>
    <dgm:pt modelId="{D44B5D07-54CE-4F22-9AFB-7BC1341CFBAB}">
      <dgm:prSet/>
      <dgm:spPr/>
      <dgm:t>
        <a:bodyPr/>
        <a:lstStyle/>
        <a:p>
          <a:r>
            <a:rPr lang="pt-BR" b="1" dirty="0"/>
            <a:t>Sem acesso ao sistema</a:t>
          </a:r>
        </a:p>
      </dgm:t>
    </dgm:pt>
    <dgm:pt modelId="{D5E44AEA-7D7B-4FA5-B021-63AA6A280919}" type="parTrans" cxnId="{1EE979D7-62C0-48C3-8AA9-06135A33D433}">
      <dgm:prSet/>
      <dgm:spPr/>
      <dgm:t>
        <a:bodyPr/>
        <a:lstStyle/>
        <a:p>
          <a:endParaRPr lang="pt-BR"/>
        </a:p>
      </dgm:t>
    </dgm:pt>
    <dgm:pt modelId="{7FFB498F-39EB-4A97-9DF8-A7ACA85FE9AE}" type="sibTrans" cxnId="{1EE979D7-62C0-48C3-8AA9-06135A33D433}">
      <dgm:prSet/>
      <dgm:spPr/>
      <dgm:t>
        <a:bodyPr/>
        <a:lstStyle/>
        <a:p>
          <a:endParaRPr lang="pt-BR"/>
        </a:p>
      </dgm:t>
    </dgm:pt>
    <dgm:pt modelId="{E3808697-870F-4660-A466-BD53EF96D237}">
      <dgm:prSet/>
      <dgm:spPr/>
      <dgm:t>
        <a:bodyPr/>
        <a:lstStyle/>
        <a:p>
          <a:r>
            <a:rPr lang="pt-BR" b="1" dirty="0"/>
            <a:t>Impossibilidade de criar novos requerimentos</a:t>
          </a:r>
        </a:p>
      </dgm:t>
    </dgm:pt>
    <dgm:pt modelId="{70BAF699-81FD-440D-8A5E-3E5AF904A7BF}" type="parTrans" cxnId="{E7FD8782-4066-4329-B997-884A2E2C66C2}">
      <dgm:prSet/>
      <dgm:spPr/>
      <dgm:t>
        <a:bodyPr/>
        <a:lstStyle/>
        <a:p>
          <a:endParaRPr lang="pt-BR"/>
        </a:p>
      </dgm:t>
    </dgm:pt>
    <dgm:pt modelId="{577AB377-6B82-4713-A6B9-472A89A91D01}" type="sibTrans" cxnId="{E7FD8782-4066-4329-B997-884A2E2C66C2}">
      <dgm:prSet/>
      <dgm:spPr/>
      <dgm:t>
        <a:bodyPr/>
        <a:lstStyle/>
        <a:p>
          <a:endParaRPr lang="pt-BR"/>
        </a:p>
      </dgm:t>
    </dgm:pt>
    <dgm:pt modelId="{D1796A85-8B61-4221-AF64-FAD415C8C8AD}">
      <dgm:prSet/>
      <dgm:spPr/>
      <dgm:t>
        <a:bodyPr/>
        <a:lstStyle/>
        <a:p>
          <a:r>
            <a:rPr lang="pt-BR" b="1" dirty="0"/>
            <a:t>Impossibilidade de analisar os que estão no sistema</a:t>
          </a:r>
        </a:p>
      </dgm:t>
    </dgm:pt>
    <dgm:pt modelId="{8C005E43-FE81-4F8F-AD0F-A3CD5C531150}" type="parTrans" cxnId="{E551A490-7E57-4ED4-9570-880C3CB0E7A9}">
      <dgm:prSet/>
      <dgm:spPr/>
      <dgm:t>
        <a:bodyPr/>
        <a:lstStyle/>
        <a:p>
          <a:endParaRPr lang="pt-BR"/>
        </a:p>
      </dgm:t>
    </dgm:pt>
    <dgm:pt modelId="{42DE42A8-F59E-4D93-97E4-F64E277A5078}" type="sibTrans" cxnId="{E551A490-7E57-4ED4-9570-880C3CB0E7A9}">
      <dgm:prSet/>
      <dgm:spPr/>
      <dgm:t>
        <a:bodyPr/>
        <a:lstStyle/>
        <a:p>
          <a:endParaRPr lang="pt-BR"/>
        </a:p>
      </dgm:t>
    </dgm:pt>
    <dgm:pt modelId="{7BCC0D5F-C961-4AA5-BE3E-788B52841B9A}">
      <dgm:prSet custT="1"/>
      <dgm:spPr/>
      <dgm:t>
        <a:bodyPr/>
        <a:lstStyle/>
        <a:p>
          <a:r>
            <a:rPr lang="pt-BR" sz="1400" b="1" dirty="0"/>
            <a:t>Art. 5º, </a:t>
          </a:r>
          <a:r>
            <a:rPr lang="pt-BR" sz="1400" b="1" baseline="0" dirty="0"/>
            <a:t>§</a:t>
          </a:r>
          <a:r>
            <a:rPr lang="pt-BR" sz="1400" b="1" dirty="0"/>
            <a:t>3º da Portaria nº 15.829/20</a:t>
          </a:r>
        </a:p>
      </dgm:t>
    </dgm:pt>
    <dgm:pt modelId="{1345DEEE-3D19-4D17-A553-F353FA572B2B}" type="parTrans" cxnId="{9605EF16-A9BB-4B17-874C-BFDA371E9EC3}">
      <dgm:prSet/>
      <dgm:spPr/>
      <dgm:t>
        <a:bodyPr/>
        <a:lstStyle/>
        <a:p>
          <a:endParaRPr lang="pt-BR"/>
        </a:p>
      </dgm:t>
    </dgm:pt>
    <dgm:pt modelId="{37F08897-2B31-4846-818C-00A6FEACD4F4}" type="sibTrans" cxnId="{9605EF16-A9BB-4B17-874C-BFDA371E9EC3}">
      <dgm:prSet/>
      <dgm:spPr/>
      <dgm:t>
        <a:bodyPr/>
        <a:lstStyle/>
        <a:p>
          <a:endParaRPr lang="pt-BR"/>
        </a:p>
      </dgm:t>
    </dgm:pt>
    <dgm:pt modelId="{2B88CE7F-AECC-455B-ACD1-7B0CAB289044}" type="pres">
      <dgm:prSet presAssocID="{A6572B66-E4A1-4EA3-9B83-994FAC7C08C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31D5386-C722-4AFB-B537-41DC81CF1B8C}" type="pres">
      <dgm:prSet presAssocID="{EDEBFE05-5ACD-4801-A237-81FC92896C11}" presName="root1" presStyleCnt="0"/>
      <dgm:spPr/>
    </dgm:pt>
    <dgm:pt modelId="{3638B11E-4017-40D6-8BD9-5A147B0B31F3}" type="pres">
      <dgm:prSet presAssocID="{EDEBFE05-5ACD-4801-A237-81FC92896C1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0AA67E4-A3BF-4520-ABF3-9BA4E3FB918A}" type="pres">
      <dgm:prSet presAssocID="{EDEBFE05-5ACD-4801-A237-81FC92896C11}" presName="level2hierChild" presStyleCnt="0"/>
      <dgm:spPr/>
    </dgm:pt>
    <dgm:pt modelId="{2B28E90A-C73E-446F-9306-FE3EA59F7640}" type="pres">
      <dgm:prSet presAssocID="{B467E97F-E3A5-4449-B777-FBDBE93EF3D2}" presName="conn2-1" presStyleLbl="parChTrans1D2" presStyleIdx="0" presStyleCnt="3"/>
      <dgm:spPr/>
      <dgm:t>
        <a:bodyPr/>
        <a:lstStyle/>
        <a:p>
          <a:endParaRPr lang="pt-BR"/>
        </a:p>
      </dgm:t>
    </dgm:pt>
    <dgm:pt modelId="{0C2889BC-69C9-45C8-A0C0-905E554614CB}" type="pres">
      <dgm:prSet presAssocID="{B467E97F-E3A5-4449-B777-FBDBE93EF3D2}" presName="connTx" presStyleLbl="parChTrans1D2" presStyleIdx="0" presStyleCnt="3"/>
      <dgm:spPr/>
      <dgm:t>
        <a:bodyPr/>
        <a:lstStyle/>
        <a:p>
          <a:endParaRPr lang="pt-BR"/>
        </a:p>
      </dgm:t>
    </dgm:pt>
    <dgm:pt modelId="{427D9166-C2F8-4C2D-99DC-AE62232FD140}" type="pres">
      <dgm:prSet presAssocID="{18BC3D15-51BA-4C6E-AD8C-553E8C6BD384}" presName="root2" presStyleCnt="0"/>
      <dgm:spPr/>
    </dgm:pt>
    <dgm:pt modelId="{B6C2630B-3BC5-4155-BFD6-5AAC27E3D419}" type="pres">
      <dgm:prSet presAssocID="{18BC3D15-51BA-4C6E-AD8C-553E8C6BD384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0E33829-7D6A-4A43-B196-FBD3F4C3C78E}" type="pres">
      <dgm:prSet presAssocID="{18BC3D15-51BA-4C6E-AD8C-553E8C6BD384}" presName="level3hierChild" presStyleCnt="0"/>
      <dgm:spPr/>
    </dgm:pt>
    <dgm:pt modelId="{DAC03758-811C-45E0-8BA6-193B596621D3}" type="pres">
      <dgm:prSet presAssocID="{67977920-7C63-4A44-B04E-05F132F0A708}" presName="conn2-1" presStyleLbl="parChTrans1D3" presStyleIdx="0" presStyleCnt="4"/>
      <dgm:spPr/>
      <dgm:t>
        <a:bodyPr/>
        <a:lstStyle/>
        <a:p>
          <a:endParaRPr lang="pt-BR"/>
        </a:p>
      </dgm:t>
    </dgm:pt>
    <dgm:pt modelId="{D4C8BB61-FE5E-4AF8-80C1-15806E640C8D}" type="pres">
      <dgm:prSet presAssocID="{67977920-7C63-4A44-B04E-05F132F0A708}" presName="connTx" presStyleLbl="parChTrans1D3" presStyleIdx="0" presStyleCnt="4"/>
      <dgm:spPr/>
      <dgm:t>
        <a:bodyPr/>
        <a:lstStyle/>
        <a:p>
          <a:endParaRPr lang="pt-BR"/>
        </a:p>
      </dgm:t>
    </dgm:pt>
    <dgm:pt modelId="{FB9A8D82-9875-4164-B051-6B4D407A8F0C}" type="pres">
      <dgm:prSet presAssocID="{324C901F-5B54-4FCE-B80C-20FED8F8C1E3}" presName="root2" presStyleCnt="0"/>
      <dgm:spPr/>
    </dgm:pt>
    <dgm:pt modelId="{ECE27339-1BD3-4506-924A-8F14F803F4D9}" type="pres">
      <dgm:prSet presAssocID="{324C901F-5B54-4FCE-B80C-20FED8F8C1E3}" presName="LevelTwoTextNode" presStyleLbl="node3" presStyleIdx="0" presStyleCnt="4" custScaleX="123974" custScaleY="10793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1ACC094-DBB9-4C67-B16E-995FE748945A}" type="pres">
      <dgm:prSet presAssocID="{324C901F-5B54-4FCE-B80C-20FED8F8C1E3}" presName="level3hierChild" presStyleCnt="0"/>
      <dgm:spPr/>
    </dgm:pt>
    <dgm:pt modelId="{1B8EF6A3-1EDD-48C8-83A0-94A18960A935}" type="pres">
      <dgm:prSet presAssocID="{F6D45F79-6038-4B92-B5C5-3D9F107B9AB5}" presName="conn2-1" presStyleLbl="parChTrans1D2" presStyleIdx="1" presStyleCnt="3"/>
      <dgm:spPr/>
      <dgm:t>
        <a:bodyPr/>
        <a:lstStyle/>
        <a:p>
          <a:endParaRPr lang="pt-BR"/>
        </a:p>
      </dgm:t>
    </dgm:pt>
    <dgm:pt modelId="{99AF6730-0477-4D1C-90A1-9251E0838B37}" type="pres">
      <dgm:prSet presAssocID="{F6D45F79-6038-4B92-B5C5-3D9F107B9AB5}" presName="connTx" presStyleLbl="parChTrans1D2" presStyleIdx="1" presStyleCnt="3"/>
      <dgm:spPr/>
      <dgm:t>
        <a:bodyPr/>
        <a:lstStyle/>
        <a:p>
          <a:endParaRPr lang="pt-BR"/>
        </a:p>
      </dgm:t>
    </dgm:pt>
    <dgm:pt modelId="{EC1BAC1A-96E6-4F67-AD7E-9BD7BDDDCDE0}" type="pres">
      <dgm:prSet presAssocID="{DBA3803F-B65A-45DA-8380-0B3C42173385}" presName="root2" presStyleCnt="0"/>
      <dgm:spPr/>
    </dgm:pt>
    <dgm:pt modelId="{2AC614CA-DF62-4022-8CC6-058A7F1C43BB}" type="pres">
      <dgm:prSet presAssocID="{DBA3803F-B65A-45DA-8380-0B3C42173385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2DD396-28AA-44E1-BDAB-9503B79EBDF5}" type="pres">
      <dgm:prSet presAssocID="{DBA3803F-B65A-45DA-8380-0B3C42173385}" presName="level3hierChild" presStyleCnt="0"/>
      <dgm:spPr/>
    </dgm:pt>
    <dgm:pt modelId="{B7E9F13A-15D9-4387-8C01-0392572A51F9}" type="pres">
      <dgm:prSet presAssocID="{EC141BD6-B211-44F9-8230-D8B13310B2F1}" presName="conn2-1" presStyleLbl="parChTrans1D3" presStyleIdx="1" presStyleCnt="4"/>
      <dgm:spPr/>
      <dgm:t>
        <a:bodyPr/>
        <a:lstStyle/>
        <a:p>
          <a:endParaRPr lang="pt-BR"/>
        </a:p>
      </dgm:t>
    </dgm:pt>
    <dgm:pt modelId="{EEEBDF7C-3ED1-431F-8F8B-F45C64B36CD9}" type="pres">
      <dgm:prSet presAssocID="{EC141BD6-B211-44F9-8230-D8B13310B2F1}" presName="connTx" presStyleLbl="parChTrans1D3" presStyleIdx="1" presStyleCnt="4"/>
      <dgm:spPr/>
      <dgm:t>
        <a:bodyPr/>
        <a:lstStyle/>
        <a:p>
          <a:endParaRPr lang="pt-BR"/>
        </a:p>
      </dgm:t>
    </dgm:pt>
    <dgm:pt modelId="{97A81A58-4560-4CC6-9B4E-A24785DFBAF7}" type="pres">
      <dgm:prSet presAssocID="{553E1AF6-4D5E-4B9E-A282-360AD7197F7F}" presName="root2" presStyleCnt="0"/>
      <dgm:spPr/>
    </dgm:pt>
    <dgm:pt modelId="{3D30FF51-8E89-4EE0-995B-631147AF533B}" type="pres">
      <dgm:prSet presAssocID="{553E1AF6-4D5E-4B9E-A282-360AD7197F7F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7A873CF-E48A-4339-A9DE-1018C2243DE1}" type="pres">
      <dgm:prSet presAssocID="{553E1AF6-4D5E-4B9E-A282-360AD7197F7F}" presName="level3hierChild" presStyleCnt="0"/>
      <dgm:spPr/>
    </dgm:pt>
    <dgm:pt modelId="{5C2416D7-3998-46EF-8A9C-9F81AE7B066A}" type="pres">
      <dgm:prSet presAssocID="{4891D1EB-BC00-42B8-B0F5-CFF2FA2EA0FD}" presName="conn2-1" presStyleLbl="parChTrans1D2" presStyleIdx="2" presStyleCnt="3"/>
      <dgm:spPr/>
      <dgm:t>
        <a:bodyPr/>
        <a:lstStyle/>
        <a:p>
          <a:endParaRPr lang="pt-BR"/>
        </a:p>
      </dgm:t>
    </dgm:pt>
    <dgm:pt modelId="{20E56C40-71CA-40FA-A23D-7624146CF300}" type="pres">
      <dgm:prSet presAssocID="{4891D1EB-BC00-42B8-B0F5-CFF2FA2EA0FD}" presName="connTx" presStyleLbl="parChTrans1D2" presStyleIdx="2" presStyleCnt="3"/>
      <dgm:spPr/>
      <dgm:t>
        <a:bodyPr/>
        <a:lstStyle/>
        <a:p>
          <a:endParaRPr lang="pt-BR"/>
        </a:p>
      </dgm:t>
    </dgm:pt>
    <dgm:pt modelId="{7E9B9091-D621-490D-ACFC-0FCA84F7EB7F}" type="pres">
      <dgm:prSet presAssocID="{571DCE9E-D373-46A3-ABED-E85978DC2F12}" presName="root2" presStyleCnt="0"/>
      <dgm:spPr/>
    </dgm:pt>
    <dgm:pt modelId="{795D795B-7C9D-48B6-8B89-61ABD1E3EB5B}" type="pres">
      <dgm:prSet presAssocID="{571DCE9E-D373-46A3-ABED-E85978DC2F1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098FD6B-756D-4541-AD90-AA145C59A536}" type="pres">
      <dgm:prSet presAssocID="{571DCE9E-D373-46A3-ABED-E85978DC2F12}" presName="level3hierChild" presStyleCnt="0"/>
      <dgm:spPr/>
    </dgm:pt>
    <dgm:pt modelId="{40BBDFA5-CE70-45BD-9208-DBB424E3C372}" type="pres">
      <dgm:prSet presAssocID="{976F1628-8B3F-46DE-BB3D-9F8B96260370}" presName="conn2-1" presStyleLbl="parChTrans1D3" presStyleIdx="2" presStyleCnt="4"/>
      <dgm:spPr/>
      <dgm:t>
        <a:bodyPr/>
        <a:lstStyle/>
        <a:p>
          <a:endParaRPr lang="pt-BR"/>
        </a:p>
      </dgm:t>
    </dgm:pt>
    <dgm:pt modelId="{671D185E-801F-4DFF-A83B-995284456114}" type="pres">
      <dgm:prSet presAssocID="{976F1628-8B3F-46DE-BB3D-9F8B96260370}" presName="connTx" presStyleLbl="parChTrans1D3" presStyleIdx="2" presStyleCnt="4"/>
      <dgm:spPr/>
      <dgm:t>
        <a:bodyPr/>
        <a:lstStyle/>
        <a:p>
          <a:endParaRPr lang="pt-BR"/>
        </a:p>
      </dgm:t>
    </dgm:pt>
    <dgm:pt modelId="{47398DE4-22C0-41B6-889C-6639067E7B9B}" type="pres">
      <dgm:prSet presAssocID="{46B5AC3B-944D-4779-BC0B-B541819E22E7}" presName="root2" presStyleCnt="0"/>
      <dgm:spPr/>
    </dgm:pt>
    <dgm:pt modelId="{F694194F-7988-4A62-AAEE-696E9628E942}" type="pres">
      <dgm:prSet presAssocID="{46B5AC3B-944D-4779-BC0B-B541819E22E7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C8A5A57-885C-420D-8768-D64C70D91870}" type="pres">
      <dgm:prSet presAssocID="{46B5AC3B-944D-4779-BC0B-B541819E22E7}" presName="level3hierChild" presStyleCnt="0"/>
      <dgm:spPr/>
    </dgm:pt>
    <dgm:pt modelId="{DBA5A346-FDB6-47EB-9CB5-1393EAA8F07E}" type="pres">
      <dgm:prSet presAssocID="{1345DEEE-3D19-4D17-A553-F353FA572B2B}" presName="conn2-1" presStyleLbl="parChTrans1D4" presStyleIdx="0" presStyleCnt="3"/>
      <dgm:spPr/>
      <dgm:t>
        <a:bodyPr/>
        <a:lstStyle/>
        <a:p>
          <a:endParaRPr lang="pt-BR"/>
        </a:p>
      </dgm:t>
    </dgm:pt>
    <dgm:pt modelId="{FD9FC8F1-61E7-48EA-8A46-9D2E961C2611}" type="pres">
      <dgm:prSet presAssocID="{1345DEEE-3D19-4D17-A553-F353FA572B2B}" presName="connTx" presStyleLbl="parChTrans1D4" presStyleIdx="0" presStyleCnt="3"/>
      <dgm:spPr/>
      <dgm:t>
        <a:bodyPr/>
        <a:lstStyle/>
        <a:p>
          <a:endParaRPr lang="pt-BR"/>
        </a:p>
      </dgm:t>
    </dgm:pt>
    <dgm:pt modelId="{9000F8C3-AB75-4CA1-8831-E274955E2CDB}" type="pres">
      <dgm:prSet presAssocID="{7BCC0D5F-C961-4AA5-BE3E-788B52841B9A}" presName="root2" presStyleCnt="0"/>
      <dgm:spPr/>
    </dgm:pt>
    <dgm:pt modelId="{16BA6FC7-CE3C-4984-A54A-B50502392366}" type="pres">
      <dgm:prSet presAssocID="{7BCC0D5F-C961-4AA5-BE3E-788B52841B9A}" presName="LevelTwoTextNode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7B83E23-F31D-4336-A361-3BDF05A2BEE0}" type="pres">
      <dgm:prSet presAssocID="{7BCC0D5F-C961-4AA5-BE3E-788B52841B9A}" presName="level3hierChild" presStyleCnt="0"/>
      <dgm:spPr/>
    </dgm:pt>
    <dgm:pt modelId="{6111CE8E-1AD2-43A0-BDB8-143A7A3D999B}" type="pres">
      <dgm:prSet presAssocID="{D5E44AEA-7D7B-4FA5-B021-63AA6A280919}" presName="conn2-1" presStyleLbl="parChTrans1D3" presStyleIdx="3" presStyleCnt="4"/>
      <dgm:spPr/>
      <dgm:t>
        <a:bodyPr/>
        <a:lstStyle/>
        <a:p>
          <a:endParaRPr lang="pt-BR"/>
        </a:p>
      </dgm:t>
    </dgm:pt>
    <dgm:pt modelId="{17DF4B7E-768E-4B46-AB04-3D706505FC5F}" type="pres">
      <dgm:prSet presAssocID="{D5E44AEA-7D7B-4FA5-B021-63AA6A280919}" presName="connTx" presStyleLbl="parChTrans1D3" presStyleIdx="3" presStyleCnt="4"/>
      <dgm:spPr/>
      <dgm:t>
        <a:bodyPr/>
        <a:lstStyle/>
        <a:p>
          <a:endParaRPr lang="pt-BR"/>
        </a:p>
      </dgm:t>
    </dgm:pt>
    <dgm:pt modelId="{FD3F5D95-D216-4C84-B982-18C7B46A8EAB}" type="pres">
      <dgm:prSet presAssocID="{D44B5D07-54CE-4F22-9AFB-7BC1341CFBAB}" presName="root2" presStyleCnt="0"/>
      <dgm:spPr/>
    </dgm:pt>
    <dgm:pt modelId="{F31C8E88-21A1-47CB-A3F1-B0F4027D1401}" type="pres">
      <dgm:prSet presAssocID="{D44B5D07-54CE-4F22-9AFB-7BC1341CFBAB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8D6C4A0-14CD-44AD-888F-6C27DC8E7BAA}" type="pres">
      <dgm:prSet presAssocID="{D44B5D07-54CE-4F22-9AFB-7BC1341CFBAB}" presName="level3hierChild" presStyleCnt="0"/>
      <dgm:spPr/>
    </dgm:pt>
    <dgm:pt modelId="{2F5268B1-75F1-4A44-8584-A132B92B8E53}" type="pres">
      <dgm:prSet presAssocID="{70BAF699-81FD-440D-8A5E-3E5AF904A7BF}" presName="conn2-1" presStyleLbl="parChTrans1D4" presStyleIdx="1" presStyleCnt="3"/>
      <dgm:spPr/>
      <dgm:t>
        <a:bodyPr/>
        <a:lstStyle/>
        <a:p>
          <a:endParaRPr lang="pt-BR"/>
        </a:p>
      </dgm:t>
    </dgm:pt>
    <dgm:pt modelId="{35BF17FA-1A84-47CA-9007-A189BC86692B}" type="pres">
      <dgm:prSet presAssocID="{70BAF699-81FD-440D-8A5E-3E5AF904A7BF}" presName="connTx" presStyleLbl="parChTrans1D4" presStyleIdx="1" presStyleCnt="3"/>
      <dgm:spPr/>
      <dgm:t>
        <a:bodyPr/>
        <a:lstStyle/>
        <a:p>
          <a:endParaRPr lang="pt-BR"/>
        </a:p>
      </dgm:t>
    </dgm:pt>
    <dgm:pt modelId="{D463719A-7C59-482F-A268-F8D17185357A}" type="pres">
      <dgm:prSet presAssocID="{E3808697-870F-4660-A466-BD53EF96D237}" presName="root2" presStyleCnt="0"/>
      <dgm:spPr/>
    </dgm:pt>
    <dgm:pt modelId="{6EFC1575-DB1C-42A0-801A-E3F48E0E7A59}" type="pres">
      <dgm:prSet presAssocID="{E3808697-870F-4660-A466-BD53EF96D237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C8E87AA-49B8-43A2-870C-45D1CF3DE565}" type="pres">
      <dgm:prSet presAssocID="{E3808697-870F-4660-A466-BD53EF96D237}" presName="level3hierChild" presStyleCnt="0"/>
      <dgm:spPr/>
    </dgm:pt>
    <dgm:pt modelId="{1EFAB061-1BEE-4EAB-A151-AD8F45014265}" type="pres">
      <dgm:prSet presAssocID="{8C005E43-FE81-4F8F-AD0F-A3CD5C531150}" presName="conn2-1" presStyleLbl="parChTrans1D4" presStyleIdx="2" presStyleCnt="3"/>
      <dgm:spPr/>
      <dgm:t>
        <a:bodyPr/>
        <a:lstStyle/>
        <a:p>
          <a:endParaRPr lang="pt-BR"/>
        </a:p>
      </dgm:t>
    </dgm:pt>
    <dgm:pt modelId="{DC882718-6A82-43E7-8176-129A9E240042}" type="pres">
      <dgm:prSet presAssocID="{8C005E43-FE81-4F8F-AD0F-A3CD5C531150}" presName="connTx" presStyleLbl="parChTrans1D4" presStyleIdx="2" presStyleCnt="3"/>
      <dgm:spPr/>
      <dgm:t>
        <a:bodyPr/>
        <a:lstStyle/>
        <a:p>
          <a:endParaRPr lang="pt-BR"/>
        </a:p>
      </dgm:t>
    </dgm:pt>
    <dgm:pt modelId="{783B3098-DA1D-40F1-9B8A-82A58D7272BC}" type="pres">
      <dgm:prSet presAssocID="{D1796A85-8B61-4221-AF64-FAD415C8C8AD}" presName="root2" presStyleCnt="0"/>
      <dgm:spPr/>
    </dgm:pt>
    <dgm:pt modelId="{F9DB6AEF-4C55-4926-AA8E-C15D17602E89}" type="pres">
      <dgm:prSet presAssocID="{D1796A85-8B61-4221-AF64-FAD415C8C8AD}" presName="LevelTwoTextNode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D58D61C-8407-47F1-9504-F1E9E3A68CAB}" type="pres">
      <dgm:prSet presAssocID="{D1796A85-8B61-4221-AF64-FAD415C8C8AD}" presName="level3hierChild" presStyleCnt="0"/>
      <dgm:spPr/>
    </dgm:pt>
  </dgm:ptLst>
  <dgm:cxnLst>
    <dgm:cxn modelId="{8E306544-F5A0-443F-A2EF-977BC9B9EDB7}" srcId="{A6572B66-E4A1-4EA3-9B83-994FAC7C08CE}" destId="{EDEBFE05-5ACD-4801-A237-81FC92896C11}" srcOrd="0" destOrd="0" parTransId="{A4776490-4350-421C-A74F-39648E54C089}" sibTransId="{AF8C1467-1641-4421-9A81-B59168B740DD}"/>
    <dgm:cxn modelId="{2D00829F-2F7F-4612-AE96-475B5E932613}" type="presOf" srcId="{E3808697-870F-4660-A466-BD53EF96D237}" destId="{6EFC1575-DB1C-42A0-801A-E3F48E0E7A59}" srcOrd="0" destOrd="0" presId="urn:microsoft.com/office/officeart/2005/8/layout/hierarchy2"/>
    <dgm:cxn modelId="{BFF9D41E-C63D-420D-AA2C-8083748EC28B}" type="presOf" srcId="{70BAF699-81FD-440D-8A5E-3E5AF904A7BF}" destId="{35BF17FA-1A84-47CA-9007-A189BC86692B}" srcOrd="1" destOrd="0" presId="urn:microsoft.com/office/officeart/2005/8/layout/hierarchy2"/>
    <dgm:cxn modelId="{1EE979D7-62C0-48C3-8AA9-06135A33D433}" srcId="{571DCE9E-D373-46A3-ABED-E85978DC2F12}" destId="{D44B5D07-54CE-4F22-9AFB-7BC1341CFBAB}" srcOrd="1" destOrd="0" parTransId="{D5E44AEA-7D7B-4FA5-B021-63AA6A280919}" sibTransId="{7FFB498F-39EB-4A97-9DF8-A7ACA85FE9AE}"/>
    <dgm:cxn modelId="{EE4EB3DD-4211-40AF-A306-4A26C4FEE9AE}" type="presOf" srcId="{F6D45F79-6038-4B92-B5C5-3D9F107B9AB5}" destId="{99AF6730-0477-4D1C-90A1-9251E0838B37}" srcOrd="1" destOrd="0" presId="urn:microsoft.com/office/officeart/2005/8/layout/hierarchy2"/>
    <dgm:cxn modelId="{E256998D-3BEE-44C9-B3DB-20994A5185EE}" srcId="{571DCE9E-D373-46A3-ABED-E85978DC2F12}" destId="{46B5AC3B-944D-4779-BC0B-B541819E22E7}" srcOrd="0" destOrd="0" parTransId="{976F1628-8B3F-46DE-BB3D-9F8B96260370}" sibTransId="{5AC842EC-4CCF-45A1-929D-3F4A1FDC78E6}"/>
    <dgm:cxn modelId="{9605EF16-A9BB-4B17-874C-BFDA371E9EC3}" srcId="{46B5AC3B-944D-4779-BC0B-B541819E22E7}" destId="{7BCC0D5F-C961-4AA5-BE3E-788B52841B9A}" srcOrd="0" destOrd="0" parTransId="{1345DEEE-3D19-4D17-A553-F353FA572B2B}" sibTransId="{37F08897-2B31-4846-818C-00A6FEACD4F4}"/>
    <dgm:cxn modelId="{FA1A0261-A372-41F8-8584-037F6CE98249}" type="presOf" srcId="{D44B5D07-54CE-4F22-9AFB-7BC1341CFBAB}" destId="{F31C8E88-21A1-47CB-A3F1-B0F4027D1401}" srcOrd="0" destOrd="0" presId="urn:microsoft.com/office/officeart/2005/8/layout/hierarchy2"/>
    <dgm:cxn modelId="{C4CBA075-CE36-4953-A4DD-13E3CE3DF2FE}" srcId="{EDEBFE05-5ACD-4801-A237-81FC92896C11}" destId="{571DCE9E-D373-46A3-ABED-E85978DC2F12}" srcOrd="2" destOrd="0" parTransId="{4891D1EB-BC00-42B8-B0F5-CFF2FA2EA0FD}" sibTransId="{149C5F08-6603-4CB4-AF62-2D660AA6A02E}"/>
    <dgm:cxn modelId="{E7FD8782-4066-4329-B997-884A2E2C66C2}" srcId="{D44B5D07-54CE-4F22-9AFB-7BC1341CFBAB}" destId="{E3808697-870F-4660-A466-BD53EF96D237}" srcOrd="0" destOrd="0" parTransId="{70BAF699-81FD-440D-8A5E-3E5AF904A7BF}" sibTransId="{577AB377-6B82-4713-A6B9-472A89A91D01}"/>
    <dgm:cxn modelId="{3B145FCA-1015-41A8-A81F-914B26AF09CB}" type="presOf" srcId="{7BCC0D5F-C961-4AA5-BE3E-788B52841B9A}" destId="{16BA6FC7-CE3C-4984-A54A-B50502392366}" srcOrd="0" destOrd="0" presId="urn:microsoft.com/office/officeart/2005/8/layout/hierarchy2"/>
    <dgm:cxn modelId="{769180D1-6569-428D-97AF-52448D75AB14}" type="presOf" srcId="{571DCE9E-D373-46A3-ABED-E85978DC2F12}" destId="{795D795B-7C9D-48B6-8B89-61ABD1E3EB5B}" srcOrd="0" destOrd="0" presId="urn:microsoft.com/office/officeart/2005/8/layout/hierarchy2"/>
    <dgm:cxn modelId="{D1CCD8F9-56FD-4218-B17A-EB9D6ABCEFF1}" type="presOf" srcId="{F6D45F79-6038-4B92-B5C5-3D9F107B9AB5}" destId="{1B8EF6A3-1EDD-48C8-83A0-94A18960A935}" srcOrd="0" destOrd="0" presId="urn:microsoft.com/office/officeart/2005/8/layout/hierarchy2"/>
    <dgm:cxn modelId="{EC61B3BC-D932-48A5-ABD3-D9C7E647C676}" type="presOf" srcId="{A6572B66-E4A1-4EA3-9B83-994FAC7C08CE}" destId="{2B88CE7F-AECC-455B-ACD1-7B0CAB289044}" srcOrd="0" destOrd="0" presId="urn:microsoft.com/office/officeart/2005/8/layout/hierarchy2"/>
    <dgm:cxn modelId="{9BBBA056-35AA-496E-B035-A85F83CC2F8F}" srcId="{EDEBFE05-5ACD-4801-A237-81FC92896C11}" destId="{18BC3D15-51BA-4C6E-AD8C-553E8C6BD384}" srcOrd="0" destOrd="0" parTransId="{B467E97F-E3A5-4449-B777-FBDBE93EF3D2}" sibTransId="{A11CD18D-ABA3-4141-99B8-03D29F4397CC}"/>
    <dgm:cxn modelId="{C1A49C65-F278-4A7E-8DF9-7A01E0667B8D}" type="presOf" srcId="{553E1AF6-4D5E-4B9E-A282-360AD7197F7F}" destId="{3D30FF51-8E89-4EE0-995B-631147AF533B}" srcOrd="0" destOrd="0" presId="urn:microsoft.com/office/officeart/2005/8/layout/hierarchy2"/>
    <dgm:cxn modelId="{E551A490-7E57-4ED4-9570-880C3CB0E7A9}" srcId="{D44B5D07-54CE-4F22-9AFB-7BC1341CFBAB}" destId="{D1796A85-8B61-4221-AF64-FAD415C8C8AD}" srcOrd="1" destOrd="0" parTransId="{8C005E43-FE81-4F8F-AD0F-A3CD5C531150}" sibTransId="{42DE42A8-F59E-4D93-97E4-F64E277A5078}"/>
    <dgm:cxn modelId="{6E5D8FB9-FB11-4AA9-B2E4-8E27E5DA7144}" type="presOf" srcId="{D1796A85-8B61-4221-AF64-FAD415C8C8AD}" destId="{F9DB6AEF-4C55-4926-AA8E-C15D17602E89}" srcOrd="0" destOrd="0" presId="urn:microsoft.com/office/officeart/2005/8/layout/hierarchy2"/>
    <dgm:cxn modelId="{5ACBF74A-5FA4-4EB4-A7E6-506EBFE59D5D}" type="presOf" srcId="{8C005E43-FE81-4F8F-AD0F-A3CD5C531150}" destId="{DC882718-6A82-43E7-8176-129A9E240042}" srcOrd="1" destOrd="0" presId="urn:microsoft.com/office/officeart/2005/8/layout/hierarchy2"/>
    <dgm:cxn modelId="{8F3504F3-32A8-4282-8155-36E1C56CFF6D}" type="presOf" srcId="{1345DEEE-3D19-4D17-A553-F353FA572B2B}" destId="{DBA5A346-FDB6-47EB-9CB5-1393EAA8F07E}" srcOrd="0" destOrd="0" presId="urn:microsoft.com/office/officeart/2005/8/layout/hierarchy2"/>
    <dgm:cxn modelId="{EFD517AC-478D-4E43-9798-4D5B24564739}" type="presOf" srcId="{EC141BD6-B211-44F9-8230-D8B13310B2F1}" destId="{EEEBDF7C-3ED1-431F-8F8B-F45C64B36CD9}" srcOrd="1" destOrd="0" presId="urn:microsoft.com/office/officeart/2005/8/layout/hierarchy2"/>
    <dgm:cxn modelId="{9038FCE1-354F-4CE8-A2B8-E801D23F2D7C}" type="presOf" srcId="{4891D1EB-BC00-42B8-B0F5-CFF2FA2EA0FD}" destId="{5C2416D7-3998-46EF-8A9C-9F81AE7B066A}" srcOrd="0" destOrd="0" presId="urn:microsoft.com/office/officeart/2005/8/layout/hierarchy2"/>
    <dgm:cxn modelId="{07D5CDAF-35DF-47C8-831B-4336514F4675}" type="presOf" srcId="{D5E44AEA-7D7B-4FA5-B021-63AA6A280919}" destId="{17DF4B7E-768E-4B46-AB04-3D706505FC5F}" srcOrd="1" destOrd="0" presId="urn:microsoft.com/office/officeart/2005/8/layout/hierarchy2"/>
    <dgm:cxn modelId="{FE39E244-A710-4FAA-8448-6F704728F6D9}" type="presOf" srcId="{976F1628-8B3F-46DE-BB3D-9F8B96260370}" destId="{671D185E-801F-4DFF-A83B-995284456114}" srcOrd="1" destOrd="0" presId="urn:microsoft.com/office/officeart/2005/8/layout/hierarchy2"/>
    <dgm:cxn modelId="{ACBEBC44-F66F-480D-8A1E-CE6EA370D28C}" srcId="{EDEBFE05-5ACD-4801-A237-81FC92896C11}" destId="{DBA3803F-B65A-45DA-8380-0B3C42173385}" srcOrd="1" destOrd="0" parTransId="{F6D45F79-6038-4B92-B5C5-3D9F107B9AB5}" sibTransId="{091E633E-DCA7-4042-8527-11BFBE386056}"/>
    <dgm:cxn modelId="{1C59AD5B-4BF2-43DD-AE55-65ED1AEBD49F}" type="presOf" srcId="{EC141BD6-B211-44F9-8230-D8B13310B2F1}" destId="{B7E9F13A-15D9-4387-8C01-0392572A51F9}" srcOrd="0" destOrd="0" presId="urn:microsoft.com/office/officeart/2005/8/layout/hierarchy2"/>
    <dgm:cxn modelId="{3D50DC85-E4AD-4CE5-93C5-C350B1E5A80F}" type="presOf" srcId="{D5E44AEA-7D7B-4FA5-B021-63AA6A280919}" destId="{6111CE8E-1AD2-43A0-BDB8-143A7A3D999B}" srcOrd="0" destOrd="0" presId="urn:microsoft.com/office/officeart/2005/8/layout/hierarchy2"/>
    <dgm:cxn modelId="{7A1DCBAE-91DC-4B9A-ACB4-E3C1F609DDE3}" srcId="{DBA3803F-B65A-45DA-8380-0B3C42173385}" destId="{553E1AF6-4D5E-4B9E-A282-360AD7197F7F}" srcOrd="0" destOrd="0" parTransId="{EC141BD6-B211-44F9-8230-D8B13310B2F1}" sibTransId="{B9098F70-2FB9-4EF3-B419-B9E2DC8DEB47}"/>
    <dgm:cxn modelId="{50278B13-BC2D-4ECB-8B6A-E5115A584C67}" type="presOf" srcId="{1345DEEE-3D19-4D17-A553-F353FA572B2B}" destId="{FD9FC8F1-61E7-48EA-8A46-9D2E961C2611}" srcOrd="1" destOrd="0" presId="urn:microsoft.com/office/officeart/2005/8/layout/hierarchy2"/>
    <dgm:cxn modelId="{9DA770CE-7388-409C-A3B4-3320C5D3A4A7}" type="presOf" srcId="{8C005E43-FE81-4F8F-AD0F-A3CD5C531150}" destId="{1EFAB061-1BEE-4EAB-A151-AD8F45014265}" srcOrd="0" destOrd="0" presId="urn:microsoft.com/office/officeart/2005/8/layout/hierarchy2"/>
    <dgm:cxn modelId="{481A2198-D326-482B-851C-A75AFDE35643}" type="presOf" srcId="{DBA3803F-B65A-45DA-8380-0B3C42173385}" destId="{2AC614CA-DF62-4022-8CC6-058A7F1C43BB}" srcOrd="0" destOrd="0" presId="urn:microsoft.com/office/officeart/2005/8/layout/hierarchy2"/>
    <dgm:cxn modelId="{9725F956-2E84-41CF-9512-5A04204E2B58}" type="presOf" srcId="{67977920-7C63-4A44-B04E-05F132F0A708}" destId="{D4C8BB61-FE5E-4AF8-80C1-15806E640C8D}" srcOrd="1" destOrd="0" presId="urn:microsoft.com/office/officeart/2005/8/layout/hierarchy2"/>
    <dgm:cxn modelId="{C633977F-86A7-4A16-B459-D56CED839959}" srcId="{18BC3D15-51BA-4C6E-AD8C-553E8C6BD384}" destId="{324C901F-5B54-4FCE-B80C-20FED8F8C1E3}" srcOrd="0" destOrd="0" parTransId="{67977920-7C63-4A44-B04E-05F132F0A708}" sibTransId="{65341AAA-06CC-4B92-89B6-8C85D8C0D565}"/>
    <dgm:cxn modelId="{80571320-1427-48DD-BC6C-B1BB93D87F6A}" type="presOf" srcId="{EDEBFE05-5ACD-4801-A237-81FC92896C11}" destId="{3638B11E-4017-40D6-8BD9-5A147B0B31F3}" srcOrd="0" destOrd="0" presId="urn:microsoft.com/office/officeart/2005/8/layout/hierarchy2"/>
    <dgm:cxn modelId="{9FDC886D-9C6F-4F8E-A42C-E6CB9D3C60A2}" type="presOf" srcId="{4891D1EB-BC00-42B8-B0F5-CFF2FA2EA0FD}" destId="{20E56C40-71CA-40FA-A23D-7624146CF300}" srcOrd="1" destOrd="0" presId="urn:microsoft.com/office/officeart/2005/8/layout/hierarchy2"/>
    <dgm:cxn modelId="{A9DC5422-A198-421C-9740-777EAA199816}" type="presOf" srcId="{B467E97F-E3A5-4449-B777-FBDBE93EF3D2}" destId="{2B28E90A-C73E-446F-9306-FE3EA59F7640}" srcOrd="0" destOrd="0" presId="urn:microsoft.com/office/officeart/2005/8/layout/hierarchy2"/>
    <dgm:cxn modelId="{B057E511-33BC-487A-965E-41E196F245AD}" type="presOf" srcId="{70BAF699-81FD-440D-8A5E-3E5AF904A7BF}" destId="{2F5268B1-75F1-4A44-8584-A132B92B8E53}" srcOrd="0" destOrd="0" presId="urn:microsoft.com/office/officeart/2005/8/layout/hierarchy2"/>
    <dgm:cxn modelId="{F955F48C-95B2-4FF4-BCF5-4E480D88DD15}" type="presOf" srcId="{976F1628-8B3F-46DE-BB3D-9F8B96260370}" destId="{40BBDFA5-CE70-45BD-9208-DBB424E3C372}" srcOrd="0" destOrd="0" presId="urn:microsoft.com/office/officeart/2005/8/layout/hierarchy2"/>
    <dgm:cxn modelId="{21BEFDB1-01AE-4BA6-A7CD-6EB40BACA765}" type="presOf" srcId="{324C901F-5B54-4FCE-B80C-20FED8F8C1E3}" destId="{ECE27339-1BD3-4506-924A-8F14F803F4D9}" srcOrd="0" destOrd="0" presId="urn:microsoft.com/office/officeart/2005/8/layout/hierarchy2"/>
    <dgm:cxn modelId="{13FA34EB-22B0-4E13-BE1F-BC0785B4D942}" type="presOf" srcId="{18BC3D15-51BA-4C6E-AD8C-553E8C6BD384}" destId="{B6C2630B-3BC5-4155-BFD6-5AAC27E3D419}" srcOrd="0" destOrd="0" presId="urn:microsoft.com/office/officeart/2005/8/layout/hierarchy2"/>
    <dgm:cxn modelId="{5BF3F585-2E49-4C65-B3C1-1206C99D1F04}" type="presOf" srcId="{46B5AC3B-944D-4779-BC0B-B541819E22E7}" destId="{F694194F-7988-4A62-AAEE-696E9628E942}" srcOrd="0" destOrd="0" presId="urn:microsoft.com/office/officeart/2005/8/layout/hierarchy2"/>
    <dgm:cxn modelId="{ABF89617-683A-4869-9F92-FFAB5F4E5398}" type="presOf" srcId="{B467E97F-E3A5-4449-B777-FBDBE93EF3D2}" destId="{0C2889BC-69C9-45C8-A0C0-905E554614CB}" srcOrd="1" destOrd="0" presId="urn:microsoft.com/office/officeart/2005/8/layout/hierarchy2"/>
    <dgm:cxn modelId="{3ED60FA9-7372-4A09-8DE3-C4294D386232}" type="presOf" srcId="{67977920-7C63-4A44-B04E-05F132F0A708}" destId="{DAC03758-811C-45E0-8BA6-193B596621D3}" srcOrd="0" destOrd="0" presId="urn:microsoft.com/office/officeart/2005/8/layout/hierarchy2"/>
    <dgm:cxn modelId="{186558E7-D3A0-4749-88E0-66C41F5FD4E5}" type="presParOf" srcId="{2B88CE7F-AECC-455B-ACD1-7B0CAB289044}" destId="{531D5386-C722-4AFB-B537-41DC81CF1B8C}" srcOrd="0" destOrd="0" presId="urn:microsoft.com/office/officeart/2005/8/layout/hierarchy2"/>
    <dgm:cxn modelId="{8A093499-3C28-464D-9191-3D11CD7F19FE}" type="presParOf" srcId="{531D5386-C722-4AFB-B537-41DC81CF1B8C}" destId="{3638B11E-4017-40D6-8BD9-5A147B0B31F3}" srcOrd="0" destOrd="0" presId="urn:microsoft.com/office/officeart/2005/8/layout/hierarchy2"/>
    <dgm:cxn modelId="{B96EB792-2D63-4708-952E-E0E6BF806DCB}" type="presParOf" srcId="{531D5386-C722-4AFB-B537-41DC81CF1B8C}" destId="{A0AA67E4-A3BF-4520-ABF3-9BA4E3FB918A}" srcOrd="1" destOrd="0" presId="urn:microsoft.com/office/officeart/2005/8/layout/hierarchy2"/>
    <dgm:cxn modelId="{CCF77962-6CBF-49CE-9D8C-632F64A0461F}" type="presParOf" srcId="{A0AA67E4-A3BF-4520-ABF3-9BA4E3FB918A}" destId="{2B28E90A-C73E-446F-9306-FE3EA59F7640}" srcOrd="0" destOrd="0" presId="urn:microsoft.com/office/officeart/2005/8/layout/hierarchy2"/>
    <dgm:cxn modelId="{DBB862A2-3617-4B3F-B943-040299025876}" type="presParOf" srcId="{2B28E90A-C73E-446F-9306-FE3EA59F7640}" destId="{0C2889BC-69C9-45C8-A0C0-905E554614CB}" srcOrd="0" destOrd="0" presId="urn:microsoft.com/office/officeart/2005/8/layout/hierarchy2"/>
    <dgm:cxn modelId="{C2E72BAD-1B3B-4347-AD54-9833F8731FB0}" type="presParOf" srcId="{A0AA67E4-A3BF-4520-ABF3-9BA4E3FB918A}" destId="{427D9166-C2F8-4C2D-99DC-AE62232FD140}" srcOrd="1" destOrd="0" presId="urn:microsoft.com/office/officeart/2005/8/layout/hierarchy2"/>
    <dgm:cxn modelId="{62F9713D-E3B2-44D5-B705-1B26C814200D}" type="presParOf" srcId="{427D9166-C2F8-4C2D-99DC-AE62232FD140}" destId="{B6C2630B-3BC5-4155-BFD6-5AAC27E3D419}" srcOrd="0" destOrd="0" presId="urn:microsoft.com/office/officeart/2005/8/layout/hierarchy2"/>
    <dgm:cxn modelId="{FBC372D9-22DE-4DD9-95BE-C2B019BDD863}" type="presParOf" srcId="{427D9166-C2F8-4C2D-99DC-AE62232FD140}" destId="{30E33829-7D6A-4A43-B196-FBD3F4C3C78E}" srcOrd="1" destOrd="0" presId="urn:microsoft.com/office/officeart/2005/8/layout/hierarchy2"/>
    <dgm:cxn modelId="{3E5D7A3F-8AB3-4F4E-BFBC-270A7EAA0658}" type="presParOf" srcId="{30E33829-7D6A-4A43-B196-FBD3F4C3C78E}" destId="{DAC03758-811C-45E0-8BA6-193B596621D3}" srcOrd="0" destOrd="0" presId="urn:microsoft.com/office/officeart/2005/8/layout/hierarchy2"/>
    <dgm:cxn modelId="{DE00505A-19E3-4A03-A7F4-6C2C18CCFEB0}" type="presParOf" srcId="{DAC03758-811C-45E0-8BA6-193B596621D3}" destId="{D4C8BB61-FE5E-4AF8-80C1-15806E640C8D}" srcOrd="0" destOrd="0" presId="urn:microsoft.com/office/officeart/2005/8/layout/hierarchy2"/>
    <dgm:cxn modelId="{E28154B7-8C87-4D56-B9F3-A5353A5F4A57}" type="presParOf" srcId="{30E33829-7D6A-4A43-B196-FBD3F4C3C78E}" destId="{FB9A8D82-9875-4164-B051-6B4D407A8F0C}" srcOrd="1" destOrd="0" presId="urn:microsoft.com/office/officeart/2005/8/layout/hierarchy2"/>
    <dgm:cxn modelId="{662330B6-FA5E-45EC-9D24-585A35DA901B}" type="presParOf" srcId="{FB9A8D82-9875-4164-B051-6B4D407A8F0C}" destId="{ECE27339-1BD3-4506-924A-8F14F803F4D9}" srcOrd="0" destOrd="0" presId="urn:microsoft.com/office/officeart/2005/8/layout/hierarchy2"/>
    <dgm:cxn modelId="{F7750697-3A35-4C2E-A568-BF9C0504694E}" type="presParOf" srcId="{FB9A8D82-9875-4164-B051-6B4D407A8F0C}" destId="{71ACC094-DBB9-4C67-B16E-995FE748945A}" srcOrd="1" destOrd="0" presId="urn:microsoft.com/office/officeart/2005/8/layout/hierarchy2"/>
    <dgm:cxn modelId="{6FF4B6E4-663A-4E8E-B843-B56BB976E378}" type="presParOf" srcId="{A0AA67E4-A3BF-4520-ABF3-9BA4E3FB918A}" destId="{1B8EF6A3-1EDD-48C8-83A0-94A18960A935}" srcOrd="2" destOrd="0" presId="urn:microsoft.com/office/officeart/2005/8/layout/hierarchy2"/>
    <dgm:cxn modelId="{C24D2D64-C093-4749-80FE-916CBC18F39D}" type="presParOf" srcId="{1B8EF6A3-1EDD-48C8-83A0-94A18960A935}" destId="{99AF6730-0477-4D1C-90A1-9251E0838B37}" srcOrd="0" destOrd="0" presId="urn:microsoft.com/office/officeart/2005/8/layout/hierarchy2"/>
    <dgm:cxn modelId="{62703924-E5DC-4B95-BEC5-9EFF96E43B90}" type="presParOf" srcId="{A0AA67E4-A3BF-4520-ABF3-9BA4E3FB918A}" destId="{EC1BAC1A-96E6-4F67-AD7E-9BD7BDDDCDE0}" srcOrd="3" destOrd="0" presId="urn:microsoft.com/office/officeart/2005/8/layout/hierarchy2"/>
    <dgm:cxn modelId="{616C9E7C-763C-4BE9-9677-778D1FA25B8F}" type="presParOf" srcId="{EC1BAC1A-96E6-4F67-AD7E-9BD7BDDDCDE0}" destId="{2AC614CA-DF62-4022-8CC6-058A7F1C43BB}" srcOrd="0" destOrd="0" presId="urn:microsoft.com/office/officeart/2005/8/layout/hierarchy2"/>
    <dgm:cxn modelId="{0A2123F3-D1C9-4AC7-932B-5967EA1B021D}" type="presParOf" srcId="{EC1BAC1A-96E6-4F67-AD7E-9BD7BDDDCDE0}" destId="{652DD396-28AA-44E1-BDAB-9503B79EBDF5}" srcOrd="1" destOrd="0" presId="urn:microsoft.com/office/officeart/2005/8/layout/hierarchy2"/>
    <dgm:cxn modelId="{CE6901CB-0EC3-43E5-86D0-883680129519}" type="presParOf" srcId="{652DD396-28AA-44E1-BDAB-9503B79EBDF5}" destId="{B7E9F13A-15D9-4387-8C01-0392572A51F9}" srcOrd="0" destOrd="0" presId="urn:microsoft.com/office/officeart/2005/8/layout/hierarchy2"/>
    <dgm:cxn modelId="{E2D98914-FB45-40A4-99ED-C1D77033F5B1}" type="presParOf" srcId="{B7E9F13A-15D9-4387-8C01-0392572A51F9}" destId="{EEEBDF7C-3ED1-431F-8F8B-F45C64B36CD9}" srcOrd="0" destOrd="0" presId="urn:microsoft.com/office/officeart/2005/8/layout/hierarchy2"/>
    <dgm:cxn modelId="{D450752B-E9A2-4225-BD5B-038B296A8CE3}" type="presParOf" srcId="{652DD396-28AA-44E1-BDAB-9503B79EBDF5}" destId="{97A81A58-4560-4CC6-9B4E-A24785DFBAF7}" srcOrd="1" destOrd="0" presId="urn:microsoft.com/office/officeart/2005/8/layout/hierarchy2"/>
    <dgm:cxn modelId="{BF98BA3B-11FF-47EA-BE23-7A77F711380B}" type="presParOf" srcId="{97A81A58-4560-4CC6-9B4E-A24785DFBAF7}" destId="{3D30FF51-8E89-4EE0-995B-631147AF533B}" srcOrd="0" destOrd="0" presId="urn:microsoft.com/office/officeart/2005/8/layout/hierarchy2"/>
    <dgm:cxn modelId="{1A74ABF4-88EA-423F-8390-CA0B37C69B5A}" type="presParOf" srcId="{97A81A58-4560-4CC6-9B4E-A24785DFBAF7}" destId="{17A873CF-E48A-4339-A9DE-1018C2243DE1}" srcOrd="1" destOrd="0" presId="urn:microsoft.com/office/officeart/2005/8/layout/hierarchy2"/>
    <dgm:cxn modelId="{085D89CB-E519-4CA6-8839-7E219D5A5B0F}" type="presParOf" srcId="{A0AA67E4-A3BF-4520-ABF3-9BA4E3FB918A}" destId="{5C2416D7-3998-46EF-8A9C-9F81AE7B066A}" srcOrd="4" destOrd="0" presId="urn:microsoft.com/office/officeart/2005/8/layout/hierarchy2"/>
    <dgm:cxn modelId="{E2786896-0DD1-4D78-A8FC-5F65E100036B}" type="presParOf" srcId="{5C2416D7-3998-46EF-8A9C-9F81AE7B066A}" destId="{20E56C40-71CA-40FA-A23D-7624146CF300}" srcOrd="0" destOrd="0" presId="urn:microsoft.com/office/officeart/2005/8/layout/hierarchy2"/>
    <dgm:cxn modelId="{44E50BFD-4543-4ACC-B229-708773DEDF9A}" type="presParOf" srcId="{A0AA67E4-A3BF-4520-ABF3-9BA4E3FB918A}" destId="{7E9B9091-D621-490D-ACFC-0FCA84F7EB7F}" srcOrd="5" destOrd="0" presId="urn:microsoft.com/office/officeart/2005/8/layout/hierarchy2"/>
    <dgm:cxn modelId="{3988873C-D2EA-4D06-A221-C44022B87217}" type="presParOf" srcId="{7E9B9091-D621-490D-ACFC-0FCA84F7EB7F}" destId="{795D795B-7C9D-48B6-8B89-61ABD1E3EB5B}" srcOrd="0" destOrd="0" presId="urn:microsoft.com/office/officeart/2005/8/layout/hierarchy2"/>
    <dgm:cxn modelId="{2B3CBEE2-A794-4BB7-A93A-28440053AA03}" type="presParOf" srcId="{7E9B9091-D621-490D-ACFC-0FCA84F7EB7F}" destId="{6098FD6B-756D-4541-AD90-AA145C59A536}" srcOrd="1" destOrd="0" presId="urn:microsoft.com/office/officeart/2005/8/layout/hierarchy2"/>
    <dgm:cxn modelId="{35C80A71-12C7-4EA1-80D5-BE434EE9CACD}" type="presParOf" srcId="{6098FD6B-756D-4541-AD90-AA145C59A536}" destId="{40BBDFA5-CE70-45BD-9208-DBB424E3C372}" srcOrd="0" destOrd="0" presId="urn:microsoft.com/office/officeart/2005/8/layout/hierarchy2"/>
    <dgm:cxn modelId="{103EDE67-724A-47B2-BAB1-FD88A961A687}" type="presParOf" srcId="{40BBDFA5-CE70-45BD-9208-DBB424E3C372}" destId="{671D185E-801F-4DFF-A83B-995284456114}" srcOrd="0" destOrd="0" presId="urn:microsoft.com/office/officeart/2005/8/layout/hierarchy2"/>
    <dgm:cxn modelId="{C5425AF2-51AC-4FC8-A9F7-7308A232F889}" type="presParOf" srcId="{6098FD6B-756D-4541-AD90-AA145C59A536}" destId="{47398DE4-22C0-41B6-889C-6639067E7B9B}" srcOrd="1" destOrd="0" presId="urn:microsoft.com/office/officeart/2005/8/layout/hierarchy2"/>
    <dgm:cxn modelId="{C42D5269-6D07-4C04-903B-AEAE58DB5E2A}" type="presParOf" srcId="{47398DE4-22C0-41B6-889C-6639067E7B9B}" destId="{F694194F-7988-4A62-AAEE-696E9628E942}" srcOrd="0" destOrd="0" presId="urn:microsoft.com/office/officeart/2005/8/layout/hierarchy2"/>
    <dgm:cxn modelId="{8CC5AD34-62D8-4797-925D-96B685EA19EB}" type="presParOf" srcId="{47398DE4-22C0-41B6-889C-6639067E7B9B}" destId="{BC8A5A57-885C-420D-8768-D64C70D91870}" srcOrd="1" destOrd="0" presId="urn:microsoft.com/office/officeart/2005/8/layout/hierarchy2"/>
    <dgm:cxn modelId="{DFBAB525-9F59-4FB8-BF4B-0AF85C723712}" type="presParOf" srcId="{BC8A5A57-885C-420D-8768-D64C70D91870}" destId="{DBA5A346-FDB6-47EB-9CB5-1393EAA8F07E}" srcOrd="0" destOrd="0" presId="urn:microsoft.com/office/officeart/2005/8/layout/hierarchy2"/>
    <dgm:cxn modelId="{7E859916-CB8B-41AC-BD6A-05D8D896EC19}" type="presParOf" srcId="{DBA5A346-FDB6-47EB-9CB5-1393EAA8F07E}" destId="{FD9FC8F1-61E7-48EA-8A46-9D2E961C2611}" srcOrd="0" destOrd="0" presId="urn:microsoft.com/office/officeart/2005/8/layout/hierarchy2"/>
    <dgm:cxn modelId="{20E70C82-AACB-40D2-943E-2DD823F46C49}" type="presParOf" srcId="{BC8A5A57-885C-420D-8768-D64C70D91870}" destId="{9000F8C3-AB75-4CA1-8831-E274955E2CDB}" srcOrd="1" destOrd="0" presId="urn:microsoft.com/office/officeart/2005/8/layout/hierarchy2"/>
    <dgm:cxn modelId="{9EA3A75C-32D8-4174-BD8A-E94FA8C525C4}" type="presParOf" srcId="{9000F8C3-AB75-4CA1-8831-E274955E2CDB}" destId="{16BA6FC7-CE3C-4984-A54A-B50502392366}" srcOrd="0" destOrd="0" presId="urn:microsoft.com/office/officeart/2005/8/layout/hierarchy2"/>
    <dgm:cxn modelId="{5BA388DE-449C-4E9D-AD9A-BD17917DC3C5}" type="presParOf" srcId="{9000F8C3-AB75-4CA1-8831-E274955E2CDB}" destId="{37B83E23-F31D-4336-A361-3BDF05A2BEE0}" srcOrd="1" destOrd="0" presId="urn:microsoft.com/office/officeart/2005/8/layout/hierarchy2"/>
    <dgm:cxn modelId="{D6BAFA3D-4704-4FC4-858E-6A2F95DA5227}" type="presParOf" srcId="{6098FD6B-756D-4541-AD90-AA145C59A536}" destId="{6111CE8E-1AD2-43A0-BDB8-143A7A3D999B}" srcOrd="2" destOrd="0" presId="urn:microsoft.com/office/officeart/2005/8/layout/hierarchy2"/>
    <dgm:cxn modelId="{8A0ABB34-ACBF-4555-880D-0A9794827B0B}" type="presParOf" srcId="{6111CE8E-1AD2-43A0-BDB8-143A7A3D999B}" destId="{17DF4B7E-768E-4B46-AB04-3D706505FC5F}" srcOrd="0" destOrd="0" presId="urn:microsoft.com/office/officeart/2005/8/layout/hierarchy2"/>
    <dgm:cxn modelId="{36CA7784-C4E8-4509-B2F9-00FFD96CCC1D}" type="presParOf" srcId="{6098FD6B-756D-4541-AD90-AA145C59A536}" destId="{FD3F5D95-D216-4C84-B982-18C7B46A8EAB}" srcOrd="3" destOrd="0" presId="urn:microsoft.com/office/officeart/2005/8/layout/hierarchy2"/>
    <dgm:cxn modelId="{B8BA79FD-4AD8-40A0-8130-6EB04870AE6F}" type="presParOf" srcId="{FD3F5D95-D216-4C84-B982-18C7B46A8EAB}" destId="{F31C8E88-21A1-47CB-A3F1-B0F4027D1401}" srcOrd="0" destOrd="0" presId="urn:microsoft.com/office/officeart/2005/8/layout/hierarchy2"/>
    <dgm:cxn modelId="{970447AA-50AC-4D0A-B892-C077D5A9ABC8}" type="presParOf" srcId="{FD3F5D95-D216-4C84-B982-18C7B46A8EAB}" destId="{18D6C4A0-14CD-44AD-888F-6C27DC8E7BAA}" srcOrd="1" destOrd="0" presId="urn:microsoft.com/office/officeart/2005/8/layout/hierarchy2"/>
    <dgm:cxn modelId="{C528839C-4846-4876-A329-4FD45B9CD3A3}" type="presParOf" srcId="{18D6C4A0-14CD-44AD-888F-6C27DC8E7BAA}" destId="{2F5268B1-75F1-4A44-8584-A132B92B8E53}" srcOrd="0" destOrd="0" presId="urn:microsoft.com/office/officeart/2005/8/layout/hierarchy2"/>
    <dgm:cxn modelId="{BC954187-1986-40C0-9D88-CB5DBA8DECE7}" type="presParOf" srcId="{2F5268B1-75F1-4A44-8584-A132B92B8E53}" destId="{35BF17FA-1A84-47CA-9007-A189BC86692B}" srcOrd="0" destOrd="0" presId="urn:microsoft.com/office/officeart/2005/8/layout/hierarchy2"/>
    <dgm:cxn modelId="{2360F12A-23E3-40C7-9DE3-40C2EC985182}" type="presParOf" srcId="{18D6C4A0-14CD-44AD-888F-6C27DC8E7BAA}" destId="{D463719A-7C59-482F-A268-F8D17185357A}" srcOrd="1" destOrd="0" presId="urn:microsoft.com/office/officeart/2005/8/layout/hierarchy2"/>
    <dgm:cxn modelId="{85E8EF4B-A50C-49B1-B40A-ACB3DECD7577}" type="presParOf" srcId="{D463719A-7C59-482F-A268-F8D17185357A}" destId="{6EFC1575-DB1C-42A0-801A-E3F48E0E7A59}" srcOrd="0" destOrd="0" presId="urn:microsoft.com/office/officeart/2005/8/layout/hierarchy2"/>
    <dgm:cxn modelId="{6E5C9680-2833-4A9B-82B6-200667E6DE5C}" type="presParOf" srcId="{D463719A-7C59-482F-A268-F8D17185357A}" destId="{6C8E87AA-49B8-43A2-870C-45D1CF3DE565}" srcOrd="1" destOrd="0" presId="urn:microsoft.com/office/officeart/2005/8/layout/hierarchy2"/>
    <dgm:cxn modelId="{C56E73BF-3539-49F6-9CD0-F95B2CDF916B}" type="presParOf" srcId="{18D6C4A0-14CD-44AD-888F-6C27DC8E7BAA}" destId="{1EFAB061-1BEE-4EAB-A151-AD8F45014265}" srcOrd="2" destOrd="0" presId="urn:microsoft.com/office/officeart/2005/8/layout/hierarchy2"/>
    <dgm:cxn modelId="{51D03446-236A-489A-A7DE-C613F8F0DF01}" type="presParOf" srcId="{1EFAB061-1BEE-4EAB-A151-AD8F45014265}" destId="{DC882718-6A82-43E7-8176-129A9E240042}" srcOrd="0" destOrd="0" presId="urn:microsoft.com/office/officeart/2005/8/layout/hierarchy2"/>
    <dgm:cxn modelId="{C345E80B-BCBF-44D9-930B-196620A2E346}" type="presParOf" srcId="{18D6C4A0-14CD-44AD-888F-6C27DC8E7BAA}" destId="{783B3098-DA1D-40F1-9B8A-82A58D7272BC}" srcOrd="3" destOrd="0" presId="urn:microsoft.com/office/officeart/2005/8/layout/hierarchy2"/>
    <dgm:cxn modelId="{3691145B-E3FB-4567-BC39-94E4FF3315BD}" type="presParOf" srcId="{783B3098-DA1D-40F1-9B8A-82A58D7272BC}" destId="{F9DB6AEF-4C55-4926-AA8E-C15D17602E89}" srcOrd="0" destOrd="0" presId="urn:microsoft.com/office/officeart/2005/8/layout/hierarchy2"/>
    <dgm:cxn modelId="{FF97E8D9-73EE-42FE-9DAC-D22EFF267BFB}" type="presParOf" srcId="{783B3098-DA1D-40F1-9B8A-82A58D7272BC}" destId="{5D58D61C-8407-47F1-9504-F1E9E3A68CA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3E0612-4DAA-410B-BADA-416245014E8E}" type="doc">
      <dgm:prSet loTypeId="urn:microsoft.com/office/officeart/2005/8/layout/equation2" loCatId="process" qsTypeId="urn:microsoft.com/office/officeart/2005/8/quickstyle/3d1" qsCatId="3D" csTypeId="urn:microsoft.com/office/officeart/2005/8/colors/accent5_2" csCatId="accent5" phldr="1"/>
      <dgm:spPr/>
    </dgm:pt>
    <dgm:pt modelId="{D74109BF-EAE2-414D-B903-CC3CC37F4B8F}">
      <dgm:prSet phldrT="[Texto]"/>
      <dgm:spPr/>
      <dgm:t>
        <a:bodyPr/>
        <a:lstStyle/>
        <a:p>
          <a:r>
            <a:rPr lang="pt-BR" b="1" dirty="0"/>
            <a:t>INSS</a:t>
          </a:r>
        </a:p>
      </dgm:t>
    </dgm:pt>
    <dgm:pt modelId="{F6C679C3-90EB-43D8-A086-2046FED5D6E4}" type="parTrans" cxnId="{E209C10F-120C-405B-B3BB-D228374C9455}">
      <dgm:prSet/>
      <dgm:spPr/>
      <dgm:t>
        <a:bodyPr/>
        <a:lstStyle/>
        <a:p>
          <a:endParaRPr lang="pt-BR"/>
        </a:p>
      </dgm:t>
    </dgm:pt>
    <dgm:pt modelId="{EAA0E9EC-1F1C-45AD-BEA0-4D1A0EFE75EE}" type="sibTrans" cxnId="{E209C10F-120C-405B-B3BB-D228374C9455}">
      <dgm:prSet/>
      <dgm:spPr/>
      <dgm:t>
        <a:bodyPr/>
        <a:lstStyle/>
        <a:p>
          <a:endParaRPr lang="pt-BR"/>
        </a:p>
      </dgm:t>
    </dgm:pt>
    <dgm:pt modelId="{3AC863B1-5F20-4A0E-8378-81A32B387ECE}">
      <dgm:prSet phldrT="[Texto]"/>
      <dgm:spPr/>
      <dgm:t>
        <a:bodyPr/>
        <a:lstStyle/>
        <a:p>
          <a:r>
            <a:rPr lang="pt-BR" b="1" dirty="0"/>
            <a:t>ENTES</a:t>
          </a:r>
        </a:p>
      </dgm:t>
    </dgm:pt>
    <dgm:pt modelId="{7D187713-A360-4702-9428-7C540209FB69}" type="parTrans" cxnId="{699FFE18-BC93-4C4B-BC5E-BA1C4A4D939D}">
      <dgm:prSet/>
      <dgm:spPr/>
      <dgm:t>
        <a:bodyPr/>
        <a:lstStyle/>
        <a:p>
          <a:endParaRPr lang="pt-BR"/>
        </a:p>
      </dgm:t>
    </dgm:pt>
    <dgm:pt modelId="{76D17057-BFC3-4FC4-97FE-2096D1011DE3}" type="sibTrans" cxnId="{699FFE18-BC93-4C4B-BC5E-BA1C4A4D939D}">
      <dgm:prSet/>
      <dgm:spPr/>
      <dgm:t>
        <a:bodyPr/>
        <a:lstStyle/>
        <a:p>
          <a:endParaRPr lang="pt-BR"/>
        </a:p>
      </dgm:t>
    </dgm:pt>
    <dgm:pt modelId="{CC3C4E31-AB11-4B59-9FAF-F3C47EA7D810}">
      <dgm:prSet phldrT="[Texto]" custT="1"/>
      <dgm:spPr/>
      <dgm:t>
        <a:bodyPr/>
        <a:lstStyle/>
        <a:p>
          <a:r>
            <a:rPr lang="pt-BR" sz="1700" b="1" dirty="0">
              <a:solidFill>
                <a:srgbClr val="FFFF00"/>
              </a:solidFill>
            </a:rPr>
            <a:t>Taxa mensal </a:t>
          </a:r>
        </a:p>
        <a:p>
          <a:r>
            <a:rPr lang="pt-BR" sz="1400" dirty="0"/>
            <a:t>definida pelo CRPPS</a:t>
          </a:r>
        </a:p>
      </dgm:t>
    </dgm:pt>
    <dgm:pt modelId="{00DF2B85-1C90-4900-9FCC-BD47CDAA161D}" type="parTrans" cxnId="{7E516D7B-4F19-4D3A-BAE3-BD4F580608DA}">
      <dgm:prSet/>
      <dgm:spPr/>
      <dgm:t>
        <a:bodyPr/>
        <a:lstStyle/>
        <a:p>
          <a:endParaRPr lang="pt-BR"/>
        </a:p>
      </dgm:t>
    </dgm:pt>
    <dgm:pt modelId="{3C8E198A-9FB3-4DA0-B6F9-FFABA7ECAB6B}" type="sibTrans" cxnId="{7E516D7B-4F19-4D3A-BAE3-BD4F580608DA}">
      <dgm:prSet/>
      <dgm:spPr/>
      <dgm:t>
        <a:bodyPr/>
        <a:lstStyle/>
        <a:p>
          <a:endParaRPr lang="pt-BR"/>
        </a:p>
      </dgm:t>
    </dgm:pt>
    <dgm:pt modelId="{568C8623-473C-4425-80F7-D53C50585ABF}" type="pres">
      <dgm:prSet presAssocID="{4B3E0612-4DAA-410B-BADA-416245014E8E}" presName="Name0" presStyleCnt="0">
        <dgm:presLayoutVars>
          <dgm:dir/>
          <dgm:resizeHandles val="exact"/>
        </dgm:presLayoutVars>
      </dgm:prSet>
      <dgm:spPr/>
    </dgm:pt>
    <dgm:pt modelId="{0B8FE362-D3F0-465F-8E81-99AAB00A21C7}" type="pres">
      <dgm:prSet presAssocID="{4B3E0612-4DAA-410B-BADA-416245014E8E}" presName="vNodes" presStyleCnt="0"/>
      <dgm:spPr/>
    </dgm:pt>
    <dgm:pt modelId="{B436EDE0-2C7C-4B0A-BA62-68D0649609E7}" type="pres">
      <dgm:prSet presAssocID="{D74109BF-EAE2-414D-B903-CC3CC37F4B8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AEC411-AD9A-4D76-9A80-210B2CAB6613}" type="pres">
      <dgm:prSet presAssocID="{EAA0E9EC-1F1C-45AD-BEA0-4D1A0EFE75EE}" presName="spacerT" presStyleCnt="0"/>
      <dgm:spPr/>
    </dgm:pt>
    <dgm:pt modelId="{2BFBC611-F010-454E-95EA-C638A94FB044}" type="pres">
      <dgm:prSet presAssocID="{EAA0E9EC-1F1C-45AD-BEA0-4D1A0EFE75EE}" presName="sibTrans" presStyleLbl="sibTrans2D1" presStyleIdx="0" presStyleCnt="2"/>
      <dgm:spPr/>
      <dgm:t>
        <a:bodyPr/>
        <a:lstStyle/>
        <a:p>
          <a:endParaRPr lang="pt-BR"/>
        </a:p>
      </dgm:t>
    </dgm:pt>
    <dgm:pt modelId="{4C3BB401-442A-438A-B262-AB19BA3F710C}" type="pres">
      <dgm:prSet presAssocID="{EAA0E9EC-1F1C-45AD-BEA0-4D1A0EFE75EE}" presName="spacerB" presStyleCnt="0"/>
      <dgm:spPr/>
    </dgm:pt>
    <dgm:pt modelId="{4C5A8C6F-23E8-4BDA-9E82-4B998577DDF9}" type="pres">
      <dgm:prSet presAssocID="{3AC863B1-5F20-4A0E-8378-81A32B387EC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AF4CF8-A1AC-474C-93BE-D49F2047A3C2}" type="pres">
      <dgm:prSet presAssocID="{4B3E0612-4DAA-410B-BADA-416245014E8E}" presName="sibTransLast" presStyleLbl="sibTrans2D1" presStyleIdx="1" presStyleCnt="2"/>
      <dgm:spPr/>
      <dgm:t>
        <a:bodyPr/>
        <a:lstStyle/>
        <a:p>
          <a:endParaRPr lang="pt-BR"/>
        </a:p>
      </dgm:t>
    </dgm:pt>
    <dgm:pt modelId="{82D73146-12BD-4FB5-8F3C-C66B20965087}" type="pres">
      <dgm:prSet presAssocID="{4B3E0612-4DAA-410B-BADA-416245014E8E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55648405-B9CF-462B-8903-49E5D6161526}" type="pres">
      <dgm:prSet presAssocID="{4B3E0612-4DAA-410B-BADA-416245014E8E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99FFE18-BC93-4C4B-BC5E-BA1C4A4D939D}" srcId="{4B3E0612-4DAA-410B-BADA-416245014E8E}" destId="{3AC863B1-5F20-4A0E-8378-81A32B387ECE}" srcOrd="1" destOrd="0" parTransId="{7D187713-A360-4702-9428-7C540209FB69}" sibTransId="{76D17057-BFC3-4FC4-97FE-2096D1011DE3}"/>
    <dgm:cxn modelId="{E209C10F-120C-405B-B3BB-D228374C9455}" srcId="{4B3E0612-4DAA-410B-BADA-416245014E8E}" destId="{D74109BF-EAE2-414D-B903-CC3CC37F4B8F}" srcOrd="0" destOrd="0" parTransId="{F6C679C3-90EB-43D8-A086-2046FED5D6E4}" sibTransId="{EAA0E9EC-1F1C-45AD-BEA0-4D1A0EFE75EE}"/>
    <dgm:cxn modelId="{7895205D-96F8-4177-B19B-D8A7BABD0882}" type="presOf" srcId="{CC3C4E31-AB11-4B59-9FAF-F3C47EA7D810}" destId="{55648405-B9CF-462B-8903-49E5D6161526}" srcOrd="0" destOrd="0" presId="urn:microsoft.com/office/officeart/2005/8/layout/equation2"/>
    <dgm:cxn modelId="{415F8116-C36F-4426-ACD9-E43DA199E14B}" type="presOf" srcId="{EAA0E9EC-1F1C-45AD-BEA0-4D1A0EFE75EE}" destId="{2BFBC611-F010-454E-95EA-C638A94FB044}" srcOrd="0" destOrd="0" presId="urn:microsoft.com/office/officeart/2005/8/layout/equation2"/>
    <dgm:cxn modelId="{949FAD86-F949-4B78-8833-67303C92E76D}" type="presOf" srcId="{4B3E0612-4DAA-410B-BADA-416245014E8E}" destId="{568C8623-473C-4425-80F7-D53C50585ABF}" srcOrd="0" destOrd="0" presId="urn:microsoft.com/office/officeart/2005/8/layout/equation2"/>
    <dgm:cxn modelId="{A93B288B-1F73-4499-A420-232A73F0AB5E}" type="presOf" srcId="{76D17057-BFC3-4FC4-97FE-2096D1011DE3}" destId="{82D73146-12BD-4FB5-8F3C-C66B20965087}" srcOrd="1" destOrd="0" presId="urn:microsoft.com/office/officeart/2005/8/layout/equation2"/>
    <dgm:cxn modelId="{FDD1DABF-9260-4EB8-B594-53219A271E1D}" type="presOf" srcId="{76D17057-BFC3-4FC4-97FE-2096D1011DE3}" destId="{1BAF4CF8-A1AC-474C-93BE-D49F2047A3C2}" srcOrd="0" destOrd="0" presId="urn:microsoft.com/office/officeart/2005/8/layout/equation2"/>
    <dgm:cxn modelId="{7E516D7B-4F19-4D3A-BAE3-BD4F580608DA}" srcId="{4B3E0612-4DAA-410B-BADA-416245014E8E}" destId="{CC3C4E31-AB11-4B59-9FAF-F3C47EA7D810}" srcOrd="2" destOrd="0" parTransId="{00DF2B85-1C90-4900-9FCC-BD47CDAA161D}" sibTransId="{3C8E198A-9FB3-4DA0-B6F9-FFABA7ECAB6B}"/>
    <dgm:cxn modelId="{AE651F0D-39C1-435C-B4AD-C7E313122DF8}" type="presOf" srcId="{D74109BF-EAE2-414D-B903-CC3CC37F4B8F}" destId="{B436EDE0-2C7C-4B0A-BA62-68D0649609E7}" srcOrd="0" destOrd="0" presId="urn:microsoft.com/office/officeart/2005/8/layout/equation2"/>
    <dgm:cxn modelId="{F8BCEF20-E1A4-4894-B474-7823FD41D639}" type="presOf" srcId="{3AC863B1-5F20-4A0E-8378-81A32B387ECE}" destId="{4C5A8C6F-23E8-4BDA-9E82-4B998577DDF9}" srcOrd="0" destOrd="0" presId="urn:microsoft.com/office/officeart/2005/8/layout/equation2"/>
    <dgm:cxn modelId="{28957305-7F93-4455-9FA4-218AAF166BC2}" type="presParOf" srcId="{568C8623-473C-4425-80F7-D53C50585ABF}" destId="{0B8FE362-D3F0-465F-8E81-99AAB00A21C7}" srcOrd="0" destOrd="0" presId="urn:microsoft.com/office/officeart/2005/8/layout/equation2"/>
    <dgm:cxn modelId="{D66BF240-F366-4E52-81C3-5AC9BF344671}" type="presParOf" srcId="{0B8FE362-D3F0-465F-8E81-99AAB00A21C7}" destId="{B436EDE0-2C7C-4B0A-BA62-68D0649609E7}" srcOrd="0" destOrd="0" presId="urn:microsoft.com/office/officeart/2005/8/layout/equation2"/>
    <dgm:cxn modelId="{CCE8E048-C537-49D9-AB79-F73BE19C5943}" type="presParOf" srcId="{0B8FE362-D3F0-465F-8E81-99AAB00A21C7}" destId="{9DAEC411-AD9A-4D76-9A80-210B2CAB6613}" srcOrd="1" destOrd="0" presId="urn:microsoft.com/office/officeart/2005/8/layout/equation2"/>
    <dgm:cxn modelId="{55DAF6EE-DEAA-4A7A-A183-09A26476A8FB}" type="presParOf" srcId="{0B8FE362-D3F0-465F-8E81-99AAB00A21C7}" destId="{2BFBC611-F010-454E-95EA-C638A94FB044}" srcOrd="2" destOrd="0" presId="urn:microsoft.com/office/officeart/2005/8/layout/equation2"/>
    <dgm:cxn modelId="{99614C55-57B3-413C-B00E-9D39EB5E6F49}" type="presParOf" srcId="{0B8FE362-D3F0-465F-8E81-99AAB00A21C7}" destId="{4C3BB401-442A-438A-B262-AB19BA3F710C}" srcOrd="3" destOrd="0" presId="urn:microsoft.com/office/officeart/2005/8/layout/equation2"/>
    <dgm:cxn modelId="{CF2ED743-0612-4A82-92A0-B367D1E40AB2}" type="presParOf" srcId="{0B8FE362-D3F0-465F-8E81-99AAB00A21C7}" destId="{4C5A8C6F-23E8-4BDA-9E82-4B998577DDF9}" srcOrd="4" destOrd="0" presId="urn:microsoft.com/office/officeart/2005/8/layout/equation2"/>
    <dgm:cxn modelId="{A8F62DF1-FBF7-416E-8A53-05B6B5FA7364}" type="presParOf" srcId="{568C8623-473C-4425-80F7-D53C50585ABF}" destId="{1BAF4CF8-A1AC-474C-93BE-D49F2047A3C2}" srcOrd="1" destOrd="0" presId="urn:microsoft.com/office/officeart/2005/8/layout/equation2"/>
    <dgm:cxn modelId="{41A6DC71-DD38-4EDE-AFAB-F47B6B2A04A6}" type="presParOf" srcId="{1BAF4CF8-A1AC-474C-93BE-D49F2047A3C2}" destId="{82D73146-12BD-4FB5-8F3C-C66B20965087}" srcOrd="0" destOrd="0" presId="urn:microsoft.com/office/officeart/2005/8/layout/equation2"/>
    <dgm:cxn modelId="{017EB2AE-B379-40E5-9E65-DE8E6F82C9A0}" type="presParOf" srcId="{568C8623-473C-4425-80F7-D53C50585ABF}" destId="{55648405-B9CF-462B-8903-49E5D616152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8A20BE8-16FF-480A-B26A-3053349E1E92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E5000D7-C2CD-42A7-B768-02BA4462C0D8}">
      <dgm:prSet custT="1"/>
      <dgm:spPr/>
      <dgm:t>
        <a:bodyPr/>
        <a:lstStyle/>
        <a:p>
          <a:r>
            <a:rPr lang="pt-BR" sz="2000" b="1" dirty="0"/>
            <a:t>Prescrição do </a:t>
          </a:r>
          <a:r>
            <a:rPr lang="pt-BR" sz="2000" b="1" u="sng" dirty="0"/>
            <a:t>estoque</a:t>
          </a:r>
          <a:r>
            <a:rPr lang="pt-BR" sz="2000" b="1" dirty="0"/>
            <a:t> RPPS</a:t>
          </a:r>
        </a:p>
      </dgm:t>
    </dgm:pt>
    <dgm:pt modelId="{6BC8A69A-9F0E-4C2C-95D6-8A9ED4961D95}" type="parTrans" cxnId="{75686C97-2CAC-4714-8467-0BEF0D19B83F}">
      <dgm:prSet/>
      <dgm:spPr/>
      <dgm:t>
        <a:bodyPr/>
        <a:lstStyle/>
        <a:p>
          <a:endParaRPr lang="pt-BR"/>
        </a:p>
      </dgm:t>
    </dgm:pt>
    <dgm:pt modelId="{A916421C-CAD1-43D4-B817-294153D525A9}" type="sibTrans" cxnId="{75686C97-2CAC-4714-8467-0BEF0D19B83F}">
      <dgm:prSet/>
      <dgm:spPr/>
      <dgm:t>
        <a:bodyPr/>
        <a:lstStyle/>
        <a:p>
          <a:endParaRPr lang="pt-BR"/>
        </a:p>
      </dgm:t>
    </dgm:pt>
    <dgm:pt modelId="{0EC31312-4A23-45CC-B066-8206A033EC42}">
      <dgm:prSet custT="1"/>
      <dgm:spPr/>
      <dgm:t>
        <a:bodyPr/>
        <a:lstStyle/>
        <a:p>
          <a:r>
            <a:rPr lang="pt-BR" sz="2000" b="1" dirty="0"/>
            <a:t>Concessão desde 05/10/1988</a:t>
          </a:r>
        </a:p>
      </dgm:t>
    </dgm:pt>
    <dgm:pt modelId="{C3540E93-933F-436D-BE63-0419AB3E68DE}" type="parTrans" cxnId="{49FB4C20-CC57-452C-8097-9D4F6A15439C}">
      <dgm:prSet/>
      <dgm:spPr/>
      <dgm:t>
        <a:bodyPr/>
        <a:lstStyle/>
        <a:p>
          <a:endParaRPr lang="pt-BR"/>
        </a:p>
      </dgm:t>
    </dgm:pt>
    <dgm:pt modelId="{1BDA4B50-4108-4515-B2CB-D42D565BD06D}" type="sibTrans" cxnId="{49FB4C20-CC57-452C-8097-9D4F6A15439C}">
      <dgm:prSet/>
      <dgm:spPr/>
      <dgm:t>
        <a:bodyPr/>
        <a:lstStyle/>
        <a:p>
          <a:endParaRPr lang="pt-BR"/>
        </a:p>
      </dgm:t>
    </dgm:pt>
    <dgm:pt modelId="{3DB43A79-A530-43EC-8C4A-A2A4DBBDF182}">
      <dgm:prSet custT="1"/>
      <dgm:spPr/>
      <dgm:t>
        <a:bodyPr/>
        <a:lstStyle/>
        <a:p>
          <a:r>
            <a:rPr lang="pt-BR" sz="2000" b="1" dirty="0"/>
            <a:t>Manutenção em 05/05/1999</a:t>
          </a:r>
        </a:p>
      </dgm:t>
    </dgm:pt>
    <dgm:pt modelId="{B040320E-AF03-48AD-A70D-EF8CFBD955FA}" type="parTrans" cxnId="{8EFF9ADB-A655-4A1A-825A-1B48BFFF5451}">
      <dgm:prSet/>
      <dgm:spPr/>
      <dgm:t>
        <a:bodyPr/>
        <a:lstStyle/>
        <a:p>
          <a:endParaRPr lang="pt-BR"/>
        </a:p>
      </dgm:t>
    </dgm:pt>
    <dgm:pt modelId="{1D54EAEA-407B-4CB4-81E3-0E2F7D7337CF}" type="sibTrans" cxnId="{8EFF9ADB-A655-4A1A-825A-1B48BFFF5451}">
      <dgm:prSet/>
      <dgm:spPr/>
      <dgm:t>
        <a:bodyPr/>
        <a:lstStyle/>
        <a:p>
          <a:endParaRPr lang="pt-BR"/>
        </a:p>
      </dgm:t>
    </dgm:pt>
    <dgm:pt modelId="{26D5A241-9B12-4E51-ADC9-EC985B6DAE51}">
      <dgm:prSet custT="1"/>
      <dgm:spPr/>
      <dgm:t>
        <a:bodyPr/>
        <a:lstStyle/>
        <a:p>
          <a:r>
            <a:rPr lang="pt-BR" sz="2000" b="1" dirty="0"/>
            <a:t>Até 31/12/2025</a:t>
          </a:r>
        </a:p>
      </dgm:t>
    </dgm:pt>
    <dgm:pt modelId="{CE1109C2-213D-48F5-AD54-4787107C2AA4}" type="parTrans" cxnId="{E0EF0656-44E3-4E6B-AD39-C7181AFBFE78}">
      <dgm:prSet/>
      <dgm:spPr/>
      <dgm:t>
        <a:bodyPr/>
        <a:lstStyle/>
        <a:p>
          <a:endParaRPr lang="pt-BR"/>
        </a:p>
      </dgm:t>
    </dgm:pt>
    <dgm:pt modelId="{4B7F9301-7275-4EDC-B283-A7E5E7EFE862}" type="sibTrans" cxnId="{E0EF0656-44E3-4E6B-AD39-C7181AFBFE78}">
      <dgm:prSet/>
      <dgm:spPr/>
      <dgm:t>
        <a:bodyPr/>
        <a:lstStyle/>
        <a:p>
          <a:endParaRPr lang="pt-BR"/>
        </a:p>
      </dgm:t>
    </dgm:pt>
    <dgm:pt modelId="{ADB4FB74-7294-423C-AA3D-435A29C4DA1D}" type="pres">
      <dgm:prSet presAssocID="{68A20BE8-16FF-480A-B26A-3053349E1E9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A71BC6C-00A3-42EB-B180-3CDD45C2014E}" type="pres">
      <dgm:prSet presAssocID="{5E5000D7-C2CD-42A7-B768-02BA4462C0D8}" presName="root1" presStyleCnt="0"/>
      <dgm:spPr/>
    </dgm:pt>
    <dgm:pt modelId="{D4DA5DC2-E95C-42E7-929C-DB379ABA6D7C}" type="pres">
      <dgm:prSet presAssocID="{5E5000D7-C2CD-42A7-B768-02BA4462C0D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7724058-8D60-4A32-B106-F5760AD56A02}" type="pres">
      <dgm:prSet presAssocID="{5E5000D7-C2CD-42A7-B768-02BA4462C0D8}" presName="level2hierChild" presStyleCnt="0"/>
      <dgm:spPr/>
    </dgm:pt>
    <dgm:pt modelId="{8AE7CA04-C2D0-4EE3-9EFF-48CEE30BA899}" type="pres">
      <dgm:prSet presAssocID="{CE1109C2-213D-48F5-AD54-4787107C2AA4}" presName="conn2-1" presStyleLbl="parChTrans1D2" presStyleIdx="0" presStyleCnt="1"/>
      <dgm:spPr/>
      <dgm:t>
        <a:bodyPr/>
        <a:lstStyle/>
        <a:p>
          <a:endParaRPr lang="pt-BR"/>
        </a:p>
      </dgm:t>
    </dgm:pt>
    <dgm:pt modelId="{556A8305-9FA5-435D-B43B-CDD217ED5A89}" type="pres">
      <dgm:prSet presAssocID="{CE1109C2-213D-48F5-AD54-4787107C2AA4}" presName="connTx" presStyleLbl="parChTrans1D2" presStyleIdx="0" presStyleCnt="1"/>
      <dgm:spPr/>
      <dgm:t>
        <a:bodyPr/>
        <a:lstStyle/>
        <a:p>
          <a:endParaRPr lang="pt-BR"/>
        </a:p>
      </dgm:t>
    </dgm:pt>
    <dgm:pt modelId="{C2CB5C49-3D34-435B-BBC7-F78A85B730EE}" type="pres">
      <dgm:prSet presAssocID="{26D5A241-9B12-4E51-ADC9-EC985B6DAE51}" presName="root2" presStyleCnt="0"/>
      <dgm:spPr/>
    </dgm:pt>
    <dgm:pt modelId="{C48BE669-E6D2-48CC-93C6-B9823297B6D7}" type="pres">
      <dgm:prSet presAssocID="{26D5A241-9B12-4E51-ADC9-EC985B6DAE51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584AFAC-60A6-4834-A519-AAC9B2A9AF36}" type="pres">
      <dgm:prSet presAssocID="{26D5A241-9B12-4E51-ADC9-EC985B6DAE51}" presName="level3hierChild" presStyleCnt="0"/>
      <dgm:spPr/>
    </dgm:pt>
    <dgm:pt modelId="{87C7D128-61AC-490A-959D-8E2DD1320FF1}" type="pres">
      <dgm:prSet presAssocID="{C3540E93-933F-436D-BE63-0419AB3E68DE}" presName="conn2-1" presStyleLbl="parChTrans1D3" presStyleIdx="0" presStyleCnt="2"/>
      <dgm:spPr/>
      <dgm:t>
        <a:bodyPr/>
        <a:lstStyle/>
        <a:p>
          <a:endParaRPr lang="pt-BR"/>
        </a:p>
      </dgm:t>
    </dgm:pt>
    <dgm:pt modelId="{EB34AAE0-F9FF-4FC4-BFBB-562346FF7DD7}" type="pres">
      <dgm:prSet presAssocID="{C3540E93-933F-436D-BE63-0419AB3E68DE}" presName="connTx" presStyleLbl="parChTrans1D3" presStyleIdx="0" presStyleCnt="2"/>
      <dgm:spPr/>
      <dgm:t>
        <a:bodyPr/>
        <a:lstStyle/>
        <a:p>
          <a:endParaRPr lang="pt-BR"/>
        </a:p>
      </dgm:t>
    </dgm:pt>
    <dgm:pt modelId="{F4096277-53B5-4787-9AEE-453B68001D35}" type="pres">
      <dgm:prSet presAssocID="{0EC31312-4A23-45CC-B066-8206A033EC42}" presName="root2" presStyleCnt="0"/>
      <dgm:spPr/>
    </dgm:pt>
    <dgm:pt modelId="{AA68C1FB-AD7B-4351-A1D0-DD95B8C37258}" type="pres">
      <dgm:prSet presAssocID="{0EC31312-4A23-45CC-B066-8206A033EC42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7B2DC1C-EEF8-486C-A04E-9040A2154710}" type="pres">
      <dgm:prSet presAssocID="{0EC31312-4A23-45CC-B066-8206A033EC42}" presName="level3hierChild" presStyleCnt="0"/>
      <dgm:spPr/>
    </dgm:pt>
    <dgm:pt modelId="{51232169-6711-4DF6-86C0-7C322590C8F9}" type="pres">
      <dgm:prSet presAssocID="{B040320E-AF03-48AD-A70D-EF8CFBD955FA}" presName="conn2-1" presStyleLbl="parChTrans1D3" presStyleIdx="1" presStyleCnt="2"/>
      <dgm:spPr/>
      <dgm:t>
        <a:bodyPr/>
        <a:lstStyle/>
        <a:p>
          <a:endParaRPr lang="pt-BR"/>
        </a:p>
      </dgm:t>
    </dgm:pt>
    <dgm:pt modelId="{B683A978-083B-4D2E-9D28-AD859AE73AF7}" type="pres">
      <dgm:prSet presAssocID="{B040320E-AF03-48AD-A70D-EF8CFBD955FA}" presName="connTx" presStyleLbl="parChTrans1D3" presStyleIdx="1" presStyleCnt="2"/>
      <dgm:spPr/>
      <dgm:t>
        <a:bodyPr/>
        <a:lstStyle/>
        <a:p>
          <a:endParaRPr lang="pt-BR"/>
        </a:p>
      </dgm:t>
    </dgm:pt>
    <dgm:pt modelId="{D31A7AF4-5C9F-4E83-99C6-7541465279B1}" type="pres">
      <dgm:prSet presAssocID="{3DB43A79-A530-43EC-8C4A-A2A4DBBDF182}" presName="root2" presStyleCnt="0"/>
      <dgm:spPr/>
    </dgm:pt>
    <dgm:pt modelId="{1D284954-3A0C-41C2-86DA-F78931B68DFB}" type="pres">
      <dgm:prSet presAssocID="{3DB43A79-A530-43EC-8C4A-A2A4DBBDF182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4B37957-3013-42A2-9ED9-54F0BF9CF1AC}" type="pres">
      <dgm:prSet presAssocID="{3DB43A79-A530-43EC-8C4A-A2A4DBBDF182}" presName="level3hierChild" presStyleCnt="0"/>
      <dgm:spPr/>
    </dgm:pt>
  </dgm:ptLst>
  <dgm:cxnLst>
    <dgm:cxn modelId="{48850A1A-B451-4D37-9AEC-9DACA4BBB1F8}" type="presOf" srcId="{B040320E-AF03-48AD-A70D-EF8CFBD955FA}" destId="{B683A978-083B-4D2E-9D28-AD859AE73AF7}" srcOrd="1" destOrd="0" presId="urn:microsoft.com/office/officeart/2005/8/layout/hierarchy2"/>
    <dgm:cxn modelId="{E600F160-CE26-4C43-9DC3-BFE193463B4A}" type="presOf" srcId="{CE1109C2-213D-48F5-AD54-4787107C2AA4}" destId="{556A8305-9FA5-435D-B43B-CDD217ED5A89}" srcOrd="1" destOrd="0" presId="urn:microsoft.com/office/officeart/2005/8/layout/hierarchy2"/>
    <dgm:cxn modelId="{8EFF9ADB-A655-4A1A-825A-1B48BFFF5451}" srcId="{26D5A241-9B12-4E51-ADC9-EC985B6DAE51}" destId="{3DB43A79-A530-43EC-8C4A-A2A4DBBDF182}" srcOrd="1" destOrd="0" parTransId="{B040320E-AF03-48AD-A70D-EF8CFBD955FA}" sibTransId="{1D54EAEA-407B-4CB4-81E3-0E2F7D7337CF}"/>
    <dgm:cxn modelId="{0872DE3F-31D0-47FF-AF7D-B751944DB486}" type="presOf" srcId="{C3540E93-933F-436D-BE63-0419AB3E68DE}" destId="{87C7D128-61AC-490A-959D-8E2DD1320FF1}" srcOrd="0" destOrd="0" presId="urn:microsoft.com/office/officeart/2005/8/layout/hierarchy2"/>
    <dgm:cxn modelId="{E0EF0656-44E3-4E6B-AD39-C7181AFBFE78}" srcId="{5E5000D7-C2CD-42A7-B768-02BA4462C0D8}" destId="{26D5A241-9B12-4E51-ADC9-EC985B6DAE51}" srcOrd="0" destOrd="0" parTransId="{CE1109C2-213D-48F5-AD54-4787107C2AA4}" sibTransId="{4B7F9301-7275-4EDC-B283-A7E5E7EFE862}"/>
    <dgm:cxn modelId="{1D1E14FC-9CCB-4378-AB5E-3DD12DC2A4D2}" type="presOf" srcId="{26D5A241-9B12-4E51-ADC9-EC985B6DAE51}" destId="{C48BE669-E6D2-48CC-93C6-B9823297B6D7}" srcOrd="0" destOrd="0" presId="urn:microsoft.com/office/officeart/2005/8/layout/hierarchy2"/>
    <dgm:cxn modelId="{75686C97-2CAC-4714-8467-0BEF0D19B83F}" srcId="{68A20BE8-16FF-480A-B26A-3053349E1E92}" destId="{5E5000D7-C2CD-42A7-B768-02BA4462C0D8}" srcOrd="0" destOrd="0" parTransId="{6BC8A69A-9F0E-4C2C-95D6-8A9ED4961D95}" sibTransId="{A916421C-CAD1-43D4-B817-294153D525A9}"/>
    <dgm:cxn modelId="{F28401B8-75AA-407A-B229-7F285A23D800}" type="presOf" srcId="{0EC31312-4A23-45CC-B066-8206A033EC42}" destId="{AA68C1FB-AD7B-4351-A1D0-DD95B8C37258}" srcOrd="0" destOrd="0" presId="urn:microsoft.com/office/officeart/2005/8/layout/hierarchy2"/>
    <dgm:cxn modelId="{0900FBD4-BC4B-4CEF-B4AD-0D04A3DA8ACC}" type="presOf" srcId="{C3540E93-933F-436D-BE63-0419AB3E68DE}" destId="{EB34AAE0-F9FF-4FC4-BFBB-562346FF7DD7}" srcOrd="1" destOrd="0" presId="urn:microsoft.com/office/officeart/2005/8/layout/hierarchy2"/>
    <dgm:cxn modelId="{E2307A26-4B21-46D2-A840-0F002E9AE151}" type="presOf" srcId="{B040320E-AF03-48AD-A70D-EF8CFBD955FA}" destId="{51232169-6711-4DF6-86C0-7C322590C8F9}" srcOrd="0" destOrd="0" presId="urn:microsoft.com/office/officeart/2005/8/layout/hierarchy2"/>
    <dgm:cxn modelId="{4E2E22F1-9180-4B86-9730-AD5B80C360A4}" type="presOf" srcId="{5E5000D7-C2CD-42A7-B768-02BA4462C0D8}" destId="{D4DA5DC2-E95C-42E7-929C-DB379ABA6D7C}" srcOrd="0" destOrd="0" presId="urn:microsoft.com/office/officeart/2005/8/layout/hierarchy2"/>
    <dgm:cxn modelId="{BA02A903-316A-45CE-BA11-D01254D7B60C}" type="presOf" srcId="{3DB43A79-A530-43EC-8C4A-A2A4DBBDF182}" destId="{1D284954-3A0C-41C2-86DA-F78931B68DFB}" srcOrd="0" destOrd="0" presId="urn:microsoft.com/office/officeart/2005/8/layout/hierarchy2"/>
    <dgm:cxn modelId="{7F48ED21-FC52-46E4-9896-13CD81BFC7D8}" type="presOf" srcId="{68A20BE8-16FF-480A-B26A-3053349E1E92}" destId="{ADB4FB74-7294-423C-AA3D-435A29C4DA1D}" srcOrd="0" destOrd="0" presId="urn:microsoft.com/office/officeart/2005/8/layout/hierarchy2"/>
    <dgm:cxn modelId="{07E3D400-158C-46A5-8C29-662EEBBB1693}" type="presOf" srcId="{CE1109C2-213D-48F5-AD54-4787107C2AA4}" destId="{8AE7CA04-C2D0-4EE3-9EFF-48CEE30BA899}" srcOrd="0" destOrd="0" presId="urn:microsoft.com/office/officeart/2005/8/layout/hierarchy2"/>
    <dgm:cxn modelId="{49FB4C20-CC57-452C-8097-9D4F6A15439C}" srcId="{26D5A241-9B12-4E51-ADC9-EC985B6DAE51}" destId="{0EC31312-4A23-45CC-B066-8206A033EC42}" srcOrd="0" destOrd="0" parTransId="{C3540E93-933F-436D-BE63-0419AB3E68DE}" sibTransId="{1BDA4B50-4108-4515-B2CB-D42D565BD06D}"/>
    <dgm:cxn modelId="{819D6519-4062-4F6E-AC5D-387B11CDA415}" type="presParOf" srcId="{ADB4FB74-7294-423C-AA3D-435A29C4DA1D}" destId="{BA71BC6C-00A3-42EB-B180-3CDD45C2014E}" srcOrd="0" destOrd="0" presId="urn:microsoft.com/office/officeart/2005/8/layout/hierarchy2"/>
    <dgm:cxn modelId="{573CBBA8-4CD7-444E-B7E5-1E8CE8499379}" type="presParOf" srcId="{BA71BC6C-00A3-42EB-B180-3CDD45C2014E}" destId="{D4DA5DC2-E95C-42E7-929C-DB379ABA6D7C}" srcOrd="0" destOrd="0" presId="urn:microsoft.com/office/officeart/2005/8/layout/hierarchy2"/>
    <dgm:cxn modelId="{98ECB659-E70B-4876-8EBE-3A2986B65D1F}" type="presParOf" srcId="{BA71BC6C-00A3-42EB-B180-3CDD45C2014E}" destId="{C7724058-8D60-4A32-B106-F5760AD56A02}" srcOrd="1" destOrd="0" presId="urn:microsoft.com/office/officeart/2005/8/layout/hierarchy2"/>
    <dgm:cxn modelId="{7EB803BC-4FAE-46D7-8154-1C97D3FDE9C0}" type="presParOf" srcId="{C7724058-8D60-4A32-B106-F5760AD56A02}" destId="{8AE7CA04-C2D0-4EE3-9EFF-48CEE30BA899}" srcOrd="0" destOrd="0" presId="urn:microsoft.com/office/officeart/2005/8/layout/hierarchy2"/>
    <dgm:cxn modelId="{92C6B5ED-D2D7-488A-AAA6-D31A18DE9150}" type="presParOf" srcId="{8AE7CA04-C2D0-4EE3-9EFF-48CEE30BA899}" destId="{556A8305-9FA5-435D-B43B-CDD217ED5A89}" srcOrd="0" destOrd="0" presId="urn:microsoft.com/office/officeart/2005/8/layout/hierarchy2"/>
    <dgm:cxn modelId="{60267F80-A132-4AED-A775-D805AC586717}" type="presParOf" srcId="{C7724058-8D60-4A32-B106-F5760AD56A02}" destId="{C2CB5C49-3D34-435B-BBC7-F78A85B730EE}" srcOrd="1" destOrd="0" presId="urn:microsoft.com/office/officeart/2005/8/layout/hierarchy2"/>
    <dgm:cxn modelId="{B4D170A6-14D4-4CF2-B6BA-A253E738EB3D}" type="presParOf" srcId="{C2CB5C49-3D34-435B-BBC7-F78A85B730EE}" destId="{C48BE669-E6D2-48CC-93C6-B9823297B6D7}" srcOrd="0" destOrd="0" presId="urn:microsoft.com/office/officeart/2005/8/layout/hierarchy2"/>
    <dgm:cxn modelId="{1561DBDE-CC3B-4703-A130-CF13D8A0BF56}" type="presParOf" srcId="{C2CB5C49-3D34-435B-BBC7-F78A85B730EE}" destId="{B584AFAC-60A6-4834-A519-AAC9B2A9AF36}" srcOrd="1" destOrd="0" presId="urn:microsoft.com/office/officeart/2005/8/layout/hierarchy2"/>
    <dgm:cxn modelId="{4BF89170-E805-4F99-A2CF-00332D315862}" type="presParOf" srcId="{B584AFAC-60A6-4834-A519-AAC9B2A9AF36}" destId="{87C7D128-61AC-490A-959D-8E2DD1320FF1}" srcOrd="0" destOrd="0" presId="urn:microsoft.com/office/officeart/2005/8/layout/hierarchy2"/>
    <dgm:cxn modelId="{78D491A4-12E1-464B-B5D4-5373365D3420}" type="presParOf" srcId="{87C7D128-61AC-490A-959D-8E2DD1320FF1}" destId="{EB34AAE0-F9FF-4FC4-BFBB-562346FF7DD7}" srcOrd="0" destOrd="0" presId="urn:microsoft.com/office/officeart/2005/8/layout/hierarchy2"/>
    <dgm:cxn modelId="{0F47BDC0-5D0B-4AB1-A88B-E80600618C2D}" type="presParOf" srcId="{B584AFAC-60A6-4834-A519-AAC9B2A9AF36}" destId="{F4096277-53B5-4787-9AEE-453B68001D35}" srcOrd="1" destOrd="0" presId="urn:microsoft.com/office/officeart/2005/8/layout/hierarchy2"/>
    <dgm:cxn modelId="{767DC7D0-20A8-44D5-B035-2FC9AB591E6E}" type="presParOf" srcId="{F4096277-53B5-4787-9AEE-453B68001D35}" destId="{AA68C1FB-AD7B-4351-A1D0-DD95B8C37258}" srcOrd="0" destOrd="0" presId="urn:microsoft.com/office/officeart/2005/8/layout/hierarchy2"/>
    <dgm:cxn modelId="{29753F37-69C8-493A-8B7D-5231844D06C7}" type="presParOf" srcId="{F4096277-53B5-4787-9AEE-453B68001D35}" destId="{C7B2DC1C-EEF8-486C-A04E-9040A2154710}" srcOrd="1" destOrd="0" presId="urn:microsoft.com/office/officeart/2005/8/layout/hierarchy2"/>
    <dgm:cxn modelId="{3F69264D-CA24-451A-8735-31DE39D47CA2}" type="presParOf" srcId="{B584AFAC-60A6-4834-A519-AAC9B2A9AF36}" destId="{51232169-6711-4DF6-86C0-7C322590C8F9}" srcOrd="2" destOrd="0" presId="urn:microsoft.com/office/officeart/2005/8/layout/hierarchy2"/>
    <dgm:cxn modelId="{58DB2131-5E42-42EB-A2C0-26D3E84CA80A}" type="presParOf" srcId="{51232169-6711-4DF6-86C0-7C322590C8F9}" destId="{B683A978-083B-4D2E-9D28-AD859AE73AF7}" srcOrd="0" destOrd="0" presId="urn:microsoft.com/office/officeart/2005/8/layout/hierarchy2"/>
    <dgm:cxn modelId="{D0457C2B-1AB8-433D-904E-5F610D66B340}" type="presParOf" srcId="{B584AFAC-60A6-4834-A519-AAC9B2A9AF36}" destId="{D31A7AF4-5C9F-4E83-99C6-7541465279B1}" srcOrd="3" destOrd="0" presId="urn:microsoft.com/office/officeart/2005/8/layout/hierarchy2"/>
    <dgm:cxn modelId="{2F9D3A36-1F07-4840-ADB9-534FA03F26AB}" type="presParOf" srcId="{D31A7AF4-5C9F-4E83-99C6-7541465279B1}" destId="{1D284954-3A0C-41C2-86DA-F78931B68DFB}" srcOrd="0" destOrd="0" presId="urn:microsoft.com/office/officeart/2005/8/layout/hierarchy2"/>
    <dgm:cxn modelId="{70AF9885-1B8B-4753-A514-C18D9346FE77}" type="presParOf" srcId="{D31A7AF4-5C9F-4E83-99C6-7541465279B1}" destId="{74B37957-3013-42A2-9ED9-54F0BF9CF1A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8A20BE8-16FF-480A-B26A-3053349E1E92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982F0D9-2D3D-4C91-B150-F473CD82CDCC}">
      <dgm:prSet custT="1"/>
      <dgm:spPr/>
      <dgm:t>
        <a:bodyPr/>
        <a:lstStyle/>
        <a:p>
          <a:r>
            <a:rPr lang="pt-BR" sz="2400" b="1" dirty="0"/>
            <a:t>Contagem prescricional</a:t>
          </a:r>
        </a:p>
        <a:p>
          <a:r>
            <a:rPr lang="pt-BR" sz="2400" b="1" dirty="0"/>
            <a:t> </a:t>
          </a:r>
          <a:r>
            <a:rPr lang="pt-BR" sz="1500" b="1" dirty="0"/>
            <a:t>(regime instituidor RPPS)</a:t>
          </a:r>
        </a:p>
      </dgm:t>
    </dgm:pt>
    <dgm:pt modelId="{54F38969-0AD8-4116-9363-90023B97605C}" type="parTrans" cxnId="{2529AABF-D811-4839-91DA-9D784EECC242}">
      <dgm:prSet/>
      <dgm:spPr/>
      <dgm:t>
        <a:bodyPr/>
        <a:lstStyle/>
        <a:p>
          <a:endParaRPr lang="pt-BR"/>
        </a:p>
      </dgm:t>
    </dgm:pt>
    <dgm:pt modelId="{56A6533B-AF9F-48BB-8792-86F132364F52}" type="sibTrans" cxnId="{2529AABF-D811-4839-91DA-9D784EECC242}">
      <dgm:prSet/>
      <dgm:spPr/>
      <dgm:t>
        <a:bodyPr/>
        <a:lstStyle/>
        <a:p>
          <a:endParaRPr lang="pt-BR"/>
        </a:p>
      </dgm:t>
    </dgm:pt>
    <dgm:pt modelId="{230FFCB8-BAA2-41E1-829A-401929FF6EBC}">
      <dgm:prSet custT="1"/>
      <dgm:spPr/>
      <dgm:t>
        <a:bodyPr/>
        <a:lstStyle/>
        <a:p>
          <a:r>
            <a:rPr lang="pt-BR" sz="2000" b="1" dirty="0">
              <a:solidFill>
                <a:srgbClr val="FFFF00"/>
              </a:solidFill>
            </a:rPr>
            <a:t>Agora: </a:t>
          </a:r>
          <a:r>
            <a:rPr lang="pt-BR" sz="2000" b="1" dirty="0"/>
            <a:t>homologação do benefício pelo Trib. Contas</a:t>
          </a:r>
        </a:p>
      </dgm:t>
    </dgm:pt>
    <dgm:pt modelId="{6EDE4AAD-A8BF-4861-A1FD-8AAD271269DE}" type="parTrans" cxnId="{E26DE56B-9AD7-4D7B-9D1B-07BCE7957C21}">
      <dgm:prSet/>
      <dgm:spPr/>
      <dgm:t>
        <a:bodyPr/>
        <a:lstStyle/>
        <a:p>
          <a:endParaRPr lang="pt-BR"/>
        </a:p>
      </dgm:t>
    </dgm:pt>
    <dgm:pt modelId="{AB09FCA6-9FC8-4EF6-9CFD-E23A70CBB987}" type="sibTrans" cxnId="{E26DE56B-9AD7-4D7B-9D1B-07BCE7957C21}">
      <dgm:prSet/>
      <dgm:spPr/>
      <dgm:t>
        <a:bodyPr/>
        <a:lstStyle/>
        <a:p>
          <a:endParaRPr lang="pt-BR"/>
        </a:p>
      </dgm:t>
    </dgm:pt>
    <dgm:pt modelId="{0D3D4D6F-75C1-47D1-A0BF-1919D48D863E}">
      <dgm:prSet custT="1"/>
      <dgm:spPr/>
      <dgm:t>
        <a:bodyPr/>
        <a:lstStyle/>
        <a:p>
          <a:r>
            <a:rPr lang="pt-BR" sz="2000" b="1" dirty="0">
              <a:solidFill>
                <a:srgbClr val="FFFF00"/>
              </a:solidFill>
            </a:rPr>
            <a:t>Antes:</a:t>
          </a:r>
          <a:r>
            <a:rPr lang="pt-BR" sz="2000" b="1" dirty="0"/>
            <a:t> concessão do benefício registrado no INSS</a:t>
          </a:r>
        </a:p>
      </dgm:t>
    </dgm:pt>
    <dgm:pt modelId="{E9510056-79FF-4330-85A7-87587AD3021B}" type="parTrans" cxnId="{A903C35E-52BD-4198-8F13-C871E1F1C5E7}">
      <dgm:prSet/>
      <dgm:spPr/>
      <dgm:t>
        <a:bodyPr/>
        <a:lstStyle/>
        <a:p>
          <a:endParaRPr lang="pt-BR"/>
        </a:p>
      </dgm:t>
    </dgm:pt>
    <dgm:pt modelId="{2FB63103-F61A-47F9-AA1B-B0C9E61DB3ED}" type="sibTrans" cxnId="{A903C35E-52BD-4198-8F13-C871E1F1C5E7}">
      <dgm:prSet/>
      <dgm:spPr/>
      <dgm:t>
        <a:bodyPr/>
        <a:lstStyle/>
        <a:p>
          <a:endParaRPr lang="pt-BR"/>
        </a:p>
      </dgm:t>
    </dgm:pt>
    <dgm:pt modelId="{ADB4FB74-7294-423C-AA3D-435A29C4DA1D}" type="pres">
      <dgm:prSet presAssocID="{68A20BE8-16FF-480A-B26A-3053349E1E9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C7B6839-D776-4808-9CD9-E5599B0A2972}" type="pres">
      <dgm:prSet presAssocID="{B982F0D9-2D3D-4C91-B150-F473CD82CDCC}" presName="root1" presStyleCnt="0"/>
      <dgm:spPr/>
    </dgm:pt>
    <dgm:pt modelId="{C86127CE-0A6C-4801-BE3F-B4B6F92E4510}" type="pres">
      <dgm:prSet presAssocID="{B982F0D9-2D3D-4C91-B150-F473CD82CDCC}" presName="LevelOneTextNode" presStyleLbl="node0" presStyleIdx="0" presStyleCnt="1" custScaleY="13463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63EC26C-B265-46A0-9618-0AE509A00B0B}" type="pres">
      <dgm:prSet presAssocID="{B982F0D9-2D3D-4C91-B150-F473CD82CDCC}" presName="level2hierChild" presStyleCnt="0"/>
      <dgm:spPr/>
    </dgm:pt>
    <dgm:pt modelId="{FC0F6229-ECB2-48BE-AFED-5DE460EE1702}" type="pres">
      <dgm:prSet presAssocID="{E9510056-79FF-4330-85A7-87587AD3021B}" presName="conn2-1" presStyleLbl="parChTrans1D2" presStyleIdx="0" presStyleCnt="2"/>
      <dgm:spPr/>
      <dgm:t>
        <a:bodyPr/>
        <a:lstStyle/>
        <a:p>
          <a:endParaRPr lang="pt-BR"/>
        </a:p>
      </dgm:t>
    </dgm:pt>
    <dgm:pt modelId="{DAD7730D-D59E-4FFA-9848-F2CB2141D3FB}" type="pres">
      <dgm:prSet presAssocID="{E9510056-79FF-4330-85A7-87587AD3021B}" presName="connTx" presStyleLbl="parChTrans1D2" presStyleIdx="0" presStyleCnt="2"/>
      <dgm:spPr/>
      <dgm:t>
        <a:bodyPr/>
        <a:lstStyle/>
        <a:p>
          <a:endParaRPr lang="pt-BR"/>
        </a:p>
      </dgm:t>
    </dgm:pt>
    <dgm:pt modelId="{59052BF9-46EF-4106-AB6F-997DE97A4E67}" type="pres">
      <dgm:prSet presAssocID="{0D3D4D6F-75C1-47D1-A0BF-1919D48D863E}" presName="root2" presStyleCnt="0"/>
      <dgm:spPr/>
    </dgm:pt>
    <dgm:pt modelId="{99A07AF3-8299-4434-9D2D-343A34F61AFB}" type="pres">
      <dgm:prSet presAssocID="{0D3D4D6F-75C1-47D1-A0BF-1919D48D863E}" presName="LevelTwoTextNode" presStyleLbl="node2" presStyleIdx="0" presStyleCnt="2" custScaleX="18442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1327AE9-0DF9-4091-9907-98100E3F5569}" type="pres">
      <dgm:prSet presAssocID="{0D3D4D6F-75C1-47D1-A0BF-1919D48D863E}" presName="level3hierChild" presStyleCnt="0"/>
      <dgm:spPr/>
    </dgm:pt>
    <dgm:pt modelId="{F5E2206C-8B30-4737-9E3A-ECB37E93DF32}" type="pres">
      <dgm:prSet presAssocID="{6EDE4AAD-A8BF-4861-A1FD-8AAD271269DE}" presName="conn2-1" presStyleLbl="parChTrans1D2" presStyleIdx="1" presStyleCnt="2"/>
      <dgm:spPr/>
      <dgm:t>
        <a:bodyPr/>
        <a:lstStyle/>
        <a:p>
          <a:endParaRPr lang="pt-BR"/>
        </a:p>
      </dgm:t>
    </dgm:pt>
    <dgm:pt modelId="{5A0C2E43-A2A4-4C90-BF30-69D7004B9EAB}" type="pres">
      <dgm:prSet presAssocID="{6EDE4AAD-A8BF-4861-A1FD-8AAD271269DE}" presName="connTx" presStyleLbl="parChTrans1D2" presStyleIdx="1" presStyleCnt="2"/>
      <dgm:spPr/>
      <dgm:t>
        <a:bodyPr/>
        <a:lstStyle/>
        <a:p>
          <a:endParaRPr lang="pt-BR"/>
        </a:p>
      </dgm:t>
    </dgm:pt>
    <dgm:pt modelId="{6D5CBF21-F651-4C7B-81BA-51B3814D0E25}" type="pres">
      <dgm:prSet presAssocID="{230FFCB8-BAA2-41E1-829A-401929FF6EBC}" presName="root2" presStyleCnt="0"/>
      <dgm:spPr/>
    </dgm:pt>
    <dgm:pt modelId="{20D9B989-83BD-4C4A-9A2E-7A96DAA2D649}" type="pres">
      <dgm:prSet presAssocID="{230FFCB8-BAA2-41E1-829A-401929FF6EBC}" presName="LevelTwoTextNode" presStyleLbl="node2" presStyleIdx="1" presStyleCnt="2" custScaleX="18303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7C07501-D15E-434C-AE8A-ADA531E0DD89}" type="pres">
      <dgm:prSet presAssocID="{230FFCB8-BAA2-41E1-829A-401929FF6EBC}" presName="level3hierChild" presStyleCnt="0"/>
      <dgm:spPr/>
    </dgm:pt>
  </dgm:ptLst>
  <dgm:cxnLst>
    <dgm:cxn modelId="{BB8D3066-C89C-47B3-A582-E50CBD1D93FF}" type="presOf" srcId="{0D3D4D6F-75C1-47D1-A0BF-1919D48D863E}" destId="{99A07AF3-8299-4434-9D2D-343A34F61AFB}" srcOrd="0" destOrd="0" presId="urn:microsoft.com/office/officeart/2005/8/layout/hierarchy2"/>
    <dgm:cxn modelId="{E26DE56B-9AD7-4D7B-9D1B-07BCE7957C21}" srcId="{B982F0D9-2D3D-4C91-B150-F473CD82CDCC}" destId="{230FFCB8-BAA2-41E1-829A-401929FF6EBC}" srcOrd="1" destOrd="0" parTransId="{6EDE4AAD-A8BF-4861-A1FD-8AAD271269DE}" sibTransId="{AB09FCA6-9FC8-4EF6-9CFD-E23A70CBB987}"/>
    <dgm:cxn modelId="{AC2C571C-B260-436F-8EEE-B398DDC25EA6}" type="presOf" srcId="{6EDE4AAD-A8BF-4861-A1FD-8AAD271269DE}" destId="{F5E2206C-8B30-4737-9E3A-ECB37E93DF32}" srcOrd="0" destOrd="0" presId="urn:microsoft.com/office/officeart/2005/8/layout/hierarchy2"/>
    <dgm:cxn modelId="{4C5502DE-FE94-4066-AAC0-FDE9A39F33D9}" type="presOf" srcId="{E9510056-79FF-4330-85A7-87587AD3021B}" destId="{FC0F6229-ECB2-48BE-AFED-5DE460EE1702}" srcOrd="0" destOrd="0" presId="urn:microsoft.com/office/officeart/2005/8/layout/hierarchy2"/>
    <dgm:cxn modelId="{2529AABF-D811-4839-91DA-9D784EECC242}" srcId="{68A20BE8-16FF-480A-B26A-3053349E1E92}" destId="{B982F0D9-2D3D-4C91-B150-F473CD82CDCC}" srcOrd="0" destOrd="0" parTransId="{54F38969-0AD8-4116-9363-90023B97605C}" sibTransId="{56A6533B-AF9F-48BB-8792-86F132364F52}"/>
    <dgm:cxn modelId="{7F48ED21-FC52-46E4-9896-13CD81BFC7D8}" type="presOf" srcId="{68A20BE8-16FF-480A-B26A-3053349E1E92}" destId="{ADB4FB74-7294-423C-AA3D-435A29C4DA1D}" srcOrd="0" destOrd="0" presId="urn:microsoft.com/office/officeart/2005/8/layout/hierarchy2"/>
    <dgm:cxn modelId="{24AEAF20-48E2-4D8F-B46D-19C144BD9154}" type="presOf" srcId="{B982F0D9-2D3D-4C91-B150-F473CD82CDCC}" destId="{C86127CE-0A6C-4801-BE3F-B4B6F92E4510}" srcOrd="0" destOrd="0" presId="urn:microsoft.com/office/officeart/2005/8/layout/hierarchy2"/>
    <dgm:cxn modelId="{A903C35E-52BD-4198-8F13-C871E1F1C5E7}" srcId="{B982F0D9-2D3D-4C91-B150-F473CD82CDCC}" destId="{0D3D4D6F-75C1-47D1-A0BF-1919D48D863E}" srcOrd="0" destOrd="0" parTransId="{E9510056-79FF-4330-85A7-87587AD3021B}" sibTransId="{2FB63103-F61A-47F9-AA1B-B0C9E61DB3ED}"/>
    <dgm:cxn modelId="{90A75AF1-2674-42B4-93A6-35798C3640B7}" type="presOf" srcId="{6EDE4AAD-A8BF-4861-A1FD-8AAD271269DE}" destId="{5A0C2E43-A2A4-4C90-BF30-69D7004B9EAB}" srcOrd="1" destOrd="0" presId="urn:microsoft.com/office/officeart/2005/8/layout/hierarchy2"/>
    <dgm:cxn modelId="{F98588BF-5BBE-466E-AD51-9AE4869D7CBB}" type="presOf" srcId="{E9510056-79FF-4330-85A7-87587AD3021B}" destId="{DAD7730D-D59E-4FFA-9848-F2CB2141D3FB}" srcOrd="1" destOrd="0" presId="urn:microsoft.com/office/officeart/2005/8/layout/hierarchy2"/>
    <dgm:cxn modelId="{25FA9A9C-0EC3-4099-9D73-B78F06C81904}" type="presOf" srcId="{230FFCB8-BAA2-41E1-829A-401929FF6EBC}" destId="{20D9B989-83BD-4C4A-9A2E-7A96DAA2D649}" srcOrd="0" destOrd="0" presId="urn:microsoft.com/office/officeart/2005/8/layout/hierarchy2"/>
    <dgm:cxn modelId="{759554BE-BE7E-42F9-87BC-3FDA04AB0CCC}" type="presParOf" srcId="{ADB4FB74-7294-423C-AA3D-435A29C4DA1D}" destId="{DC7B6839-D776-4808-9CD9-E5599B0A2972}" srcOrd="0" destOrd="0" presId="urn:microsoft.com/office/officeart/2005/8/layout/hierarchy2"/>
    <dgm:cxn modelId="{E883031F-B11D-4EB4-BDAD-3176C5BB0646}" type="presParOf" srcId="{DC7B6839-D776-4808-9CD9-E5599B0A2972}" destId="{C86127CE-0A6C-4801-BE3F-B4B6F92E4510}" srcOrd="0" destOrd="0" presId="urn:microsoft.com/office/officeart/2005/8/layout/hierarchy2"/>
    <dgm:cxn modelId="{43FD458C-A8D0-46DB-8653-C39EFE9ED03D}" type="presParOf" srcId="{DC7B6839-D776-4808-9CD9-E5599B0A2972}" destId="{B63EC26C-B265-46A0-9618-0AE509A00B0B}" srcOrd="1" destOrd="0" presId="urn:microsoft.com/office/officeart/2005/8/layout/hierarchy2"/>
    <dgm:cxn modelId="{B9230A4E-28AC-4A64-967F-D188269C57A9}" type="presParOf" srcId="{B63EC26C-B265-46A0-9618-0AE509A00B0B}" destId="{FC0F6229-ECB2-48BE-AFED-5DE460EE1702}" srcOrd="0" destOrd="0" presId="urn:microsoft.com/office/officeart/2005/8/layout/hierarchy2"/>
    <dgm:cxn modelId="{84DAC34E-F0E7-41D3-93E1-EB56A79E1AA9}" type="presParOf" srcId="{FC0F6229-ECB2-48BE-AFED-5DE460EE1702}" destId="{DAD7730D-D59E-4FFA-9848-F2CB2141D3FB}" srcOrd="0" destOrd="0" presId="urn:microsoft.com/office/officeart/2005/8/layout/hierarchy2"/>
    <dgm:cxn modelId="{B688BD47-27B1-44C6-AAC1-AADE49D3243B}" type="presParOf" srcId="{B63EC26C-B265-46A0-9618-0AE509A00B0B}" destId="{59052BF9-46EF-4106-AB6F-997DE97A4E67}" srcOrd="1" destOrd="0" presId="urn:microsoft.com/office/officeart/2005/8/layout/hierarchy2"/>
    <dgm:cxn modelId="{9368E939-27B5-42FC-A2D0-D915F879C9D2}" type="presParOf" srcId="{59052BF9-46EF-4106-AB6F-997DE97A4E67}" destId="{99A07AF3-8299-4434-9D2D-343A34F61AFB}" srcOrd="0" destOrd="0" presId="urn:microsoft.com/office/officeart/2005/8/layout/hierarchy2"/>
    <dgm:cxn modelId="{79A7B57C-DAA6-4231-97D1-5EEF2F00EECC}" type="presParOf" srcId="{59052BF9-46EF-4106-AB6F-997DE97A4E67}" destId="{61327AE9-0DF9-4091-9907-98100E3F5569}" srcOrd="1" destOrd="0" presId="urn:microsoft.com/office/officeart/2005/8/layout/hierarchy2"/>
    <dgm:cxn modelId="{B8104D8B-A377-41C1-8A43-8D0C8F36FB35}" type="presParOf" srcId="{B63EC26C-B265-46A0-9618-0AE509A00B0B}" destId="{F5E2206C-8B30-4737-9E3A-ECB37E93DF32}" srcOrd="2" destOrd="0" presId="urn:microsoft.com/office/officeart/2005/8/layout/hierarchy2"/>
    <dgm:cxn modelId="{72F0FA15-6333-4918-95C1-A2D3AEFE601C}" type="presParOf" srcId="{F5E2206C-8B30-4737-9E3A-ECB37E93DF32}" destId="{5A0C2E43-A2A4-4C90-BF30-69D7004B9EAB}" srcOrd="0" destOrd="0" presId="urn:microsoft.com/office/officeart/2005/8/layout/hierarchy2"/>
    <dgm:cxn modelId="{7283E36D-9F5B-46C4-A254-656A466A3C1D}" type="presParOf" srcId="{B63EC26C-B265-46A0-9618-0AE509A00B0B}" destId="{6D5CBF21-F651-4C7B-81BA-51B3814D0E25}" srcOrd="3" destOrd="0" presId="urn:microsoft.com/office/officeart/2005/8/layout/hierarchy2"/>
    <dgm:cxn modelId="{4BF9ACFE-6409-4A85-AE02-632754DCD06C}" type="presParOf" srcId="{6D5CBF21-F651-4C7B-81BA-51B3814D0E25}" destId="{20D9B989-83BD-4C4A-9A2E-7A96DAA2D649}" srcOrd="0" destOrd="0" presId="urn:microsoft.com/office/officeart/2005/8/layout/hierarchy2"/>
    <dgm:cxn modelId="{910F1996-2C4F-49AB-BED8-B70D98A8540D}" type="presParOf" srcId="{6D5CBF21-F651-4C7B-81BA-51B3814D0E25}" destId="{B7C07501-D15E-434C-AE8A-ADA531E0DD8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8A20BE8-16FF-480A-B26A-3053349E1E92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B51FC8A-B851-4F8C-9DD6-F02577E45DAC}">
      <dgm:prSet phldrT="[Texto]" custT="1"/>
      <dgm:spPr/>
      <dgm:t>
        <a:bodyPr/>
        <a:lstStyle/>
        <a:p>
          <a:r>
            <a:rPr lang="pt-BR" sz="1800" b="1" dirty="0"/>
            <a:t>Art. 4º</a:t>
          </a:r>
        </a:p>
        <a:p>
          <a:r>
            <a:rPr lang="pt-BR" sz="1800" b="1" dirty="0"/>
            <a:t>Portaria 15.829/2020</a:t>
          </a:r>
        </a:p>
      </dgm:t>
    </dgm:pt>
    <dgm:pt modelId="{C4F9B7B4-0911-4476-9549-BEF14F1DF7B1}" type="parTrans" cxnId="{4636E967-1375-42FC-B956-1C2C089458AE}">
      <dgm:prSet/>
      <dgm:spPr/>
      <dgm:t>
        <a:bodyPr/>
        <a:lstStyle/>
        <a:p>
          <a:endParaRPr lang="pt-BR" b="1"/>
        </a:p>
      </dgm:t>
    </dgm:pt>
    <dgm:pt modelId="{38B6A0FD-024D-4089-AE17-0FB10E7E35C4}" type="sibTrans" cxnId="{4636E967-1375-42FC-B956-1C2C089458AE}">
      <dgm:prSet/>
      <dgm:spPr/>
      <dgm:t>
        <a:bodyPr/>
        <a:lstStyle/>
        <a:p>
          <a:endParaRPr lang="pt-BR" b="1"/>
        </a:p>
      </dgm:t>
    </dgm:pt>
    <dgm:pt modelId="{73410EF5-7C4F-48EC-B56D-1BE6DAC38ACA}">
      <dgm:prSet phldrT="[Texto]" custT="1"/>
      <dgm:spPr/>
      <dgm:t>
        <a:bodyPr/>
        <a:lstStyle/>
        <a:p>
          <a:r>
            <a:rPr lang="pt-BR" sz="1800" b="1" dirty="0"/>
            <a:t>Análise em até 1.080 dias</a:t>
          </a:r>
        </a:p>
      </dgm:t>
    </dgm:pt>
    <dgm:pt modelId="{CB8D77EC-7842-4B5A-94BD-24BF2D467442}" type="parTrans" cxnId="{68D6683F-C936-41EF-8808-694B774B539C}">
      <dgm:prSet/>
      <dgm:spPr/>
      <dgm:t>
        <a:bodyPr/>
        <a:lstStyle/>
        <a:p>
          <a:endParaRPr lang="pt-BR" b="1"/>
        </a:p>
      </dgm:t>
    </dgm:pt>
    <dgm:pt modelId="{0325F275-FB4D-4C46-978E-A91FC1FCCCA9}" type="sibTrans" cxnId="{68D6683F-C936-41EF-8808-694B774B539C}">
      <dgm:prSet/>
      <dgm:spPr/>
      <dgm:t>
        <a:bodyPr/>
        <a:lstStyle/>
        <a:p>
          <a:endParaRPr lang="pt-BR" b="1"/>
        </a:p>
      </dgm:t>
    </dgm:pt>
    <dgm:pt modelId="{6581F1AF-702D-4128-9A4C-A58CEB4D1CEA}">
      <dgm:prSet custT="1"/>
      <dgm:spPr/>
      <dgm:t>
        <a:bodyPr/>
        <a:lstStyle/>
        <a:p>
          <a:r>
            <a:rPr lang="pt-BR" sz="1800" b="1" dirty="0"/>
            <a:t>Sanção:</a:t>
          </a:r>
        </a:p>
      </dgm:t>
    </dgm:pt>
    <dgm:pt modelId="{F4D52FDE-74A9-41A6-9424-3DD0C0EB6750}" type="parTrans" cxnId="{91AB7FCA-E45E-4791-895F-E2E9BB1EE00E}">
      <dgm:prSet/>
      <dgm:spPr/>
      <dgm:t>
        <a:bodyPr/>
        <a:lstStyle/>
        <a:p>
          <a:endParaRPr lang="pt-BR" b="1"/>
        </a:p>
      </dgm:t>
    </dgm:pt>
    <dgm:pt modelId="{6B26AE08-2DBA-470F-87D2-5D4A03BD756D}" type="sibTrans" cxnId="{91AB7FCA-E45E-4791-895F-E2E9BB1EE00E}">
      <dgm:prSet/>
      <dgm:spPr/>
      <dgm:t>
        <a:bodyPr/>
        <a:lstStyle/>
        <a:p>
          <a:endParaRPr lang="pt-BR" b="1"/>
        </a:p>
      </dgm:t>
    </dgm:pt>
    <dgm:pt modelId="{1C8D4D75-C145-45A5-A2F4-8A7949B46ADE}">
      <dgm:prSet/>
      <dgm:spPr/>
      <dgm:t>
        <a:bodyPr/>
        <a:lstStyle/>
        <a:p>
          <a:r>
            <a:rPr lang="pt-BR" b="1" dirty="0"/>
            <a:t>Incisão da mesma atualização dos valores dos recolhimentos em atraso de contribuições previdenciárias arrecadadas pelo RGPS ao requerimentos que ultrapassarem esse prazo</a:t>
          </a:r>
        </a:p>
      </dgm:t>
    </dgm:pt>
    <dgm:pt modelId="{7D851625-4F5F-489F-94EA-2D7F663E0FDA}" type="parTrans" cxnId="{28389096-0657-43E1-A486-92246F5644A7}">
      <dgm:prSet/>
      <dgm:spPr/>
      <dgm:t>
        <a:bodyPr/>
        <a:lstStyle/>
        <a:p>
          <a:endParaRPr lang="pt-BR" b="1"/>
        </a:p>
      </dgm:t>
    </dgm:pt>
    <dgm:pt modelId="{DB5F4106-7086-4090-84BA-9C09B201507E}" type="sibTrans" cxnId="{28389096-0657-43E1-A486-92246F5644A7}">
      <dgm:prSet/>
      <dgm:spPr/>
      <dgm:t>
        <a:bodyPr/>
        <a:lstStyle/>
        <a:p>
          <a:endParaRPr lang="pt-BR" b="1"/>
        </a:p>
      </dgm:t>
    </dgm:pt>
    <dgm:pt modelId="{5E5000D7-C2CD-42A7-B768-02BA4462C0D8}">
      <dgm:prSet custT="1"/>
      <dgm:spPr/>
      <dgm:t>
        <a:bodyPr/>
        <a:lstStyle/>
        <a:p>
          <a:r>
            <a:rPr lang="pt-BR" sz="1800" b="1" dirty="0"/>
            <a:t>Análise dos requerimentos recebidos</a:t>
          </a:r>
        </a:p>
      </dgm:t>
    </dgm:pt>
    <dgm:pt modelId="{6BC8A69A-9F0E-4C2C-95D6-8A9ED4961D95}" type="parTrans" cxnId="{75686C97-2CAC-4714-8467-0BEF0D19B83F}">
      <dgm:prSet/>
      <dgm:spPr/>
      <dgm:t>
        <a:bodyPr/>
        <a:lstStyle/>
        <a:p>
          <a:endParaRPr lang="pt-BR"/>
        </a:p>
      </dgm:t>
    </dgm:pt>
    <dgm:pt modelId="{A916421C-CAD1-43D4-B817-294153D525A9}" type="sibTrans" cxnId="{75686C97-2CAC-4714-8467-0BEF0D19B83F}">
      <dgm:prSet/>
      <dgm:spPr/>
      <dgm:t>
        <a:bodyPr/>
        <a:lstStyle/>
        <a:p>
          <a:endParaRPr lang="pt-BR"/>
        </a:p>
      </dgm:t>
    </dgm:pt>
    <dgm:pt modelId="{ADB4FB74-7294-423C-AA3D-435A29C4DA1D}" type="pres">
      <dgm:prSet presAssocID="{68A20BE8-16FF-480A-B26A-3053349E1E9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A71BC6C-00A3-42EB-B180-3CDD45C2014E}" type="pres">
      <dgm:prSet presAssocID="{5E5000D7-C2CD-42A7-B768-02BA4462C0D8}" presName="root1" presStyleCnt="0"/>
      <dgm:spPr/>
    </dgm:pt>
    <dgm:pt modelId="{D4DA5DC2-E95C-42E7-929C-DB379ABA6D7C}" type="pres">
      <dgm:prSet presAssocID="{5E5000D7-C2CD-42A7-B768-02BA4462C0D8}" presName="LevelOneTextNode" presStyleLbl="node0" presStyleIdx="0" presStyleCnt="1" custScaleX="130063" custScaleY="184508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7724058-8D60-4A32-B106-F5760AD56A02}" type="pres">
      <dgm:prSet presAssocID="{5E5000D7-C2CD-42A7-B768-02BA4462C0D8}" presName="level2hierChild" presStyleCnt="0"/>
      <dgm:spPr/>
    </dgm:pt>
    <dgm:pt modelId="{F7238D65-C3E1-4345-A98F-286698AE9D68}" type="pres">
      <dgm:prSet presAssocID="{C4F9B7B4-0911-4476-9549-BEF14F1DF7B1}" presName="conn2-1" presStyleLbl="parChTrans1D2" presStyleIdx="0" presStyleCnt="1"/>
      <dgm:spPr/>
      <dgm:t>
        <a:bodyPr/>
        <a:lstStyle/>
        <a:p>
          <a:endParaRPr lang="pt-BR"/>
        </a:p>
      </dgm:t>
    </dgm:pt>
    <dgm:pt modelId="{D2F78649-E46E-49D1-9651-CDB76C69B565}" type="pres">
      <dgm:prSet presAssocID="{C4F9B7B4-0911-4476-9549-BEF14F1DF7B1}" presName="connTx" presStyleLbl="parChTrans1D2" presStyleIdx="0" presStyleCnt="1"/>
      <dgm:spPr/>
      <dgm:t>
        <a:bodyPr/>
        <a:lstStyle/>
        <a:p>
          <a:endParaRPr lang="pt-BR"/>
        </a:p>
      </dgm:t>
    </dgm:pt>
    <dgm:pt modelId="{D2B764D6-895D-4191-A5E0-4E6B66F7FDA5}" type="pres">
      <dgm:prSet presAssocID="{4B51FC8A-B851-4F8C-9DD6-F02577E45DAC}" presName="root2" presStyleCnt="0"/>
      <dgm:spPr/>
    </dgm:pt>
    <dgm:pt modelId="{F34968AD-AAA7-4454-ACD2-AB24937C0549}" type="pres">
      <dgm:prSet presAssocID="{4B51FC8A-B851-4F8C-9DD6-F02577E45DAC}" presName="LevelTwoTextNode" presStyleLbl="node2" presStyleIdx="0" presStyleCnt="1" custScaleX="121902" custScaleY="16630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B987988-826E-4CA6-BAF6-12195F8CBBAA}" type="pres">
      <dgm:prSet presAssocID="{4B51FC8A-B851-4F8C-9DD6-F02577E45DAC}" presName="level3hierChild" presStyleCnt="0"/>
      <dgm:spPr/>
    </dgm:pt>
    <dgm:pt modelId="{068C9DB0-D592-43E5-A55F-D5020068AA4B}" type="pres">
      <dgm:prSet presAssocID="{CB8D77EC-7842-4B5A-94BD-24BF2D467442}" presName="conn2-1" presStyleLbl="parChTrans1D3" presStyleIdx="0" presStyleCnt="1"/>
      <dgm:spPr/>
      <dgm:t>
        <a:bodyPr/>
        <a:lstStyle/>
        <a:p>
          <a:endParaRPr lang="pt-BR"/>
        </a:p>
      </dgm:t>
    </dgm:pt>
    <dgm:pt modelId="{377DC132-44D2-44A0-98F2-C991C91AA1BB}" type="pres">
      <dgm:prSet presAssocID="{CB8D77EC-7842-4B5A-94BD-24BF2D467442}" presName="connTx" presStyleLbl="parChTrans1D3" presStyleIdx="0" presStyleCnt="1"/>
      <dgm:spPr/>
      <dgm:t>
        <a:bodyPr/>
        <a:lstStyle/>
        <a:p>
          <a:endParaRPr lang="pt-BR"/>
        </a:p>
      </dgm:t>
    </dgm:pt>
    <dgm:pt modelId="{83D1A005-84CD-4AA9-8064-B150382410B1}" type="pres">
      <dgm:prSet presAssocID="{73410EF5-7C4F-48EC-B56D-1BE6DAC38ACA}" presName="root2" presStyleCnt="0"/>
      <dgm:spPr/>
    </dgm:pt>
    <dgm:pt modelId="{D7B190B8-DB6D-415A-BDA8-ECBA5ED38436}" type="pres">
      <dgm:prSet presAssocID="{73410EF5-7C4F-48EC-B56D-1BE6DAC38ACA}" presName="LevelTwoTextNode" presStyleLbl="node3" presStyleIdx="0" presStyleCnt="1" custScaleX="137658" custScaleY="17369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35D44CE-AA9E-46A1-B490-776CD6AA5023}" type="pres">
      <dgm:prSet presAssocID="{73410EF5-7C4F-48EC-B56D-1BE6DAC38ACA}" presName="level3hierChild" presStyleCnt="0"/>
      <dgm:spPr/>
    </dgm:pt>
    <dgm:pt modelId="{F4B1166A-A4DB-469C-97C0-0DC556B35DC0}" type="pres">
      <dgm:prSet presAssocID="{F4D52FDE-74A9-41A6-9424-3DD0C0EB6750}" presName="conn2-1" presStyleLbl="parChTrans1D4" presStyleIdx="0" presStyleCnt="2"/>
      <dgm:spPr/>
      <dgm:t>
        <a:bodyPr/>
        <a:lstStyle/>
        <a:p>
          <a:endParaRPr lang="pt-BR"/>
        </a:p>
      </dgm:t>
    </dgm:pt>
    <dgm:pt modelId="{F27EEB92-1965-44A0-894A-A6919ADCFA07}" type="pres">
      <dgm:prSet presAssocID="{F4D52FDE-74A9-41A6-9424-3DD0C0EB6750}" presName="connTx" presStyleLbl="parChTrans1D4" presStyleIdx="0" presStyleCnt="2"/>
      <dgm:spPr/>
      <dgm:t>
        <a:bodyPr/>
        <a:lstStyle/>
        <a:p>
          <a:endParaRPr lang="pt-BR"/>
        </a:p>
      </dgm:t>
    </dgm:pt>
    <dgm:pt modelId="{6203C037-CE07-4C49-B26F-0F145F514599}" type="pres">
      <dgm:prSet presAssocID="{6581F1AF-702D-4128-9A4C-A58CEB4D1CEA}" presName="root2" presStyleCnt="0"/>
      <dgm:spPr/>
    </dgm:pt>
    <dgm:pt modelId="{A84C1CD9-86BA-4DEC-B50F-15F2F002ACF5}" type="pres">
      <dgm:prSet presAssocID="{6581F1AF-702D-4128-9A4C-A58CEB4D1CEA}" presName="LevelTwoTextNode" presStyleLbl="node4" presStyleIdx="0" presStyleCnt="2" custScaleX="104888" custScaleY="17463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7F67D56-A44D-4480-AADC-0B7A8C4E5FF3}" type="pres">
      <dgm:prSet presAssocID="{6581F1AF-702D-4128-9A4C-A58CEB4D1CEA}" presName="level3hierChild" presStyleCnt="0"/>
      <dgm:spPr/>
    </dgm:pt>
    <dgm:pt modelId="{9E49A4F0-463C-47B3-85BA-F694DEF321BE}" type="pres">
      <dgm:prSet presAssocID="{7D851625-4F5F-489F-94EA-2D7F663E0FDA}" presName="conn2-1" presStyleLbl="parChTrans1D4" presStyleIdx="1" presStyleCnt="2"/>
      <dgm:spPr/>
      <dgm:t>
        <a:bodyPr/>
        <a:lstStyle/>
        <a:p>
          <a:endParaRPr lang="pt-BR"/>
        </a:p>
      </dgm:t>
    </dgm:pt>
    <dgm:pt modelId="{BEE151A7-BFEE-423A-BBD2-F1F102B6162E}" type="pres">
      <dgm:prSet presAssocID="{7D851625-4F5F-489F-94EA-2D7F663E0FDA}" presName="connTx" presStyleLbl="parChTrans1D4" presStyleIdx="1" presStyleCnt="2"/>
      <dgm:spPr/>
      <dgm:t>
        <a:bodyPr/>
        <a:lstStyle/>
        <a:p>
          <a:endParaRPr lang="pt-BR"/>
        </a:p>
      </dgm:t>
    </dgm:pt>
    <dgm:pt modelId="{23C25461-83BA-489B-ADFA-A4D905847A36}" type="pres">
      <dgm:prSet presAssocID="{1C8D4D75-C145-45A5-A2F4-8A7949B46ADE}" presName="root2" presStyleCnt="0"/>
      <dgm:spPr/>
    </dgm:pt>
    <dgm:pt modelId="{7AC0B2F1-4EA7-4A6D-928C-15A129FCF36C}" type="pres">
      <dgm:prSet presAssocID="{1C8D4D75-C145-45A5-A2F4-8A7949B46ADE}" presName="LevelTwoTextNode" presStyleLbl="node4" presStyleIdx="1" presStyleCnt="2" custScaleX="190427" custScaleY="27049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5CB8B41-3EBB-4BDE-A977-5C12B69FC205}" type="pres">
      <dgm:prSet presAssocID="{1C8D4D75-C145-45A5-A2F4-8A7949B46ADE}" presName="level3hierChild" presStyleCnt="0"/>
      <dgm:spPr/>
    </dgm:pt>
  </dgm:ptLst>
  <dgm:cxnLst>
    <dgm:cxn modelId="{63252A56-673D-4DDF-9CA8-AB6CDC6CD2E2}" type="presOf" srcId="{CB8D77EC-7842-4B5A-94BD-24BF2D467442}" destId="{068C9DB0-D592-43E5-A55F-D5020068AA4B}" srcOrd="0" destOrd="0" presId="urn:microsoft.com/office/officeart/2005/8/layout/hierarchy2"/>
    <dgm:cxn modelId="{C07154E2-C79D-4554-A5A9-FC36D5656045}" type="presOf" srcId="{7D851625-4F5F-489F-94EA-2D7F663E0FDA}" destId="{9E49A4F0-463C-47B3-85BA-F694DEF321BE}" srcOrd="0" destOrd="0" presId="urn:microsoft.com/office/officeart/2005/8/layout/hierarchy2"/>
    <dgm:cxn modelId="{68D6683F-C936-41EF-8808-694B774B539C}" srcId="{4B51FC8A-B851-4F8C-9DD6-F02577E45DAC}" destId="{73410EF5-7C4F-48EC-B56D-1BE6DAC38ACA}" srcOrd="0" destOrd="0" parTransId="{CB8D77EC-7842-4B5A-94BD-24BF2D467442}" sibTransId="{0325F275-FB4D-4C46-978E-A91FC1FCCCA9}"/>
    <dgm:cxn modelId="{B76EA7CF-9862-4300-B099-173E00CE4AD5}" type="presOf" srcId="{C4F9B7B4-0911-4476-9549-BEF14F1DF7B1}" destId="{F7238D65-C3E1-4345-A98F-286698AE9D68}" srcOrd="0" destOrd="0" presId="urn:microsoft.com/office/officeart/2005/8/layout/hierarchy2"/>
    <dgm:cxn modelId="{6CE0E2AF-43BE-47BA-9248-DBBE26E9C205}" type="presOf" srcId="{73410EF5-7C4F-48EC-B56D-1BE6DAC38ACA}" destId="{D7B190B8-DB6D-415A-BDA8-ECBA5ED38436}" srcOrd="0" destOrd="0" presId="urn:microsoft.com/office/officeart/2005/8/layout/hierarchy2"/>
    <dgm:cxn modelId="{80D58C4F-36BF-4860-9562-D9777183C338}" type="presOf" srcId="{4B51FC8A-B851-4F8C-9DD6-F02577E45DAC}" destId="{F34968AD-AAA7-4454-ACD2-AB24937C0549}" srcOrd="0" destOrd="0" presId="urn:microsoft.com/office/officeart/2005/8/layout/hierarchy2"/>
    <dgm:cxn modelId="{F6A2ECD8-0F80-4F0D-A409-E17D174EDD0A}" type="presOf" srcId="{6581F1AF-702D-4128-9A4C-A58CEB4D1CEA}" destId="{A84C1CD9-86BA-4DEC-B50F-15F2F002ACF5}" srcOrd="0" destOrd="0" presId="urn:microsoft.com/office/officeart/2005/8/layout/hierarchy2"/>
    <dgm:cxn modelId="{75686C97-2CAC-4714-8467-0BEF0D19B83F}" srcId="{68A20BE8-16FF-480A-B26A-3053349E1E92}" destId="{5E5000D7-C2CD-42A7-B768-02BA4462C0D8}" srcOrd="0" destOrd="0" parTransId="{6BC8A69A-9F0E-4C2C-95D6-8A9ED4961D95}" sibTransId="{A916421C-CAD1-43D4-B817-294153D525A9}"/>
    <dgm:cxn modelId="{1DC5E205-1EC9-4300-BE2E-21C342CE9630}" type="presOf" srcId="{F4D52FDE-74A9-41A6-9424-3DD0C0EB6750}" destId="{F4B1166A-A4DB-469C-97C0-0DC556B35DC0}" srcOrd="0" destOrd="0" presId="urn:microsoft.com/office/officeart/2005/8/layout/hierarchy2"/>
    <dgm:cxn modelId="{4636E967-1375-42FC-B956-1C2C089458AE}" srcId="{5E5000D7-C2CD-42A7-B768-02BA4462C0D8}" destId="{4B51FC8A-B851-4F8C-9DD6-F02577E45DAC}" srcOrd="0" destOrd="0" parTransId="{C4F9B7B4-0911-4476-9549-BEF14F1DF7B1}" sibTransId="{38B6A0FD-024D-4089-AE17-0FB10E7E35C4}"/>
    <dgm:cxn modelId="{28389096-0657-43E1-A486-92246F5644A7}" srcId="{6581F1AF-702D-4128-9A4C-A58CEB4D1CEA}" destId="{1C8D4D75-C145-45A5-A2F4-8A7949B46ADE}" srcOrd="0" destOrd="0" parTransId="{7D851625-4F5F-489F-94EA-2D7F663E0FDA}" sibTransId="{DB5F4106-7086-4090-84BA-9C09B201507E}"/>
    <dgm:cxn modelId="{5A81D1AE-48F1-4D4B-9F5E-B8E7064C29A2}" type="presOf" srcId="{1C8D4D75-C145-45A5-A2F4-8A7949B46ADE}" destId="{7AC0B2F1-4EA7-4A6D-928C-15A129FCF36C}" srcOrd="0" destOrd="0" presId="urn:microsoft.com/office/officeart/2005/8/layout/hierarchy2"/>
    <dgm:cxn modelId="{91AB7FCA-E45E-4791-895F-E2E9BB1EE00E}" srcId="{73410EF5-7C4F-48EC-B56D-1BE6DAC38ACA}" destId="{6581F1AF-702D-4128-9A4C-A58CEB4D1CEA}" srcOrd="0" destOrd="0" parTransId="{F4D52FDE-74A9-41A6-9424-3DD0C0EB6750}" sibTransId="{6B26AE08-2DBA-470F-87D2-5D4A03BD756D}"/>
    <dgm:cxn modelId="{4E58B0B6-41CF-4AE0-8C5B-6B5C9AC1D342}" type="presOf" srcId="{7D851625-4F5F-489F-94EA-2D7F663E0FDA}" destId="{BEE151A7-BFEE-423A-BBD2-F1F102B6162E}" srcOrd="1" destOrd="0" presId="urn:microsoft.com/office/officeart/2005/8/layout/hierarchy2"/>
    <dgm:cxn modelId="{58237CF2-CADD-44E0-BDCC-BE75FEA18182}" type="presOf" srcId="{CB8D77EC-7842-4B5A-94BD-24BF2D467442}" destId="{377DC132-44D2-44A0-98F2-C991C91AA1BB}" srcOrd="1" destOrd="0" presId="urn:microsoft.com/office/officeart/2005/8/layout/hierarchy2"/>
    <dgm:cxn modelId="{4689B493-BF49-407A-A8CC-4231BC239708}" type="presOf" srcId="{F4D52FDE-74A9-41A6-9424-3DD0C0EB6750}" destId="{F27EEB92-1965-44A0-894A-A6919ADCFA07}" srcOrd="1" destOrd="0" presId="urn:microsoft.com/office/officeart/2005/8/layout/hierarchy2"/>
    <dgm:cxn modelId="{4E2E22F1-9180-4B86-9730-AD5B80C360A4}" type="presOf" srcId="{5E5000D7-C2CD-42A7-B768-02BA4462C0D8}" destId="{D4DA5DC2-E95C-42E7-929C-DB379ABA6D7C}" srcOrd="0" destOrd="0" presId="urn:microsoft.com/office/officeart/2005/8/layout/hierarchy2"/>
    <dgm:cxn modelId="{8538C4C0-ED2C-4FDE-AAD6-116955D74FBD}" type="presOf" srcId="{C4F9B7B4-0911-4476-9549-BEF14F1DF7B1}" destId="{D2F78649-E46E-49D1-9651-CDB76C69B565}" srcOrd="1" destOrd="0" presId="urn:microsoft.com/office/officeart/2005/8/layout/hierarchy2"/>
    <dgm:cxn modelId="{7F48ED21-FC52-46E4-9896-13CD81BFC7D8}" type="presOf" srcId="{68A20BE8-16FF-480A-B26A-3053349E1E92}" destId="{ADB4FB74-7294-423C-AA3D-435A29C4DA1D}" srcOrd="0" destOrd="0" presId="urn:microsoft.com/office/officeart/2005/8/layout/hierarchy2"/>
    <dgm:cxn modelId="{819D6519-4062-4F6E-AC5D-387B11CDA415}" type="presParOf" srcId="{ADB4FB74-7294-423C-AA3D-435A29C4DA1D}" destId="{BA71BC6C-00A3-42EB-B180-3CDD45C2014E}" srcOrd="0" destOrd="0" presId="urn:microsoft.com/office/officeart/2005/8/layout/hierarchy2"/>
    <dgm:cxn modelId="{573CBBA8-4CD7-444E-B7E5-1E8CE8499379}" type="presParOf" srcId="{BA71BC6C-00A3-42EB-B180-3CDD45C2014E}" destId="{D4DA5DC2-E95C-42E7-929C-DB379ABA6D7C}" srcOrd="0" destOrd="0" presId="urn:microsoft.com/office/officeart/2005/8/layout/hierarchy2"/>
    <dgm:cxn modelId="{98ECB659-E70B-4876-8EBE-3A2986B65D1F}" type="presParOf" srcId="{BA71BC6C-00A3-42EB-B180-3CDD45C2014E}" destId="{C7724058-8D60-4A32-B106-F5760AD56A02}" srcOrd="1" destOrd="0" presId="urn:microsoft.com/office/officeart/2005/8/layout/hierarchy2"/>
    <dgm:cxn modelId="{80180D44-593D-4872-BAD8-CB5090FF5775}" type="presParOf" srcId="{C7724058-8D60-4A32-B106-F5760AD56A02}" destId="{F7238D65-C3E1-4345-A98F-286698AE9D68}" srcOrd="0" destOrd="0" presId="urn:microsoft.com/office/officeart/2005/8/layout/hierarchy2"/>
    <dgm:cxn modelId="{60F49C22-F781-4646-95B1-3DDC6EBF0639}" type="presParOf" srcId="{F7238D65-C3E1-4345-A98F-286698AE9D68}" destId="{D2F78649-E46E-49D1-9651-CDB76C69B565}" srcOrd="0" destOrd="0" presId="urn:microsoft.com/office/officeart/2005/8/layout/hierarchy2"/>
    <dgm:cxn modelId="{1E9FEFBE-0466-4FD0-AC9F-2D4DAD300D91}" type="presParOf" srcId="{C7724058-8D60-4A32-B106-F5760AD56A02}" destId="{D2B764D6-895D-4191-A5E0-4E6B66F7FDA5}" srcOrd="1" destOrd="0" presId="urn:microsoft.com/office/officeart/2005/8/layout/hierarchy2"/>
    <dgm:cxn modelId="{BFA00F23-4B85-480A-B9FC-3AF44C8F4F13}" type="presParOf" srcId="{D2B764D6-895D-4191-A5E0-4E6B66F7FDA5}" destId="{F34968AD-AAA7-4454-ACD2-AB24937C0549}" srcOrd="0" destOrd="0" presId="urn:microsoft.com/office/officeart/2005/8/layout/hierarchy2"/>
    <dgm:cxn modelId="{02178AE0-9073-4888-9220-1DCC31FE8B99}" type="presParOf" srcId="{D2B764D6-895D-4191-A5E0-4E6B66F7FDA5}" destId="{6B987988-826E-4CA6-BAF6-12195F8CBBAA}" srcOrd="1" destOrd="0" presId="urn:microsoft.com/office/officeart/2005/8/layout/hierarchy2"/>
    <dgm:cxn modelId="{B58F2F4D-A58C-4532-8688-F3D3A45C20EC}" type="presParOf" srcId="{6B987988-826E-4CA6-BAF6-12195F8CBBAA}" destId="{068C9DB0-D592-43E5-A55F-D5020068AA4B}" srcOrd="0" destOrd="0" presId="urn:microsoft.com/office/officeart/2005/8/layout/hierarchy2"/>
    <dgm:cxn modelId="{0E572652-9613-4520-A859-0A641D33ABCC}" type="presParOf" srcId="{068C9DB0-D592-43E5-A55F-D5020068AA4B}" destId="{377DC132-44D2-44A0-98F2-C991C91AA1BB}" srcOrd="0" destOrd="0" presId="urn:microsoft.com/office/officeart/2005/8/layout/hierarchy2"/>
    <dgm:cxn modelId="{A807E0EF-B6F5-49D5-B058-A17F14FB3774}" type="presParOf" srcId="{6B987988-826E-4CA6-BAF6-12195F8CBBAA}" destId="{83D1A005-84CD-4AA9-8064-B150382410B1}" srcOrd="1" destOrd="0" presId="urn:microsoft.com/office/officeart/2005/8/layout/hierarchy2"/>
    <dgm:cxn modelId="{4B05A403-6FA8-4A15-B722-C72C416419ED}" type="presParOf" srcId="{83D1A005-84CD-4AA9-8064-B150382410B1}" destId="{D7B190B8-DB6D-415A-BDA8-ECBA5ED38436}" srcOrd="0" destOrd="0" presId="urn:microsoft.com/office/officeart/2005/8/layout/hierarchy2"/>
    <dgm:cxn modelId="{464F1984-5F49-4D40-A362-FE17F50BF160}" type="presParOf" srcId="{83D1A005-84CD-4AA9-8064-B150382410B1}" destId="{C35D44CE-AA9E-46A1-B490-776CD6AA5023}" srcOrd="1" destOrd="0" presId="urn:microsoft.com/office/officeart/2005/8/layout/hierarchy2"/>
    <dgm:cxn modelId="{3FE9B678-F7FA-4A13-8E94-C7EC19E2583B}" type="presParOf" srcId="{C35D44CE-AA9E-46A1-B490-776CD6AA5023}" destId="{F4B1166A-A4DB-469C-97C0-0DC556B35DC0}" srcOrd="0" destOrd="0" presId="urn:microsoft.com/office/officeart/2005/8/layout/hierarchy2"/>
    <dgm:cxn modelId="{C5838A6E-9A0A-458C-AC5A-AA6EBB46E46C}" type="presParOf" srcId="{F4B1166A-A4DB-469C-97C0-0DC556B35DC0}" destId="{F27EEB92-1965-44A0-894A-A6919ADCFA07}" srcOrd="0" destOrd="0" presId="urn:microsoft.com/office/officeart/2005/8/layout/hierarchy2"/>
    <dgm:cxn modelId="{55F3369F-4C66-4BA8-B5B0-723406C022FF}" type="presParOf" srcId="{C35D44CE-AA9E-46A1-B490-776CD6AA5023}" destId="{6203C037-CE07-4C49-B26F-0F145F514599}" srcOrd="1" destOrd="0" presId="urn:microsoft.com/office/officeart/2005/8/layout/hierarchy2"/>
    <dgm:cxn modelId="{D2AD8EFD-CF71-4FCA-9247-BFA7FCB74169}" type="presParOf" srcId="{6203C037-CE07-4C49-B26F-0F145F514599}" destId="{A84C1CD9-86BA-4DEC-B50F-15F2F002ACF5}" srcOrd="0" destOrd="0" presId="urn:microsoft.com/office/officeart/2005/8/layout/hierarchy2"/>
    <dgm:cxn modelId="{5F44C872-36E1-49B6-AD76-EBAD0D3927AB}" type="presParOf" srcId="{6203C037-CE07-4C49-B26F-0F145F514599}" destId="{F7F67D56-A44D-4480-AADC-0B7A8C4E5FF3}" srcOrd="1" destOrd="0" presId="urn:microsoft.com/office/officeart/2005/8/layout/hierarchy2"/>
    <dgm:cxn modelId="{5049E79D-13FE-4208-AD2A-96BB52301AFD}" type="presParOf" srcId="{F7F67D56-A44D-4480-AADC-0B7A8C4E5FF3}" destId="{9E49A4F0-463C-47B3-85BA-F694DEF321BE}" srcOrd="0" destOrd="0" presId="urn:microsoft.com/office/officeart/2005/8/layout/hierarchy2"/>
    <dgm:cxn modelId="{7E5FD81F-2A75-4155-BD05-3C36E5A4DF61}" type="presParOf" srcId="{9E49A4F0-463C-47B3-85BA-F694DEF321BE}" destId="{BEE151A7-BFEE-423A-BBD2-F1F102B6162E}" srcOrd="0" destOrd="0" presId="urn:microsoft.com/office/officeart/2005/8/layout/hierarchy2"/>
    <dgm:cxn modelId="{ECF19CC9-CFD7-4914-961F-EF919C9E9F73}" type="presParOf" srcId="{F7F67D56-A44D-4480-AADC-0B7A8C4E5FF3}" destId="{23C25461-83BA-489B-ADFA-A4D905847A36}" srcOrd="1" destOrd="0" presId="urn:microsoft.com/office/officeart/2005/8/layout/hierarchy2"/>
    <dgm:cxn modelId="{3CF7CFB5-9E20-41F3-8C16-454DA6E33AE6}" type="presParOf" srcId="{23C25461-83BA-489B-ADFA-A4D905847A36}" destId="{7AC0B2F1-4EA7-4A6D-928C-15A129FCF36C}" srcOrd="0" destOrd="0" presId="urn:microsoft.com/office/officeart/2005/8/layout/hierarchy2"/>
    <dgm:cxn modelId="{0EF95941-99EB-4BF3-875A-3BB3252E3E68}" type="presParOf" srcId="{23C25461-83BA-489B-ADFA-A4D905847A36}" destId="{C5CB8B41-3EBB-4BDE-A977-5C12B69FC20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3B2276C-FE26-463B-9715-347215B4ACB6}" type="doc">
      <dgm:prSet loTypeId="urn:microsoft.com/office/officeart/2005/8/layout/equation1" loCatId="relationship" qsTypeId="urn:microsoft.com/office/officeart/2005/8/quickstyle/3d1" qsCatId="3D" csTypeId="urn:microsoft.com/office/officeart/2005/8/colors/accent5_2" csCatId="accent5" phldr="1"/>
      <dgm:spPr/>
    </dgm:pt>
    <dgm:pt modelId="{2AD4386F-97A9-45A1-A934-5AFB3E2C2B05}">
      <dgm:prSet phldrT="[Texto]" custT="1"/>
      <dgm:spPr/>
      <dgm:t>
        <a:bodyPr/>
        <a:lstStyle/>
        <a:p>
          <a:r>
            <a:rPr lang="pt-BR" sz="1400" b="1" dirty="0"/>
            <a:t>Enviados</a:t>
          </a:r>
        </a:p>
        <a:p>
          <a:r>
            <a:rPr lang="pt-BR" sz="1400" b="1" dirty="0"/>
            <a:t> até</a:t>
          </a:r>
        </a:p>
        <a:p>
          <a:r>
            <a:rPr lang="pt-BR" sz="1400" b="1" dirty="0">
              <a:solidFill>
                <a:srgbClr val="FFFF00"/>
              </a:solidFill>
            </a:rPr>
            <a:t> 17/01/19</a:t>
          </a:r>
        </a:p>
      </dgm:t>
    </dgm:pt>
    <dgm:pt modelId="{0ACA7BB9-9EB7-4CCB-99B6-19747D6088B7}" type="parTrans" cxnId="{691E7869-0F7A-4AD1-8F11-FD6C0DD020B4}">
      <dgm:prSet/>
      <dgm:spPr/>
      <dgm:t>
        <a:bodyPr/>
        <a:lstStyle/>
        <a:p>
          <a:endParaRPr lang="pt-BR" b="1"/>
        </a:p>
      </dgm:t>
    </dgm:pt>
    <dgm:pt modelId="{C9CC4928-DC74-4CF8-A952-799440855360}" type="sibTrans" cxnId="{691E7869-0F7A-4AD1-8F11-FD6C0DD020B4}">
      <dgm:prSet/>
      <dgm:spPr/>
      <dgm:t>
        <a:bodyPr/>
        <a:lstStyle/>
        <a:p>
          <a:endParaRPr lang="pt-BR" b="1"/>
        </a:p>
      </dgm:t>
    </dgm:pt>
    <dgm:pt modelId="{D7B03503-1474-4FF4-925C-4761CBCE1DB6}">
      <dgm:prSet phldrT="[Texto]" custT="1"/>
      <dgm:spPr/>
      <dgm:t>
        <a:bodyPr/>
        <a:lstStyle/>
        <a:p>
          <a:r>
            <a:rPr lang="pt-BR" sz="1400" b="1" dirty="0"/>
            <a:t>Análise </a:t>
          </a:r>
        </a:p>
        <a:p>
          <a:r>
            <a:rPr lang="pt-BR" sz="1400" b="1" dirty="0"/>
            <a:t>até</a:t>
          </a:r>
        </a:p>
        <a:p>
          <a:r>
            <a:rPr lang="pt-BR" sz="1400" b="1" dirty="0">
              <a:solidFill>
                <a:srgbClr val="FFFF00"/>
              </a:solidFill>
            </a:rPr>
            <a:t>01/01/22</a:t>
          </a:r>
        </a:p>
      </dgm:t>
    </dgm:pt>
    <dgm:pt modelId="{B581A4B8-3428-4B88-BD0E-725F18ED8347}" type="parTrans" cxnId="{8FE12525-4D95-4106-B55B-566B79DACD96}">
      <dgm:prSet/>
      <dgm:spPr/>
      <dgm:t>
        <a:bodyPr/>
        <a:lstStyle/>
        <a:p>
          <a:endParaRPr lang="pt-BR" b="1"/>
        </a:p>
      </dgm:t>
    </dgm:pt>
    <dgm:pt modelId="{15BFC980-4899-4356-B313-7B4889D0A309}" type="sibTrans" cxnId="{8FE12525-4D95-4106-B55B-566B79DACD96}">
      <dgm:prSet/>
      <dgm:spPr/>
      <dgm:t>
        <a:bodyPr/>
        <a:lstStyle/>
        <a:p>
          <a:endParaRPr lang="pt-BR" b="1"/>
        </a:p>
      </dgm:t>
    </dgm:pt>
    <dgm:pt modelId="{BE37EAD1-5F57-4112-B19B-C542A7A3997A}" type="pres">
      <dgm:prSet presAssocID="{63B2276C-FE26-463B-9715-347215B4ACB6}" presName="linearFlow" presStyleCnt="0">
        <dgm:presLayoutVars>
          <dgm:dir/>
          <dgm:resizeHandles val="exact"/>
        </dgm:presLayoutVars>
      </dgm:prSet>
      <dgm:spPr/>
    </dgm:pt>
    <dgm:pt modelId="{009D2596-426F-4B32-9E2D-690FB1B2C2A0}" type="pres">
      <dgm:prSet presAssocID="{2AD4386F-97A9-45A1-A934-5AFB3E2C2B05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427AB3B-6BC1-477B-9874-A17658CE708F}" type="pres">
      <dgm:prSet presAssocID="{C9CC4928-DC74-4CF8-A952-799440855360}" presName="spacerL" presStyleCnt="0"/>
      <dgm:spPr/>
    </dgm:pt>
    <dgm:pt modelId="{5BF496A1-F8ED-41C9-9205-26D3E3B4ACEB}" type="pres">
      <dgm:prSet presAssocID="{C9CC4928-DC74-4CF8-A952-799440855360}" presName="sibTrans" presStyleLbl="sibTrans2D1" presStyleIdx="0" presStyleCnt="1"/>
      <dgm:spPr/>
      <dgm:t>
        <a:bodyPr/>
        <a:lstStyle/>
        <a:p>
          <a:endParaRPr lang="pt-BR"/>
        </a:p>
      </dgm:t>
    </dgm:pt>
    <dgm:pt modelId="{7CD48557-3FDC-450A-987D-63117AC65439}" type="pres">
      <dgm:prSet presAssocID="{C9CC4928-DC74-4CF8-A952-799440855360}" presName="spacerR" presStyleCnt="0"/>
      <dgm:spPr/>
    </dgm:pt>
    <dgm:pt modelId="{77B4E991-C175-4984-A627-253DE4C55AEF}" type="pres">
      <dgm:prSet presAssocID="{D7B03503-1474-4FF4-925C-4761CBCE1DB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FE12525-4D95-4106-B55B-566B79DACD96}" srcId="{63B2276C-FE26-463B-9715-347215B4ACB6}" destId="{D7B03503-1474-4FF4-925C-4761CBCE1DB6}" srcOrd="1" destOrd="0" parTransId="{B581A4B8-3428-4B88-BD0E-725F18ED8347}" sibTransId="{15BFC980-4899-4356-B313-7B4889D0A309}"/>
    <dgm:cxn modelId="{691E7869-0F7A-4AD1-8F11-FD6C0DD020B4}" srcId="{63B2276C-FE26-463B-9715-347215B4ACB6}" destId="{2AD4386F-97A9-45A1-A934-5AFB3E2C2B05}" srcOrd="0" destOrd="0" parTransId="{0ACA7BB9-9EB7-4CCB-99B6-19747D6088B7}" sibTransId="{C9CC4928-DC74-4CF8-A952-799440855360}"/>
    <dgm:cxn modelId="{8795C6F8-7D36-4AF1-92D6-ECF896E29136}" type="presOf" srcId="{2AD4386F-97A9-45A1-A934-5AFB3E2C2B05}" destId="{009D2596-426F-4B32-9E2D-690FB1B2C2A0}" srcOrd="0" destOrd="0" presId="urn:microsoft.com/office/officeart/2005/8/layout/equation1"/>
    <dgm:cxn modelId="{76D09EAF-7E6B-4A41-91C4-1B33C11DCB5B}" type="presOf" srcId="{D7B03503-1474-4FF4-925C-4761CBCE1DB6}" destId="{77B4E991-C175-4984-A627-253DE4C55AEF}" srcOrd="0" destOrd="0" presId="urn:microsoft.com/office/officeart/2005/8/layout/equation1"/>
    <dgm:cxn modelId="{15F822FE-0D55-4BF5-A614-2071004661FB}" type="presOf" srcId="{63B2276C-FE26-463B-9715-347215B4ACB6}" destId="{BE37EAD1-5F57-4112-B19B-C542A7A3997A}" srcOrd="0" destOrd="0" presId="urn:microsoft.com/office/officeart/2005/8/layout/equation1"/>
    <dgm:cxn modelId="{F5B388F4-3179-4BB2-9391-E57B00409950}" type="presOf" srcId="{C9CC4928-DC74-4CF8-A952-799440855360}" destId="{5BF496A1-F8ED-41C9-9205-26D3E3B4ACEB}" srcOrd="0" destOrd="0" presId="urn:microsoft.com/office/officeart/2005/8/layout/equation1"/>
    <dgm:cxn modelId="{9245E102-7312-42C4-9F88-4E034E0553DA}" type="presParOf" srcId="{BE37EAD1-5F57-4112-B19B-C542A7A3997A}" destId="{009D2596-426F-4B32-9E2D-690FB1B2C2A0}" srcOrd="0" destOrd="0" presId="urn:microsoft.com/office/officeart/2005/8/layout/equation1"/>
    <dgm:cxn modelId="{D32434D7-0D69-4375-BB18-83708C5CC013}" type="presParOf" srcId="{BE37EAD1-5F57-4112-B19B-C542A7A3997A}" destId="{B427AB3B-6BC1-477B-9874-A17658CE708F}" srcOrd="1" destOrd="0" presId="urn:microsoft.com/office/officeart/2005/8/layout/equation1"/>
    <dgm:cxn modelId="{AA0CE119-59BC-4328-A1C8-D2609738AC6F}" type="presParOf" srcId="{BE37EAD1-5F57-4112-B19B-C542A7A3997A}" destId="{5BF496A1-F8ED-41C9-9205-26D3E3B4ACEB}" srcOrd="2" destOrd="0" presId="urn:microsoft.com/office/officeart/2005/8/layout/equation1"/>
    <dgm:cxn modelId="{70A8C70E-D325-4F06-B717-EC24529F8A98}" type="presParOf" srcId="{BE37EAD1-5F57-4112-B19B-C542A7A3997A}" destId="{7CD48557-3FDC-450A-987D-63117AC65439}" srcOrd="3" destOrd="0" presId="urn:microsoft.com/office/officeart/2005/8/layout/equation1"/>
    <dgm:cxn modelId="{7AD378B4-9F9E-4DCC-AF06-3EF670D9E377}" type="presParOf" srcId="{BE37EAD1-5F57-4112-B19B-C542A7A3997A}" destId="{77B4E991-C175-4984-A627-253DE4C55AEF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0C64C-3B2E-411D-8210-AEB22E7E1CD2}">
      <dsp:nvSpPr>
        <dsp:cNvPr id="0" name=""/>
        <dsp:cNvSpPr/>
      </dsp:nvSpPr>
      <dsp:spPr>
        <a:xfrm>
          <a:off x="0" y="391658"/>
          <a:ext cx="8128000" cy="128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/>
            <a:t>Instituição dos RPPS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/>
            <a:t>Histórico normativo da Compensação Previdenciária</a:t>
          </a:r>
        </a:p>
      </dsp:txBody>
      <dsp:txXfrm>
        <a:off x="0" y="391658"/>
        <a:ext cx="8128000" cy="1282049"/>
      </dsp:txXfrm>
    </dsp:sp>
    <dsp:sp modelId="{46DCBB94-FC5B-434B-9CF1-59E1D86E6F7E}">
      <dsp:nvSpPr>
        <dsp:cNvPr id="0" name=""/>
        <dsp:cNvSpPr/>
      </dsp:nvSpPr>
      <dsp:spPr>
        <a:xfrm>
          <a:off x="406400" y="66938"/>
          <a:ext cx="5689600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/>
            <a:t>Introdução</a:t>
          </a:r>
        </a:p>
      </dsp:txBody>
      <dsp:txXfrm>
        <a:off x="438103" y="98641"/>
        <a:ext cx="5626194" cy="586034"/>
      </dsp:txXfrm>
    </dsp:sp>
    <dsp:sp modelId="{0671C1BF-9C33-4C1A-8B85-BCFBEF56272A}">
      <dsp:nvSpPr>
        <dsp:cNvPr id="0" name=""/>
        <dsp:cNvSpPr/>
      </dsp:nvSpPr>
      <dsp:spPr>
        <a:xfrm>
          <a:off x="0" y="2117228"/>
          <a:ext cx="8128000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/>
            <a:t>Alterações no Sistema Comprev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/>
            <a:t>Não pagamento da compensação no prazo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/>
            <a:t>Termo de Adesão ao Comprev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/>
            <a:t>Prazos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/>
            <a:t>CNRPPS</a:t>
          </a:r>
        </a:p>
      </dsp:txBody>
      <dsp:txXfrm>
        <a:off x="0" y="2117228"/>
        <a:ext cx="8128000" cy="2356200"/>
      </dsp:txXfrm>
    </dsp:sp>
    <dsp:sp modelId="{954A50E9-2923-4681-B4C4-E444B35DACF7}">
      <dsp:nvSpPr>
        <dsp:cNvPr id="0" name=""/>
        <dsp:cNvSpPr/>
      </dsp:nvSpPr>
      <dsp:spPr>
        <a:xfrm>
          <a:off x="406400" y="1792508"/>
          <a:ext cx="5689600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/>
            <a:t>Novidades COMPREV – Dec. nº 10.188/19</a:t>
          </a:r>
        </a:p>
      </dsp:txBody>
      <dsp:txXfrm>
        <a:off x="438103" y="1824211"/>
        <a:ext cx="5626194" cy="586034"/>
      </dsp:txXfrm>
    </dsp:sp>
    <dsp:sp modelId="{347CB69D-BB82-4D79-9299-FBF460B8059D}">
      <dsp:nvSpPr>
        <dsp:cNvPr id="0" name=""/>
        <dsp:cNvSpPr/>
      </dsp:nvSpPr>
      <dsp:spPr>
        <a:xfrm>
          <a:off x="0" y="4916948"/>
          <a:ext cx="812800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458216" rIns="63082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/>
            <a:t>Dicas gerais</a:t>
          </a:r>
        </a:p>
      </dsp:txBody>
      <dsp:txXfrm>
        <a:off x="0" y="4916948"/>
        <a:ext cx="8128000" cy="935550"/>
      </dsp:txXfrm>
    </dsp:sp>
    <dsp:sp modelId="{B71C1E7E-188B-499A-8FE1-DD47A840EA97}">
      <dsp:nvSpPr>
        <dsp:cNvPr id="0" name=""/>
        <dsp:cNvSpPr/>
      </dsp:nvSpPr>
      <dsp:spPr>
        <a:xfrm>
          <a:off x="406400" y="4592228"/>
          <a:ext cx="5689600" cy="6494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/>
            <a:t>Dicas</a:t>
          </a:r>
        </a:p>
      </dsp:txBody>
      <dsp:txXfrm>
        <a:off x="438103" y="4623931"/>
        <a:ext cx="5626194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D59B5-6182-43B1-BEF6-2B3DE575D9B2}">
      <dsp:nvSpPr>
        <dsp:cNvPr id="0" name=""/>
        <dsp:cNvSpPr/>
      </dsp:nvSpPr>
      <dsp:spPr>
        <a:xfrm>
          <a:off x="947570" y="2255860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/>
            <a:t>Elementos</a:t>
          </a:r>
        </a:p>
      </dsp:txBody>
      <dsp:txXfrm>
        <a:off x="985831" y="2294121"/>
        <a:ext cx="2536099" cy="1229788"/>
      </dsp:txXfrm>
    </dsp:sp>
    <dsp:sp modelId="{36D22CB6-08C1-4BF1-995B-CDE955EC57E7}">
      <dsp:nvSpPr>
        <dsp:cNvPr id="0" name=""/>
        <dsp:cNvSpPr/>
      </dsp:nvSpPr>
      <dsp:spPr>
        <a:xfrm rot="18289469">
          <a:off x="3167716" y="2134683"/>
          <a:ext cx="1830001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830001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00" kern="1200"/>
        </a:p>
      </dsp:txBody>
      <dsp:txXfrm>
        <a:off x="4036966" y="2112137"/>
        <a:ext cx="91500" cy="91500"/>
      </dsp:txXfrm>
    </dsp:sp>
    <dsp:sp modelId="{B747FF95-A534-4862-8CF3-633EE6E21A99}">
      <dsp:nvSpPr>
        <dsp:cNvPr id="0" name=""/>
        <dsp:cNvSpPr/>
      </dsp:nvSpPr>
      <dsp:spPr>
        <a:xfrm>
          <a:off x="4605241" y="753602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/>
            <a:t>Aposentadoria + Pensão</a:t>
          </a:r>
        </a:p>
      </dsp:txBody>
      <dsp:txXfrm>
        <a:off x="4643502" y="791863"/>
        <a:ext cx="2536099" cy="1229788"/>
      </dsp:txXfrm>
    </dsp:sp>
    <dsp:sp modelId="{3F304535-1CFE-48F2-8769-7143EA624F86}">
      <dsp:nvSpPr>
        <dsp:cNvPr id="0" name=""/>
        <dsp:cNvSpPr/>
      </dsp:nvSpPr>
      <dsp:spPr>
        <a:xfrm rot="19457599">
          <a:off x="7096896" y="1007990"/>
          <a:ext cx="1286981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286981" y="232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7708212" y="999019"/>
        <a:ext cx="64349" cy="64349"/>
      </dsp:txXfrm>
    </dsp:sp>
    <dsp:sp modelId="{52395E4A-5A30-4A77-AD7E-2DCD8B0975DE}">
      <dsp:nvSpPr>
        <dsp:cNvPr id="0" name=""/>
        <dsp:cNvSpPr/>
      </dsp:nvSpPr>
      <dsp:spPr>
        <a:xfrm>
          <a:off x="8262911" y="2474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/>
            <a:t>LOPS – 1960</a:t>
          </a:r>
        </a:p>
      </dsp:txBody>
      <dsp:txXfrm>
        <a:off x="8301172" y="40735"/>
        <a:ext cx="2536099" cy="1229788"/>
      </dsp:txXfrm>
    </dsp:sp>
    <dsp:sp modelId="{2EC53872-2A97-450D-A526-C308FA490B81}">
      <dsp:nvSpPr>
        <dsp:cNvPr id="0" name=""/>
        <dsp:cNvSpPr/>
      </dsp:nvSpPr>
      <dsp:spPr>
        <a:xfrm rot="2142401">
          <a:off x="7096896" y="1759119"/>
          <a:ext cx="1286981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286981" y="232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7708212" y="1750148"/>
        <a:ext cx="64349" cy="64349"/>
      </dsp:txXfrm>
    </dsp:sp>
    <dsp:sp modelId="{899490C9-D494-4413-8AAB-F12D6D731050}">
      <dsp:nvSpPr>
        <dsp:cNvPr id="0" name=""/>
        <dsp:cNvSpPr/>
      </dsp:nvSpPr>
      <dsp:spPr>
        <a:xfrm>
          <a:off x="8262911" y="1504731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/>
            <a:t>Decreto 83081/79</a:t>
          </a:r>
        </a:p>
      </dsp:txBody>
      <dsp:txXfrm>
        <a:off x="8301172" y="1542992"/>
        <a:ext cx="2536099" cy="1229788"/>
      </dsp:txXfrm>
    </dsp:sp>
    <dsp:sp modelId="{93CE1767-E8C7-4DAC-9527-D53DDF275168}">
      <dsp:nvSpPr>
        <dsp:cNvPr id="0" name=""/>
        <dsp:cNvSpPr/>
      </dsp:nvSpPr>
      <dsp:spPr>
        <a:xfrm>
          <a:off x="3560192" y="2885812"/>
          <a:ext cx="1045048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045048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4056590" y="2882889"/>
        <a:ext cx="52252" cy="52252"/>
      </dsp:txXfrm>
    </dsp:sp>
    <dsp:sp modelId="{882FA111-087B-4D03-BCC6-BFB358DC12DB}">
      <dsp:nvSpPr>
        <dsp:cNvPr id="0" name=""/>
        <dsp:cNvSpPr/>
      </dsp:nvSpPr>
      <dsp:spPr>
        <a:xfrm>
          <a:off x="4605241" y="2255860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/>
            <a:t>Lei de iniciativa do Executivo</a:t>
          </a:r>
        </a:p>
      </dsp:txBody>
      <dsp:txXfrm>
        <a:off x="4643502" y="2294121"/>
        <a:ext cx="2536099" cy="1229788"/>
      </dsp:txXfrm>
    </dsp:sp>
    <dsp:sp modelId="{2DA497E8-BA7B-4E5F-9D6C-1137903A49C9}">
      <dsp:nvSpPr>
        <dsp:cNvPr id="0" name=""/>
        <dsp:cNvSpPr/>
      </dsp:nvSpPr>
      <dsp:spPr>
        <a:xfrm rot="3310531">
          <a:off x="3167716" y="3636941"/>
          <a:ext cx="1830001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830001" y="23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00" kern="1200"/>
        </a:p>
      </dsp:txBody>
      <dsp:txXfrm>
        <a:off x="4036966" y="3614394"/>
        <a:ext cx="91500" cy="91500"/>
      </dsp:txXfrm>
    </dsp:sp>
    <dsp:sp modelId="{D5147CB3-4358-4EE0-857D-69CA359A76EF}">
      <dsp:nvSpPr>
        <dsp:cNvPr id="0" name=""/>
        <dsp:cNvSpPr/>
      </dsp:nvSpPr>
      <dsp:spPr>
        <a:xfrm>
          <a:off x="4605241" y="3758117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/>
            <a:t>Casos específicos</a:t>
          </a:r>
        </a:p>
      </dsp:txBody>
      <dsp:txXfrm>
        <a:off x="4643502" y="3796378"/>
        <a:ext cx="2536099" cy="1229788"/>
      </dsp:txXfrm>
    </dsp:sp>
    <dsp:sp modelId="{6BD44582-EC76-41EF-B375-6C4DC6F5DE92}">
      <dsp:nvSpPr>
        <dsp:cNvPr id="0" name=""/>
        <dsp:cNvSpPr/>
      </dsp:nvSpPr>
      <dsp:spPr>
        <a:xfrm>
          <a:off x="7217862" y="4388070"/>
          <a:ext cx="1045048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1045048" y="232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7714261" y="4385147"/>
        <a:ext cx="52252" cy="52252"/>
      </dsp:txXfrm>
    </dsp:sp>
    <dsp:sp modelId="{0137E97F-F71E-45B2-BD0B-B3087989332E}">
      <dsp:nvSpPr>
        <dsp:cNvPr id="0" name=""/>
        <dsp:cNvSpPr/>
      </dsp:nvSpPr>
      <dsp:spPr>
        <a:xfrm>
          <a:off x="8262911" y="3758117"/>
          <a:ext cx="2612621" cy="13063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err="1"/>
            <a:t>Ex</a:t>
          </a:r>
          <a:r>
            <a:rPr lang="pt-BR" sz="3000" b="1" kern="1200" dirty="0"/>
            <a:t>: convênios</a:t>
          </a:r>
        </a:p>
      </dsp:txBody>
      <dsp:txXfrm>
        <a:off x="8301172" y="3796378"/>
        <a:ext cx="2536099" cy="12297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3B91C-8898-4A98-8112-CDDB58E15F4E}">
      <dsp:nvSpPr>
        <dsp:cNvPr id="0" name=""/>
        <dsp:cNvSpPr/>
      </dsp:nvSpPr>
      <dsp:spPr>
        <a:xfrm>
          <a:off x="2591271" y="2196244"/>
          <a:ext cx="547479" cy="1564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3739" y="0"/>
              </a:lnTo>
              <a:lnTo>
                <a:pt x="273739" y="1564823"/>
              </a:lnTo>
              <a:lnTo>
                <a:pt x="547479" y="15648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823565" y="2937210"/>
        <a:ext cx="82891" cy="82891"/>
      </dsp:txXfrm>
    </dsp:sp>
    <dsp:sp modelId="{CAF24836-67AB-4FA8-AE1C-C2943C46AADE}">
      <dsp:nvSpPr>
        <dsp:cNvPr id="0" name=""/>
        <dsp:cNvSpPr/>
      </dsp:nvSpPr>
      <dsp:spPr>
        <a:xfrm>
          <a:off x="2591271" y="2196244"/>
          <a:ext cx="547479" cy="521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3739" y="0"/>
              </a:lnTo>
              <a:lnTo>
                <a:pt x="273739" y="521607"/>
              </a:lnTo>
              <a:lnTo>
                <a:pt x="547479" y="5216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846106" y="2438143"/>
        <a:ext cx="37809" cy="37809"/>
      </dsp:txXfrm>
    </dsp:sp>
    <dsp:sp modelId="{26648D8D-50F3-4CB3-8F25-9079EF49F21E}">
      <dsp:nvSpPr>
        <dsp:cNvPr id="0" name=""/>
        <dsp:cNvSpPr/>
      </dsp:nvSpPr>
      <dsp:spPr>
        <a:xfrm>
          <a:off x="2591271" y="1674636"/>
          <a:ext cx="547479" cy="521607"/>
        </a:xfrm>
        <a:custGeom>
          <a:avLst/>
          <a:gdLst/>
          <a:ahLst/>
          <a:cxnLst/>
          <a:rect l="0" t="0" r="0" b="0"/>
          <a:pathLst>
            <a:path>
              <a:moveTo>
                <a:pt x="0" y="521607"/>
              </a:moveTo>
              <a:lnTo>
                <a:pt x="273739" y="521607"/>
              </a:lnTo>
              <a:lnTo>
                <a:pt x="273739" y="0"/>
              </a:lnTo>
              <a:lnTo>
                <a:pt x="5474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846106" y="1916535"/>
        <a:ext cx="37809" cy="37809"/>
      </dsp:txXfrm>
    </dsp:sp>
    <dsp:sp modelId="{7EF7BAED-0C7D-40D1-A205-50B9345B273E}">
      <dsp:nvSpPr>
        <dsp:cNvPr id="0" name=""/>
        <dsp:cNvSpPr/>
      </dsp:nvSpPr>
      <dsp:spPr>
        <a:xfrm>
          <a:off x="2591271" y="631420"/>
          <a:ext cx="547479" cy="1564823"/>
        </a:xfrm>
        <a:custGeom>
          <a:avLst/>
          <a:gdLst/>
          <a:ahLst/>
          <a:cxnLst/>
          <a:rect l="0" t="0" r="0" b="0"/>
          <a:pathLst>
            <a:path>
              <a:moveTo>
                <a:pt x="0" y="1564823"/>
              </a:moveTo>
              <a:lnTo>
                <a:pt x="273739" y="1564823"/>
              </a:lnTo>
              <a:lnTo>
                <a:pt x="273739" y="0"/>
              </a:lnTo>
              <a:lnTo>
                <a:pt x="5474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823565" y="1372386"/>
        <a:ext cx="82891" cy="82891"/>
      </dsp:txXfrm>
    </dsp:sp>
    <dsp:sp modelId="{C0B94A1B-835D-4CA1-9B7C-2FC84993A893}">
      <dsp:nvSpPr>
        <dsp:cNvPr id="0" name=""/>
        <dsp:cNvSpPr/>
      </dsp:nvSpPr>
      <dsp:spPr>
        <a:xfrm rot="16200000">
          <a:off x="-22259" y="1778957"/>
          <a:ext cx="4392488" cy="834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200" kern="1200" dirty="0"/>
            <a:t>RPPS independe de:</a:t>
          </a:r>
        </a:p>
      </dsp:txBody>
      <dsp:txXfrm>
        <a:off x="-22259" y="1778957"/>
        <a:ext cx="4392488" cy="834572"/>
      </dsp:txXfrm>
    </dsp:sp>
    <dsp:sp modelId="{A0337CE3-6DE8-422E-AA61-4E55E7395DCC}">
      <dsp:nvSpPr>
        <dsp:cNvPr id="0" name=""/>
        <dsp:cNvSpPr/>
      </dsp:nvSpPr>
      <dsp:spPr>
        <a:xfrm>
          <a:off x="3138750" y="214133"/>
          <a:ext cx="2737398" cy="834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/>
            <a:t>Criação da unidade gestora</a:t>
          </a:r>
        </a:p>
      </dsp:txBody>
      <dsp:txXfrm>
        <a:off x="3138750" y="214133"/>
        <a:ext cx="2737398" cy="834572"/>
      </dsp:txXfrm>
    </dsp:sp>
    <dsp:sp modelId="{160B730D-C3DE-4571-AB4D-C5E8441A93AA}">
      <dsp:nvSpPr>
        <dsp:cNvPr id="0" name=""/>
        <dsp:cNvSpPr/>
      </dsp:nvSpPr>
      <dsp:spPr>
        <a:xfrm>
          <a:off x="3138750" y="1257349"/>
          <a:ext cx="2737398" cy="834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/>
            <a:t>Instituição da fonte de custeio para os benefícios</a:t>
          </a:r>
        </a:p>
      </dsp:txBody>
      <dsp:txXfrm>
        <a:off x="3138750" y="1257349"/>
        <a:ext cx="2737398" cy="834572"/>
      </dsp:txXfrm>
    </dsp:sp>
    <dsp:sp modelId="{581FFAE2-5918-4D7B-A6F6-FADEBB821A51}">
      <dsp:nvSpPr>
        <dsp:cNvPr id="0" name=""/>
        <dsp:cNvSpPr/>
      </dsp:nvSpPr>
      <dsp:spPr>
        <a:xfrm>
          <a:off x="3138750" y="2300565"/>
          <a:ext cx="2737398" cy="834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/>
            <a:t>Recolhimento da contribuição</a:t>
          </a:r>
        </a:p>
      </dsp:txBody>
      <dsp:txXfrm>
        <a:off x="3138750" y="2300565"/>
        <a:ext cx="2737398" cy="834572"/>
      </dsp:txXfrm>
    </dsp:sp>
    <dsp:sp modelId="{D8CC25F4-A146-40C1-B161-B0689B1ED0B9}">
      <dsp:nvSpPr>
        <dsp:cNvPr id="0" name=""/>
        <dsp:cNvSpPr/>
      </dsp:nvSpPr>
      <dsp:spPr>
        <a:xfrm>
          <a:off x="3138750" y="3343781"/>
          <a:ext cx="2737398" cy="8345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/>
            <a:t>Confissão de débito e/ou parcelamento ao RGPS</a:t>
          </a:r>
        </a:p>
      </dsp:txBody>
      <dsp:txXfrm>
        <a:off x="3138750" y="3343781"/>
        <a:ext cx="2737398" cy="8345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9EA1F-F63B-479B-9656-D4CAC0F5C3DE}">
      <dsp:nvSpPr>
        <dsp:cNvPr id="0" name=""/>
        <dsp:cNvSpPr/>
      </dsp:nvSpPr>
      <dsp:spPr>
        <a:xfrm rot="5400000">
          <a:off x="1156649" y="1122472"/>
          <a:ext cx="985774" cy="11222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D5099-CD98-4940-A767-C2168B2E2A9F}">
      <dsp:nvSpPr>
        <dsp:cNvPr id="0" name=""/>
        <dsp:cNvSpPr/>
      </dsp:nvSpPr>
      <dsp:spPr>
        <a:xfrm>
          <a:off x="895479" y="29721"/>
          <a:ext cx="1659464" cy="11615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b="1" kern="1200" dirty="0"/>
            <a:t>Constituição Federal</a:t>
          </a:r>
          <a:r>
            <a:rPr lang="pt-BR" sz="1600" b="1" kern="1200" dirty="0"/>
            <a:t>	</a:t>
          </a:r>
        </a:p>
      </dsp:txBody>
      <dsp:txXfrm>
        <a:off x="952192" y="86434"/>
        <a:ext cx="1546038" cy="1048145"/>
      </dsp:txXfrm>
    </dsp:sp>
    <dsp:sp modelId="{5465CBEB-CFEA-45B5-9440-E5FFA66DA557}">
      <dsp:nvSpPr>
        <dsp:cNvPr id="0" name=""/>
        <dsp:cNvSpPr/>
      </dsp:nvSpPr>
      <dsp:spPr>
        <a:xfrm>
          <a:off x="2554943" y="140503"/>
          <a:ext cx="1206936" cy="938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FE08DD-FC3A-4748-8EDC-A0C84040783B}">
      <dsp:nvSpPr>
        <dsp:cNvPr id="0" name=""/>
        <dsp:cNvSpPr/>
      </dsp:nvSpPr>
      <dsp:spPr>
        <a:xfrm rot="5400000">
          <a:off x="2532522" y="2427300"/>
          <a:ext cx="985774" cy="11222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26C529-B772-4D6C-96DB-BE5765D701B8}">
      <dsp:nvSpPr>
        <dsp:cNvPr id="0" name=""/>
        <dsp:cNvSpPr/>
      </dsp:nvSpPr>
      <dsp:spPr>
        <a:xfrm>
          <a:off x="2271351" y="1334549"/>
          <a:ext cx="1659464" cy="11615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/>
            <a:t>Lei 9.796/99 </a:t>
          </a:r>
          <a:r>
            <a:rPr lang="pt-BR" sz="1300" b="1" kern="1200" dirty="0"/>
            <a:t>(Compensação Previdenciária) </a:t>
          </a:r>
        </a:p>
      </dsp:txBody>
      <dsp:txXfrm>
        <a:off x="2328064" y="1391262"/>
        <a:ext cx="1546038" cy="1048145"/>
      </dsp:txXfrm>
    </dsp:sp>
    <dsp:sp modelId="{11A2C707-537A-4934-8710-AFDDF0E2C194}">
      <dsp:nvSpPr>
        <dsp:cNvPr id="0" name=""/>
        <dsp:cNvSpPr/>
      </dsp:nvSpPr>
      <dsp:spPr>
        <a:xfrm>
          <a:off x="3930815" y="1445331"/>
          <a:ext cx="1206936" cy="938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77AC6A-BF07-402A-BDC4-C6B700ACC7A5}">
      <dsp:nvSpPr>
        <dsp:cNvPr id="0" name=""/>
        <dsp:cNvSpPr/>
      </dsp:nvSpPr>
      <dsp:spPr>
        <a:xfrm rot="5400000">
          <a:off x="3908394" y="3732127"/>
          <a:ext cx="985774" cy="11222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D9DDA-C29C-4032-BF18-70575CEDDAB9}">
      <dsp:nvSpPr>
        <dsp:cNvPr id="0" name=""/>
        <dsp:cNvSpPr/>
      </dsp:nvSpPr>
      <dsp:spPr>
        <a:xfrm>
          <a:off x="3647223" y="2639376"/>
          <a:ext cx="1659464" cy="11615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/>
          </a:r>
          <a:br>
            <a:rPr lang="pt-BR" sz="2000" b="1" kern="1200" dirty="0"/>
          </a:br>
          <a:r>
            <a:rPr lang="pt-BR" sz="2000" b="1" kern="1200" dirty="0"/>
            <a:t/>
          </a:r>
          <a:br>
            <a:rPr lang="pt-BR" sz="2000" b="1" kern="1200" dirty="0"/>
          </a:br>
          <a:r>
            <a:rPr lang="pt-BR" sz="2000" b="1" kern="1200" dirty="0"/>
            <a:t>Decreto 3.112/99</a:t>
          </a:r>
          <a:r>
            <a:rPr lang="pt-BR" sz="1600" kern="1200" dirty="0"/>
            <a:t>	</a:t>
          </a:r>
          <a:r>
            <a:rPr lang="pt-BR" sz="1200" kern="1200" dirty="0"/>
            <a:t>		</a:t>
          </a:r>
        </a:p>
      </dsp:txBody>
      <dsp:txXfrm>
        <a:off x="3703936" y="2696089"/>
        <a:ext cx="1546038" cy="1048145"/>
      </dsp:txXfrm>
    </dsp:sp>
    <dsp:sp modelId="{B2147905-F9E7-4293-B4BA-A519E92E06C9}">
      <dsp:nvSpPr>
        <dsp:cNvPr id="0" name=""/>
        <dsp:cNvSpPr/>
      </dsp:nvSpPr>
      <dsp:spPr>
        <a:xfrm>
          <a:off x="5306688" y="2750159"/>
          <a:ext cx="1206936" cy="938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597B0-1DE4-4BD3-AD54-3AEC31321233}">
      <dsp:nvSpPr>
        <dsp:cNvPr id="0" name=""/>
        <dsp:cNvSpPr/>
      </dsp:nvSpPr>
      <dsp:spPr>
        <a:xfrm>
          <a:off x="5023096" y="3944204"/>
          <a:ext cx="1659464" cy="116157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Decreto 10.188/19</a:t>
          </a:r>
        </a:p>
      </dsp:txBody>
      <dsp:txXfrm>
        <a:off x="5079809" y="4000917"/>
        <a:ext cx="1546038" cy="1048145"/>
      </dsp:txXfrm>
    </dsp:sp>
    <dsp:sp modelId="{D2E4E06C-05D9-4C4E-8262-19C554DD5DF5}">
      <dsp:nvSpPr>
        <dsp:cNvPr id="0" name=""/>
        <dsp:cNvSpPr/>
      </dsp:nvSpPr>
      <dsp:spPr>
        <a:xfrm>
          <a:off x="6682560" y="4054986"/>
          <a:ext cx="1206936" cy="938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500" kern="1200" dirty="0"/>
        </a:p>
      </dsp:txBody>
      <dsp:txXfrm>
        <a:off x="6682560" y="4054986"/>
        <a:ext cx="1206936" cy="9388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91024-E37F-4961-8CE9-D2C528340DFC}">
      <dsp:nvSpPr>
        <dsp:cNvPr id="0" name=""/>
        <dsp:cNvSpPr/>
      </dsp:nvSpPr>
      <dsp:spPr>
        <a:xfrm>
          <a:off x="2011326" y="2550917"/>
          <a:ext cx="557284" cy="1592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8642" y="0"/>
              </a:lnTo>
              <a:lnTo>
                <a:pt x="278642" y="1592847"/>
              </a:lnTo>
              <a:lnTo>
                <a:pt x="557284" y="15928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00" b="1" kern="1200"/>
        </a:p>
      </dsp:txBody>
      <dsp:txXfrm>
        <a:off x="2247780" y="3305152"/>
        <a:ext cx="84376" cy="84376"/>
      </dsp:txXfrm>
    </dsp:sp>
    <dsp:sp modelId="{1D29C9E0-1AFC-48B0-BB9B-CA38C7EA526F}">
      <dsp:nvSpPr>
        <dsp:cNvPr id="0" name=""/>
        <dsp:cNvSpPr/>
      </dsp:nvSpPr>
      <dsp:spPr>
        <a:xfrm>
          <a:off x="2011326" y="2550917"/>
          <a:ext cx="557284" cy="530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8642" y="0"/>
              </a:lnTo>
              <a:lnTo>
                <a:pt x="278642" y="530949"/>
              </a:lnTo>
              <a:lnTo>
                <a:pt x="557284" y="5309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270725" y="2797148"/>
        <a:ext cx="38486" cy="38486"/>
      </dsp:txXfrm>
    </dsp:sp>
    <dsp:sp modelId="{55E30670-AD21-4F56-BA17-4BCAACFFAC94}">
      <dsp:nvSpPr>
        <dsp:cNvPr id="0" name=""/>
        <dsp:cNvSpPr/>
      </dsp:nvSpPr>
      <dsp:spPr>
        <a:xfrm>
          <a:off x="2011326" y="2019968"/>
          <a:ext cx="557284" cy="530949"/>
        </a:xfrm>
        <a:custGeom>
          <a:avLst/>
          <a:gdLst/>
          <a:ahLst/>
          <a:cxnLst/>
          <a:rect l="0" t="0" r="0" b="0"/>
          <a:pathLst>
            <a:path>
              <a:moveTo>
                <a:pt x="0" y="530949"/>
              </a:moveTo>
              <a:lnTo>
                <a:pt x="278642" y="530949"/>
              </a:lnTo>
              <a:lnTo>
                <a:pt x="278642" y="0"/>
              </a:lnTo>
              <a:lnTo>
                <a:pt x="55728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2270725" y="2266199"/>
        <a:ext cx="38486" cy="38486"/>
      </dsp:txXfrm>
    </dsp:sp>
    <dsp:sp modelId="{5876FBB9-24B7-4CB7-B620-74C495B15731}">
      <dsp:nvSpPr>
        <dsp:cNvPr id="0" name=""/>
        <dsp:cNvSpPr/>
      </dsp:nvSpPr>
      <dsp:spPr>
        <a:xfrm>
          <a:off x="5355031" y="958070"/>
          <a:ext cx="557284" cy="530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8642" y="0"/>
              </a:lnTo>
              <a:lnTo>
                <a:pt x="278642" y="530949"/>
              </a:lnTo>
              <a:lnTo>
                <a:pt x="557284" y="5309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5614430" y="1204301"/>
        <a:ext cx="38486" cy="38486"/>
      </dsp:txXfrm>
    </dsp:sp>
    <dsp:sp modelId="{DFF1F39D-7D82-472E-8E25-30EFBCA9BB88}">
      <dsp:nvSpPr>
        <dsp:cNvPr id="0" name=""/>
        <dsp:cNvSpPr/>
      </dsp:nvSpPr>
      <dsp:spPr>
        <a:xfrm>
          <a:off x="5355031" y="427120"/>
          <a:ext cx="557284" cy="530949"/>
        </a:xfrm>
        <a:custGeom>
          <a:avLst/>
          <a:gdLst/>
          <a:ahLst/>
          <a:cxnLst/>
          <a:rect l="0" t="0" r="0" b="0"/>
          <a:pathLst>
            <a:path>
              <a:moveTo>
                <a:pt x="0" y="530949"/>
              </a:moveTo>
              <a:lnTo>
                <a:pt x="278642" y="530949"/>
              </a:lnTo>
              <a:lnTo>
                <a:pt x="278642" y="0"/>
              </a:lnTo>
              <a:lnTo>
                <a:pt x="55728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5614430" y="673352"/>
        <a:ext cx="38486" cy="38486"/>
      </dsp:txXfrm>
    </dsp:sp>
    <dsp:sp modelId="{C0EFBAF6-D4CE-45E5-8CCB-F473DD58E7D1}">
      <dsp:nvSpPr>
        <dsp:cNvPr id="0" name=""/>
        <dsp:cNvSpPr/>
      </dsp:nvSpPr>
      <dsp:spPr>
        <a:xfrm>
          <a:off x="2011326" y="958070"/>
          <a:ext cx="557284" cy="1592847"/>
        </a:xfrm>
        <a:custGeom>
          <a:avLst/>
          <a:gdLst/>
          <a:ahLst/>
          <a:cxnLst/>
          <a:rect l="0" t="0" r="0" b="0"/>
          <a:pathLst>
            <a:path>
              <a:moveTo>
                <a:pt x="0" y="1592847"/>
              </a:moveTo>
              <a:lnTo>
                <a:pt x="278642" y="1592847"/>
              </a:lnTo>
              <a:lnTo>
                <a:pt x="278642" y="0"/>
              </a:lnTo>
              <a:lnTo>
                <a:pt x="55728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00" b="1" kern="1200"/>
        </a:p>
      </dsp:txBody>
      <dsp:txXfrm>
        <a:off x="2247780" y="1712305"/>
        <a:ext cx="84376" cy="84376"/>
      </dsp:txXfrm>
    </dsp:sp>
    <dsp:sp modelId="{76C8EE9F-1516-4061-A549-79D76ED4B170}">
      <dsp:nvSpPr>
        <dsp:cNvPr id="0" name=""/>
        <dsp:cNvSpPr/>
      </dsp:nvSpPr>
      <dsp:spPr>
        <a:xfrm rot="16200000">
          <a:off x="-1121896" y="1653269"/>
          <a:ext cx="4471150" cy="17952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500" b="1" kern="1200" dirty="0"/>
            <a:t>Outras novidades</a:t>
          </a:r>
        </a:p>
      </dsp:txBody>
      <dsp:txXfrm>
        <a:off x="-1121896" y="1653269"/>
        <a:ext cx="4471150" cy="1795296"/>
      </dsp:txXfrm>
    </dsp:sp>
    <dsp:sp modelId="{433779AF-3037-4CDF-9BC1-F58E0F9B17EB}">
      <dsp:nvSpPr>
        <dsp:cNvPr id="0" name=""/>
        <dsp:cNvSpPr/>
      </dsp:nvSpPr>
      <dsp:spPr>
        <a:xfrm>
          <a:off x="2568610" y="533310"/>
          <a:ext cx="2786420" cy="8495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Não pagar a comp. no prazo</a:t>
          </a:r>
        </a:p>
      </dsp:txBody>
      <dsp:txXfrm>
        <a:off x="2568610" y="533310"/>
        <a:ext cx="2786420" cy="849518"/>
      </dsp:txXfrm>
    </dsp:sp>
    <dsp:sp modelId="{5F3AA106-8827-4A1A-8412-209B20626B73}">
      <dsp:nvSpPr>
        <dsp:cNvPr id="0" name=""/>
        <dsp:cNvSpPr/>
      </dsp:nvSpPr>
      <dsp:spPr>
        <a:xfrm>
          <a:off x="5912315" y="2361"/>
          <a:ext cx="2786420" cy="8495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Não recebe do INSS</a:t>
          </a:r>
        </a:p>
      </dsp:txBody>
      <dsp:txXfrm>
        <a:off x="5912315" y="2361"/>
        <a:ext cx="2786420" cy="849518"/>
      </dsp:txXfrm>
    </dsp:sp>
    <dsp:sp modelId="{DAE86A65-5BE3-404C-9500-E8CC0947FF7C}">
      <dsp:nvSpPr>
        <dsp:cNvPr id="0" name=""/>
        <dsp:cNvSpPr/>
      </dsp:nvSpPr>
      <dsp:spPr>
        <a:xfrm>
          <a:off x="5912315" y="1064259"/>
          <a:ext cx="3520726" cy="8495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>
              <a:solidFill>
                <a:srgbClr val="FFFF00"/>
              </a:solidFill>
            </a:rPr>
            <a:t>Poderá</a:t>
          </a:r>
          <a:r>
            <a:rPr lang="pt-BR" sz="2800" b="1" kern="1200" dirty="0"/>
            <a:t> ser inscrito na Dívida Ativa</a:t>
          </a:r>
        </a:p>
      </dsp:txBody>
      <dsp:txXfrm>
        <a:off x="5912315" y="1064259"/>
        <a:ext cx="3520726" cy="849518"/>
      </dsp:txXfrm>
    </dsp:sp>
    <dsp:sp modelId="{EEF1188D-B94C-4060-86BA-E107B6367E06}">
      <dsp:nvSpPr>
        <dsp:cNvPr id="0" name=""/>
        <dsp:cNvSpPr/>
      </dsp:nvSpPr>
      <dsp:spPr>
        <a:xfrm>
          <a:off x="2568610" y="1595208"/>
          <a:ext cx="2786420" cy="8495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Termo de Adesão</a:t>
          </a:r>
        </a:p>
      </dsp:txBody>
      <dsp:txXfrm>
        <a:off x="2568610" y="1595208"/>
        <a:ext cx="2786420" cy="849518"/>
      </dsp:txXfrm>
    </dsp:sp>
    <dsp:sp modelId="{80834BD8-E400-49C3-8171-08D9FE27D70C}">
      <dsp:nvSpPr>
        <dsp:cNvPr id="0" name=""/>
        <dsp:cNvSpPr/>
      </dsp:nvSpPr>
      <dsp:spPr>
        <a:xfrm>
          <a:off x="2568610" y="2657107"/>
          <a:ext cx="2786420" cy="8495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Prazos</a:t>
          </a:r>
        </a:p>
      </dsp:txBody>
      <dsp:txXfrm>
        <a:off x="2568610" y="2657107"/>
        <a:ext cx="2786420" cy="849518"/>
      </dsp:txXfrm>
    </dsp:sp>
    <dsp:sp modelId="{0EFF2BFE-B32E-4B1B-BC92-E200A40565ED}">
      <dsp:nvSpPr>
        <dsp:cNvPr id="0" name=""/>
        <dsp:cNvSpPr/>
      </dsp:nvSpPr>
      <dsp:spPr>
        <a:xfrm>
          <a:off x="2568610" y="3719005"/>
          <a:ext cx="2786420" cy="8495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Criação do CNRPPS</a:t>
          </a:r>
        </a:p>
      </dsp:txBody>
      <dsp:txXfrm>
        <a:off x="2568610" y="3719005"/>
        <a:ext cx="2786420" cy="8495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EC8AB-868C-4836-AE87-8E3F63F2F3AC}">
      <dsp:nvSpPr>
        <dsp:cNvPr id="0" name=""/>
        <dsp:cNvSpPr/>
      </dsp:nvSpPr>
      <dsp:spPr>
        <a:xfrm>
          <a:off x="408887" y="393175"/>
          <a:ext cx="1623251" cy="14189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/>
            <a:t>Foi substituído</a:t>
          </a:r>
        </a:p>
      </dsp:txBody>
      <dsp:txXfrm>
        <a:off x="814700" y="606014"/>
        <a:ext cx="791335" cy="993248"/>
      </dsp:txXfrm>
    </dsp:sp>
    <dsp:sp modelId="{0C148A21-7698-4620-8DAA-06B19E853DE2}">
      <dsp:nvSpPr>
        <dsp:cNvPr id="0" name=""/>
        <dsp:cNvSpPr/>
      </dsp:nvSpPr>
      <dsp:spPr>
        <a:xfrm>
          <a:off x="3074" y="696826"/>
          <a:ext cx="811625" cy="8116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/>
            <a:t>ACT</a:t>
          </a:r>
        </a:p>
      </dsp:txBody>
      <dsp:txXfrm>
        <a:off x="121934" y="815686"/>
        <a:ext cx="573905" cy="573905"/>
      </dsp:txXfrm>
    </dsp:sp>
    <dsp:sp modelId="{F4E3936B-CB92-4DBB-A4C9-AB78A6538638}">
      <dsp:nvSpPr>
        <dsp:cNvPr id="0" name=""/>
        <dsp:cNvSpPr/>
      </dsp:nvSpPr>
      <dsp:spPr>
        <a:xfrm>
          <a:off x="2539404" y="393175"/>
          <a:ext cx="1623251" cy="14189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/>
            <a:t>(Abaixo)</a:t>
          </a:r>
        </a:p>
      </dsp:txBody>
      <dsp:txXfrm>
        <a:off x="2945217" y="606014"/>
        <a:ext cx="791335" cy="993248"/>
      </dsp:txXfrm>
    </dsp:sp>
    <dsp:sp modelId="{F51197D3-14B4-4ECD-8E1A-DFB8B13727D7}">
      <dsp:nvSpPr>
        <dsp:cNvPr id="0" name=""/>
        <dsp:cNvSpPr/>
      </dsp:nvSpPr>
      <dsp:spPr>
        <a:xfrm>
          <a:off x="2133591" y="696826"/>
          <a:ext cx="811625" cy="8116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/>
            <a:t>Art. 10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/>
            <a:t>Decreto 10.188/20</a:t>
          </a:r>
        </a:p>
      </dsp:txBody>
      <dsp:txXfrm>
        <a:off x="2252451" y="815686"/>
        <a:ext cx="573905" cy="573905"/>
      </dsp:txXfrm>
    </dsp:sp>
    <dsp:sp modelId="{8DE1E572-6A0B-43C0-AC0C-08E4DD85C467}">
      <dsp:nvSpPr>
        <dsp:cNvPr id="0" name=""/>
        <dsp:cNvSpPr/>
      </dsp:nvSpPr>
      <dsp:spPr>
        <a:xfrm>
          <a:off x="4669922" y="393175"/>
          <a:ext cx="1623251" cy="14189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8255" rIns="16510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300" kern="1200" dirty="0"/>
            <a:t>SPREV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300" kern="1200" dirty="0" err="1"/>
            <a:t>Dataprev</a:t>
          </a:r>
          <a:endParaRPr lang="pt-BR" sz="1300" kern="1200" dirty="0"/>
        </a:p>
      </dsp:txBody>
      <dsp:txXfrm>
        <a:off x="5075735" y="606014"/>
        <a:ext cx="791335" cy="993248"/>
      </dsp:txXfrm>
    </dsp:sp>
    <dsp:sp modelId="{404762A2-CFB8-4266-A986-2A910C653B99}">
      <dsp:nvSpPr>
        <dsp:cNvPr id="0" name=""/>
        <dsp:cNvSpPr/>
      </dsp:nvSpPr>
      <dsp:spPr>
        <a:xfrm>
          <a:off x="4264109" y="696826"/>
          <a:ext cx="811625" cy="8116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Termo de Adesão</a:t>
          </a:r>
        </a:p>
      </dsp:txBody>
      <dsp:txXfrm>
        <a:off x="4382969" y="815686"/>
        <a:ext cx="573905" cy="5739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8B11E-4017-40D6-8BD9-5A147B0B31F3}">
      <dsp:nvSpPr>
        <dsp:cNvPr id="0" name=""/>
        <dsp:cNvSpPr/>
      </dsp:nvSpPr>
      <dsp:spPr>
        <a:xfrm>
          <a:off x="4758" y="1931555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Perguntas e respostas</a:t>
          </a:r>
        </a:p>
      </dsp:txBody>
      <dsp:txXfrm>
        <a:off x="30240" y="1957037"/>
        <a:ext cx="1689084" cy="819060"/>
      </dsp:txXfrm>
    </dsp:sp>
    <dsp:sp modelId="{2B28E90A-C73E-446F-9306-FE3EA59F7640}">
      <dsp:nvSpPr>
        <dsp:cNvPr id="0" name=""/>
        <dsp:cNvSpPr/>
      </dsp:nvSpPr>
      <dsp:spPr>
        <a:xfrm rot="17792971">
          <a:off x="1314220" y="1656914"/>
          <a:ext cx="1557190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1557190" y="13161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2053886" y="1631146"/>
        <a:ext cx="77859" cy="77859"/>
      </dsp:txXfrm>
    </dsp:sp>
    <dsp:sp modelId="{B6C2630B-3BC5-4155-BFD6-5AAC27E3D419}">
      <dsp:nvSpPr>
        <dsp:cNvPr id="0" name=""/>
        <dsp:cNvSpPr/>
      </dsp:nvSpPr>
      <dsp:spPr>
        <a:xfrm>
          <a:off x="2440825" y="538572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Como funciona?</a:t>
          </a:r>
        </a:p>
      </dsp:txBody>
      <dsp:txXfrm>
        <a:off x="2466307" y="564054"/>
        <a:ext cx="1689084" cy="819060"/>
      </dsp:txXfrm>
    </dsp:sp>
    <dsp:sp modelId="{DAC03758-811C-45E0-8BA6-193B596621D3}">
      <dsp:nvSpPr>
        <dsp:cNvPr id="0" name=""/>
        <dsp:cNvSpPr/>
      </dsp:nvSpPr>
      <dsp:spPr>
        <a:xfrm>
          <a:off x="4180873" y="960422"/>
          <a:ext cx="696019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696019" y="13161"/>
              </a:lnTo>
            </a:path>
          </a:pathLst>
        </a:custGeom>
        <a:noFill/>
        <a:ln w="254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4511483" y="956184"/>
        <a:ext cx="34800" cy="34800"/>
      </dsp:txXfrm>
    </dsp:sp>
    <dsp:sp modelId="{ECE27339-1BD3-4506-924A-8F14F803F4D9}">
      <dsp:nvSpPr>
        <dsp:cNvPr id="0" name=""/>
        <dsp:cNvSpPr/>
      </dsp:nvSpPr>
      <dsp:spPr>
        <a:xfrm>
          <a:off x="4876893" y="504058"/>
          <a:ext cx="2157207" cy="9390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Os entes irão celebrar o T.A. com a SPREV e </a:t>
          </a:r>
          <a:r>
            <a:rPr lang="pt-BR" sz="1400" b="1" u="sng" kern="1200" dirty="0"/>
            <a:t>contrato</a:t>
          </a:r>
          <a:r>
            <a:rPr lang="pt-BR" sz="1400" b="1" u="none" kern="1200" dirty="0"/>
            <a:t> com a DATAPREV</a:t>
          </a:r>
          <a:endParaRPr lang="pt-BR" sz="1400" b="1" kern="1200" dirty="0"/>
        </a:p>
      </dsp:txBody>
      <dsp:txXfrm>
        <a:off x="4904397" y="531562"/>
        <a:ext cx="2102199" cy="884043"/>
      </dsp:txXfrm>
    </dsp:sp>
    <dsp:sp modelId="{1B8EF6A3-1EDD-48C8-83A0-94A18960A935}">
      <dsp:nvSpPr>
        <dsp:cNvPr id="0" name=""/>
        <dsp:cNvSpPr/>
      </dsp:nvSpPr>
      <dsp:spPr>
        <a:xfrm rot="19967079">
          <a:off x="1701483" y="2174435"/>
          <a:ext cx="782665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782665" y="13161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2073249" y="2168029"/>
        <a:ext cx="39133" cy="39133"/>
      </dsp:txXfrm>
    </dsp:sp>
    <dsp:sp modelId="{2AC614CA-DF62-4022-8CC6-058A7F1C43BB}">
      <dsp:nvSpPr>
        <dsp:cNvPr id="0" name=""/>
        <dsp:cNvSpPr/>
      </dsp:nvSpPr>
      <dsp:spPr>
        <a:xfrm>
          <a:off x="2440825" y="1573614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Quanto custa?</a:t>
          </a:r>
        </a:p>
      </dsp:txBody>
      <dsp:txXfrm>
        <a:off x="2466307" y="1599096"/>
        <a:ext cx="1689084" cy="819060"/>
      </dsp:txXfrm>
    </dsp:sp>
    <dsp:sp modelId="{B7E9F13A-15D9-4387-8C01-0392572A51F9}">
      <dsp:nvSpPr>
        <dsp:cNvPr id="0" name=""/>
        <dsp:cNvSpPr/>
      </dsp:nvSpPr>
      <dsp:spPr>
        <a:xfrm>
          <a:off x="4180873" y="1995464"/>
          <a:ext cx="696019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696019" y="13161"/>
              </a:lnTo>
            </a:path>
          </a:pathLst>
        </a:custGeom>
        <a:noFill/>
        <a:ln w="254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4511483" y="1991225"/>
        <a:ext cx="34800" cy="34800"/>
      </dsp:txXfrm>
    </dsp:sp>
    <dsp:sp modelId="{3D30FF51-8E89-4EE0-995B-631147AF533B}">
      <dsp:nvSpPr>
        <dsp:cNvPr id="0" name=""/>
        <dsp:cNvSpPr/>
      </dsp:nvSpPr>
      <dsp:spPr>
        <a:xfrm>
          <a:off x="4876893" y="1573614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Itens 7 e 8 do Ofício Circular SEI nº 146/2021/ME</a:t>
          </a:r>
        </a:p>
      </dsp:txBody>
      <dsp:txXfrm>
        <a:off x="4902375" y="1599096"/>
        <a:ext cx="1689084" cy="819060"/>
      </dsp:txXfrm>
    </dsp:sp>
    <dsp:sp modelId="{5C2416D7-3998-46EF-8A9C-9F81AE7B066A}">
      <dsp:nvSpPr>
        <dsp:cNvPr id="0" name=""/>
        <dsp:cNvSpPr/>
      </dsp:nvSpPr>
      <dsp:spPr>
        <a:xfrm rot="3807029">
          <a:off x="1314220" y="3049896"/>
          <a:ext cx="1557190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1557190" y="13161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2053886" y="3024128"/>
        <a:ext cx="77859" cy="77859"/>
      </dsp:txXfrm>
    </dsp:sp>
    <dsp:sp modelId="{795D795B-7C9D-48B6-8B89-61ABD1E3EB5B}">
      <dsp:nvSpPr>
        <dsp:cNvPr id="0" name=""/>
        <dsp:cNvSpPr/>
      </dsp:nvSpPr>
      <dsp:spPr>
        <a:xfrm>
          <a:off x="2440825" y="3324537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O que acontece se o ente não firmar o T.A. e contrato até 31/12/21?</a:t>
          </a:r>
        </a:p>
      </dsp:txBody>
      <dsp:txXfrm>
        <a:off x="2466307" y="3350019"/>
        <a:ext cx="1689084" cy="819060"/>
      </dsp:txXfrm>
    </dsp:sp>
    <dsp:sp modelId="{40BBDFA5-CE70-45BD-9208-DBB424E3C372}">
      <dsp:nvSpPr>
        <dsp:cNvPr id="0" name=""/>
        <dsp:cNvSpPr/>
      </dsp:nvSpPr>
      <dsp:spPr>
        <a:xfrm rot="18770822">
          <a:off x="4017137" y="3371190"/>
          <a:ext cx="1023492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1023492" y="13161"/>
              </a:lnTo>
            </a:path>
          </a:pathLst>
        </a:custGeom>
        <a:noFill/>
        <a:ln w="254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4503296" y="3358764"/>
        <a:ext cx="51174" cy="51174"/>
      </dsp:txXfrm>
    </dsp:sp>
    <dsp:sp modelId="{F694194F-7988-4A62-AAEE-696E9628E942}">
      <dsp:nvSpPr>
        <dsp:cNvPr id="0" name=""/>
        <dsp:cNvSpPr/>
      </dsp:nvSpPr>
      <dsp:spPr>
        <a:xfrm>
          <a:off x="4876893" y="2574141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Não emissão de CRP</a:t>
          </a:r>
        </a:p>
      </dsp:txBody>
      <dsp:txXfrm>
        <a:off x="4902375" y="2599623"/>
        <a:ext cx="1689084" cy="819060"/>
      </dsp:txXfrm>
    </dsp:sp>
    <dsp:sp modelId="{DBA5A346-FDB6-47EB-9CB5-1393EAA8F07E}">
      <dsp:nvSpPr>
        <dsp:cNvPr id="0" name=""/>
        <dsp:cNvSpPr/>
      </dsp:nvSpPr>
      <dsp:spPr>
        <a:xfrm>
          <a:off x="6616941" y="2995992"/>
          <a:ext cx="696019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696019" y="13161"/>
              </a:lnTo>
            </a:path>
          </a:pathLst>
        </a:custGeom>
        <a:noFill/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6947550" y="2991753"/>
        <a:ext cx="34800" cy="34800"/>
      </dsp:txXfrm>
    </dsp:sp>
    <dsp:sp modelId="{16BA6FC7-CE3C-4984-A54A-B50502392366}">
      <dsp:nvSpPr>
        <dsp:cNvPr id="0" name=""/>
        <dsp:cNvSpPr/>
      </dsp:nvSpPr>
      <dsp:spPr>
        <a:xfrm>
          <a:off x="7312960" y="2574141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Art. 5º, </a:t>
          </a:r>
          <a:r>
            <a:rPr lang="pt-BR" sz="1400" b="1" kern="1200" baseline="0" dirty="0"/>
            <a:t>§</a:t>
          </a:r>
          <a:r>
            <a:rPr lang="pt-BR" sz="1400" b="1" kern="1200" dirty="0"/>
            <a:t>3º da Portaria nº 15.829/20</a:t>
          </a:r>
        </a:p>
      </dsp:txBody>
      <dsp:txXfrm>
        <a:off x="7338442" y="2599623"/>
        <a:ext cx="1689084" cy="819060"/>
      </dsp:txXfrm>
    </dsp:sp>
    <dsp:sp modelId="{6111CE8E-1AD2-43A0-BDB8-143A7A3D999B}">
      <dsp:nvSpPr>
        <dsp:cNvPr id="0" name=""/>
        <dsp:cNvSpPr/>
      </dsp:nvSpPr>
      <dsp:spPr>
        <a:xfrm rot="2829178">
          <a:off x="4017137" y="4121585"/>
          <a:ext cx="1023492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1023492" y="13161"/>
              </a:lnTo>
            </a:path>
          </a:pathLst>
        </a:custGeom>
        <a:noFill/>
        <a:ln w="254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4503296" y="4109160"/>
        <a:ext cx="51174" cy="51174"/>
      </dsp:txXfrm>
    </dsp:sp>
    <dsp:sp modelId="{F31C8E88-21A1-47CB-A3F1-B0F4027D1401}">
      <dsp:nvSpPr>
        <dsp:cNvPr id="0" name=""/>
        <dsp:cNvSpPr/>
      </dsp:nvSpPr>
      <dsp:spPr>
        <a:xfrm>
          <a:off x="4876893" y="4074933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Sem acesso ao sistema</a:t>
          </a:r>
        </a:p>
      </dsp:txBody>
      <dsp:txXfrm>
        <a:off x="4902375" y="4100415"/>
        <a:ext cx="1689084" cy="819060"/>
      </dsp:txXfrm>
    </dsp:sp>
    <dsp:sp modelId="{2F5268B1-75F1-4A44-8584-A132B92B8E53}">
      <dsp:nvSpPr>
        <dsp:cNvPr id="0" name=""/>
        <dsp:cNvSpPr/>
      </dsp:nvSpPr>
      <dsp:spPr>
        <a:xfrm rot="19457599">
          <a:off x="6536375" y="4246651"/>
          <a:ext cx="857150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857150" y="13161"/>
              </a:lnTo>
            </a:path>
          </a:pathLst>
        </a:custGeom>
        <a:noFill/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6943522" y="4238384"/>
        <a:ext cx="42857" cy="42857"/>
      </dsp:txXfrm>
    </dsp:sp>
    <dsp:sp modelId="{6EFC1575-DB1C-42A0-801A-E3F48E0E7A59}">
      <dsp:nvSpPr>
        <dsp:cNvPr id="0" name=""/>
        <dsp:cNvSpPr/>
      </dsp:nvSpPr>
      <dsp:spPr>
        <a:xfrm>
          <a:off x="7312960" y="3574669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Impossibilidade de criar novos requerimentos</a:t>
          </a:r>
        </a:p>
      </dsp:txBody>
      <dsp:txXfrm>
        <a:off x="7338442" y="3600151"/>
        <a:ext cx="1689084" cy="819060"/>
      </dsp:txXfrm>
    </dsp:sp>
    <dsp:sp modelId="{1EFAB061-1BEE-4EAB-A151-AD8F45014265}">
      <dsp:nvSpPr>
        <dsp:cNvPr id="0" name=""/>
        <dsp:cNvSpPr/>
      </dsp:nvSpPr>
      <dsp:spPr>
        <a:xfrm rot="2142401">
          <a:off x="6536375" y="4746915"/>
          <a:ext cx="857150" cy="26323"/>
        </a:xfrm>
        <a:custGeom>
          <a:avLst/>
          <a:gdLst/>
          <a:ahLst/>
          <a:cxnLst/>
          <a:rect l="0" t="0" r="0" b="0"/>
          <a:pathLst>
            <a:path>
              <a:moveTo>
                <a:pt x="0" y="13161"/>
              </a:moveTo>
              <a:lnTo>
                <a:pt x="857150" y="13161"/>
              </a:lnTo>
            </a:path>
          </a:pathLst>
        </a:custGeom>
        <a:noFill/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6943522" y="4738648"/>
        <a:ext cx="42857" cy="42857"/>
      </dsp:txXfrm>
    </dsp:sp>
    <dsp:sp modelId="{F9DB6AEF-4C55-4926-AA8E-C15D17602E89}">
      <dsp:nvSpPr>
        <dsp:cNvPr id="0" name=""/>
        <dsp:cNvSpPr/>
      </dsp:nvSpPr>
      <dsp:spPr>
        <a:xfrm>
          <a:off x="7312960" y="4575197"/>
          <a:ext cx="1740048" cy="870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Impossibilidade de analisar os que estão no sistema</a:t>
          </a:r>
        </a:p>
      </dsp:txBody>
      <dsp:txXfrm>
        <a:off x="7338442" y="4600679"/>
        <a:ext cx="1689084" cy="8190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6EDE0-2C7C-4B0A-BA62-68D0649609E7}">
      <dsp:nvSpPr>
        <dsp:cNvPr id="0" name=""/>
        <dsp:cNvSpPr/>
      </dsp:nvSpPr>
      <dsp:spPr>
        <a:xfrm>
          <a:off x="2218" y="166671"/>
          <a:ext cx="787618" cy="7876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/>
            <a:t>INSS</a:t>
          </a:r>
        </a:p>
      </dsp:txBody>
      <dsp:txXfrm>
        <a:off x="117562" y="282015"/>
        <a:ext cx="556930" cy="556930"/>
      </dsp:txXfrm>
    </dsp:sp>
    <dsp:sp modelId="{2BFBC611-F010-454E-95EA-C638A94FB044}">
      <dsp:nvSpPr>
        <dsp:cNvPr id="0" name=""/>
        <dsp:cNvSpPr/>
      </dsp:nvSpPr>
      <dsp:spPr>
        <a:xfrm>
          <a:off x="167618" y="1018245"/>
          <a:ext cx="456818" cy="456818"/>
        </a:xfrm>
        <a:prstGeom prst="mathPlus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700" kern="1200"/>
        </a:p>
      </dsp:txBody>
      <dsp:txXfrm>
        <a:off x="228169" y="1192932"/>
        <a:ext cx="335716" cy="107444"/>
      </dsp:txXfrm>
    </dsp:sp>
    <dsp:sp modelId="{4C5A8C6F-23E8-4BDA-9E82-4B998577DDF9}">
      <dsp:nvSpPr>
        <dsp:cNvPr id="0" name=""/>
        <dsp:cNvSpPr/>
      </dsp:nvSpPr>
      <dsp:spPr>
        <a:xfrm>
          <a:off x="2218" y="1539018"/>
          <a:ext cx="787618" cy="7876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/>
            <a:t>ENTES</a:t>
          </a:r>
        </a:p>
      </dsp:txBody>
      <dsp:txXfrm>
        <a:off x="117562" y="1654362"/>
        <a:ext cx="556930" cy="556930"/>
      </dsp:txXfrm>
    </dsp:sp>
    <dsp:sp modelId="{1BAF4CF8-A1AC-474C-93BE-D49F2047A3C2}">
      <dsp:nvSpPr>
        <dsp:cNvPr id="0" name=""/>
        <dsp:cNvSpPr/>
      </dsp:nvSpPr>
      <dsp:spPr>
        <a:xfrm>
          <a:off x="907979" y="1100157"/>
          <a:ext cx="250462" cy="2929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/>
        </a:p>
      </dsp:txBody>
      <dsp:txXfrm>
        <a:off x="907979" y="1158756"/>
        <a:ext cx="175323" cy="175796"/>
      </dsp:txXfrm>
    </dsp:sp>
    <dsp:sp modelId="{55648405-B9CF-462B-8903-49E5D6161526}">
      <dsp:nvSpPr>
        <dsp:cNvPr id="0" name=""/>
        <dsp:cNvSpPr/>
      </dsp:nvSpPr>
      <dsp:spPr>
        <a:xfrm>
          <a:off x="1262408" y="459035"/>
          <a:ext cx="1575237" cy="157523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>
              <a:solidFill>
                <a:srgbClr val="FFFF00"/>
              </a:solidFill>
            </a:rPr>
            <a:t>Taxa mensal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/>
            <a:t>definida pelo CRPPS</a:t>
          </a:r>
        </a:p>
      </dsp:txBody>
      <dsp:txXfrm>
        <a:off x="1493096" y="689723"/>
        <a:ext cx="1113861" cy="11138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A5DC2-E95C-42E7-929C-DB379ABA6D7C}">
      <dsp:nvSpPr>
        <dsp:cNvPr id="0" name=""/>
        <dsp:cNvSpPr/>
      </dsp:nvSpPr>
      <dsp:spPr>
        <a:xfrm>
          <a:off x="9366" y="1964397"/>
          <a:ext cx="2799592" cy="1399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Prescrição do </a:t>
          </a:r>
          <a:r>
            <a:rPr lang="pt-BR" sz="2000" b="1" u="sng" kern="1200" dirty="0"/>
            <a:t>estoque</a:t>
          </a:r>
          <a:r>
            <a:rPr lang="pt-BR" sz="2000" b="1" kern="1200" dirty="0"/>
            <a:t> RPPS</a:t>
          </a:r>
        </a:p>
      </dsp:txBody>
      <dsp:txXfrm>
        <a:off x="50365" y="2005396"/>
        <a:ext cx="2717594" cy="1317798"/>
      </dsp:txXfrm>
    </dsp:sp>
    <dsp:sp modelId="{8AE7CA04-C2D0-4EE3-9EFF-48CEE30BA899}">
      <dsp:nvSpPr>
        <dsp:cNvPr id="0" name=""/>
        <dsp:cNvSpPr/>
      </dsp:nvSpPr>
      <dsp:spPr>
        <a:xfrm>
          <a:off x="2808958" y="2640653"/>
          <a:ext cx="1119836" cy="47285"/>
        </a:xfrm>
        <a:custGeom>
          <a:avLst/>
          <a:gdLst/>
          <a:ahLst/>
          <a:cxnLst/>
          <a:rect l="0" t="0" r="0" b="0"/>
          <a:pathLst>
            <a:path>
              <a:moveTo>
                <a:pt x="0" y="23642"/>
              </a:moveTo>
              <a:lnTo>
                <a:pt x="1119836" y="236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3340881" y="2636300"/>
        <a:ext cx="55991" cy="55991"/>
      </dsp:txXfrm>
    </dsp:sp>
    <dsp:sp modelId="{C48BE669-E6D2-48CC-93C6-B9823297B6D7}">
      <dsp:nvSpPr>
        <dsp:cNvPr id="0" name=""/>
        <dsp:cNvSpPr/>
      </dsp:nvSpPr>
      <dsp:spPr>
        <a:xfrm>
          <a:off x="3928795" y="1964397"/>
          <a:ext cx="2799592" cy="1399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Até 31/12/2025</a:t>
          </a:r>
        </a:p>
      </dsp:txBody>
      <dsp:txXfrm>
        <a:off x="3969794" y="2005396"/>
        <a:ext cx="2717594" cy="1317798"/>
      </dsp:txXfrm>
    </dsp:sp>
    <dsp:sp modelId="{87C7D128-61AC-490A-959D-8E2DD1320FF1}">
      <dsp:nvSpPr>
        <dsp:cNvPr id="0" name=""/>
        <dsp:cNvSpPr/>
      </dsp:nvSpPr>
      <dsp:spPr>
        <a:xfrm rot="19457599">
          <a:off x="6598764" y="2238212"/>
          <a:ext cx="1379083" cy="47285"/>
        </a:xfrm>
        <a:custGeom>
          <a:avLst/>
          <a:gdLst/>
          <a:ahLst/>
          <a:cxnLst/>
          <a:rect l="0" t="0" r="0" b="0"/>
          <a:pathLst>
            <a:path>
              <a:moveTo>
                <a:pt x="0" y="23642"/>
              </a:moveTo>
              <a:lnTo>
                <a:pt x="1379083" y="236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7253829" y="2227377"/>
        <a:ext cx="68954" cy="68954"/>
      </dsp:txXfrm>
    </dsp:sp>
    <dsp:sp modelId="{AA68C1FB-AD7B-4351-A1D0-DD95B8C37258}">
      <dsp:nvSpPr>
        <dsp:cNvPr id="0" name=""/>
        <dsp:cNvSpPr/>
      </dsp:nvSpPr>
      <dsp:spPr>
        <a:xfrm>
          <a:off x="7848225" y="1159515"/>
          <a:ext cx="2799592" cy="1399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Concessão desde 05/10/1988</a:t>
          </a:r>
        </a:p>
      </dsp:txBody>
      <dsp:txXfrm>
        <a:off x="7889224" y="1200514"/>
        <a:ext cx="2717594" cy="1317798"/>
      </dsp:txXfrm>
    </dsp:sp>
    <dsp:sp modelId="{51232169-6711-4DF6-86C0-7C322590C8F9}">
      <dsp:nvSpPr>
        <dsp:cNvPr id="0" name=""/>
        <dsp:cNvSpPr/>
      </dsp:nvSpPr>
      <dsp:spPr>
        <a:xfrm rot="2142401">
          <a:off x="6598764" y="3043094"/>
          <a:ext cx="1379083" cy="47285"/>
        </a:xfrm>
        <a:custGeom>
          <a:avLst/>
          <a:gdLst/>
          <a:ahLst/>
          <a:cxnLst/>
          <a:rect l="0" t="0" r="0" b="0"/>
          <a:pathLst>
            <a:path>
              <a:moveTo>
                <a:pt x="0" y="23642"/>
              </a:moveTo>
              <a:lnTo>
                <a:pt x="1379083" y="236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7253829" y="3032260"/>
        <a:ext cx="68954" cy="68954"/>
      </dsp:txXfrm>
    </dsp:sp>
    <dsp:sp modelId="{1D284954-3A0C-41C2-86DA-F78931B68DFB}">
      <dsp:nvSpPr>
        <dsp:cNvPr id="0" name=""/>
        <dsp:cNvSpPr/>
      </dsp:nvSpPr>
      <dsp:spPr>
        <a:xfrm>
          <a:off x="7848225" y="2769280"/>
          <a:ext cx="2799592" cy="1399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/>
            <a:t>Manutenção em 05/05/1999</a:t>
          </a:r>
        </a:p>
      </dsp:txBody>
      <dsp:txXfrm>
        <a:off x="7889224" y="2810279"/>
        <a:ext cx="2717594" cy="131779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127CE-0A6C-4801-BE3F-B4B6F92E4510}">
      <dsp:nvSpPr>
        <dsp:cNvPr id="0" name=""/>
        <dsp:cNvSpPr/>
      </dsp:nvSpPr>
      <dsp:spPr>
        <a:xfrm>
          <a:off x="5464" y="936105"/>
          <a:ext cx="2139302" cy="14401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/>
            <a:t>Contagem prescricional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/>
            <a:t> </a:t>
          </a:r>
          <a:r>
            <a:rPr lang="pt-BR" sz="1500" b="1" kern="1200" dirty="0"/>
            <a:t>(regime instituidor RPPS)</a:t>
          </a:r>
        </a:p>
      </dsp:txBody>
      <dsp:txXfrm>
        <a:off x="47645" y="978286"/>
        <a:ext cx="2054940" cy="1355795"/>
      </dsp:txXfrm>
    </dsp:sp>
    <dsp:sp modelId="{FC0F6229-ECB2-48BE-AFED-5DE460EE1702}">
      <dsp:nvSpPr>
        <dsp:cNvPr id="0" name=""/>
        <dsp:cNvSpPr/>
      </dsp:nvSpPr>
      <dsp:spPr>
        <a:xfrm rot="19457599">
          <a:off x="2045715" y="1319595"/>
          <a:ext cx="1053823" cy="58126"/>
        </a:xfrm>
        <a:custGeom>
          <a:avLst/>
          <a:gdLst/>
          <a:ahLst/>
          <a:cxnLst/>
          <a:rect l="0" t="0" r="0" b="0"/>
          <a:pathLst>
            <a:path>
              <a:moveTo>
                <a:pt x="0" y="29063"/>
              </a:moveTo>
              <a:lnTo>
                <a:pt x="1053823" y="290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546282" y="1322313"/>
        <a:ext cx="52691" cy="52691"/>
      </dsp:txXfrm>
    </dsp:sp>
    <dsp:sp modelId="{99A07AF3-8299-4434-9D2D-343A34F61AFB}">
      <dsp:nvSpPr>
        <dsp:cNvPr id="0" name=""/>
        <dsp:cNvSpPr/>
      </dsp:nvSpPr>
      <dsp:spPr>
        <a:xfrm>
          <a:off x="3000488" y="506308"/>
          <a:ext cx="3945452" cy="10696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>
              <a:solidFill>
                <a:srgbClr val="FFFF00"/>
              </a:solidFill>
            </a:rPr>
            <a:t>Antes:</a:t>
          </a:r>
          <a:r>
            <a:rPr lang="pt-BR" sz="2000" b="1" kern="1200" dirty="0"/>
            <a:t> concessão do benefício registrado no INSS</a:t>
          </a:r>
        </a:p>
      </dsp:txBody>
      <dsp:txXfrm>
        <a:off x="3031817" y="537637"/>
        <a:ext cx="3882794" cy="1006993"/>
      </dsp:txXfrm>
    </dsp:sp>
    <dsp:sp modelId="{F5E2206C-8B30-4737-9E3A-ECB37E93DF32}">
      <dsp:nvSpPr>
        <dsp:cNvPr id="0" name=""/>
        <dsp:cNvSpPr/>
      </dsp:nvSpPr>
      <dsp:spPr>
        <a:xfrm rot="2142401">
          <a:off x="2045715" y="1934645"/>
          <a:ext cx="1053823" cy="58126"/>
        </a:xfrm>
        <a:custGeom>
          <a:avLst/>
          <a:gdLst/>
          <a:ahLst/>
          <a:cxnLst/>
          <a:rect l="0" t="0" r="0" b="0"/>
          <a:pathLst>
            <a:path>
              <a:moveTo>
                <a:pt x="0" y="29063"/>
              </a:moveTo>
              <a:lnTo>
                <a:pt x="1053823" y="290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546282" y="1937363"/>
        <a:ext cx="52691" cy="52691"/>
      </dsp:txXfrm>
    </dsp:sp>
    <dsp:sp modelId="{20D9B989-83BD-4C4A-9A2E-7A96DAA2D649}">
      <dsp:nvSpPr>
        <dsp:cNvPr id="0" name=""/>
        <dsp:cNvSpPr/>
      </dsp:nvSpPr>
      <dsp:spPr>
        <a:xfrm>
          <a:off x="3000488" y="1736407"/>
          <a:ext cx="3915694" cy="10696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>
              <a:solidFill>
                <a:srgbClr val="FFFF00"/>
              </a:solidFill>
            </a:rPr>
            <a:t>Agora: </a:t>
          </a:r>
          <a:r>
            <a:rPr lang="pt-BR" sz="2000" b="1" kern="1200" dirty="0"/>
            <a:t>homologação do benefício pelo Trib. Contas</a:t>
          </a:r>
        </a:p>
      </dsp:txBody>
      <dsp:txXfrm>
        <a:off x="3031817" y="1767736"/>
        <a:ext cx="3853036" cy="10069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A5DC2-E95C-42E7-929C-DB379ABA6D7C}">
      <dsp:nvSpPr>
        <dsp:cNvPr id="0" name=""/>
        <dsp:cNvSpPr/>
      </dsp:nvSpPr>
      <dsp:spPr>
        <a:xfrm>
          <a:off x="8160" y="2083388"/>
          <a:ext cx="1637969" cy="11618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/>
            <a:t>Análise dos requerimentos recebidos</a:t>
          </a:r>
        </a:p>
      </dsp:txBody>
      <dsp:txXfrm>
        <a:off x="42188" y="2117416"/>
        <a:ext cx="1569913" cy="1093759"/>
      </dsp:txXfrm>
    </dsp:sp>
    <dsp:sp modelId="{F7238D65-C3E1-4345-A98F-286698AE9D68}">
      <dsp:nvSpPr>
        <dsp:cNvPr id="0" name=""/>
        <dsp:cNvSpPr/>
      </dsp:nvSpPr>
      <dsp:spPr>
        <a:xfrm>
          <a:off x="1646130" y="2653660"/>
          <a:ext cx="503746" cy="21270"/>
        </a:xfrm>
        <a:custGeom>
          <a:avLst/>
          <a:gdLst/>
          <a:ahLst/>
          <a:cxnLst/>
          <a:rect l="0" t="0" r="0" b="0"/>
          <a:pathLst>
            <a:path>
              <a:moveTo>
                <a:pt x="0" y="10635"/>
              </a:moveTo>
              <a:lnTo>
                <a:pt x="503746" y="106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1885409" y="2651702"/>
        <a:ext cx="25187" cy="25187"/>
      </dsp:txXfrm>
    </dsp:sp>
    <dsp:sp modelId="{F34968AD-AAA7-4454-ACD2-AB24937C0549}">
      <dsp:nvSpPr>
        <dsp:cNvPr id="0" name=""/>
        <dsp:cNvSpPr/>
      </dsp:nvSpPr>
      <dsp:spPr>
        <a:xfrm>
          <a:off x="2149876" y="2140705"/>
          <a:ext cx="1535192" cy="1047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/>
            <a:t>Art. 4º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/>
            <a:t>Portaria 15.829/2020</a:t>
          </a:r>
        </a:p>
      </dsp:txBody>
      <dsp:txXfrm>
        <a:off x="2180547" y="2171376"/>
        <a:ext cx="1473850" cy="985839"/>
      </dsp:txXfrm>
    </dsp:sp>
    <dsp:sp modelId="{068C9DB0-D592-43E5-A55F-D5020068AA4B}">
      <dsp:nvSpPr>
        <dsp:cNvPr id="0" name=""/>
        <dsp:cNvSpPr/>
      </dsp:nvSpPr>
      <dsp:spPr>
        <a:xfrm>
          <a:off x="3685068" y="2653660"/>
          <a:ext cx="503746" cy="21270"/>
        </a:xfrm>
        <a:custGeom>
          <a:avLst/>
          <a:gdLst/>
          <a:ahLst/>
          <a:cxnLst/>
          <a:rect l="0" t="0" r="0" b="0"/>
          <a:pathLst>
            <a:path>
              <a:moveTo>
                <a:pt x="0" y="10635"/>
              </a:moveTo>
              <a:lnTo>
                <a:pt x="503746" y="1063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3924348" y="2651702"/>
        <a:ext cx="25187" cy="25187"/>
      </dsp:txXfrm>
    </dsp:sp>
    <dsp:sp modelId="{D7B190B8-DB6D-415A-BDA8-ECBA5ED38436}">
      <dsp:nvSpPr>
        <dsp:cNvPr id="0" name=""/>
        <dsp:cNvSpPr/>
      </dsp:nvSpPr>
      <dsp:spPr>
        <a:xfrm>
          <a:off x="4188815" y="2117447"/>
          <a:ext cx="1733618" cy="1093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/>
            <a:t>Análise em até 1.080 dias</a:t>
          </a:r>
        </a:p>
      </dsp:txBody>
      <dsp:txXfrm>
        <a:off x="4220848" y="2149480"/>
        <a:ext cx="1669552" cy="1029630"/>
      </dsp:txXfrm>
    </dsp:sp>
    <dsp:sp modelId="{F4B1166A-A4DB-469C-97C0-0DC556B35DC0}">
      <dsp:nvSpPr>
        <dsp:cNvPr id="0" name=""/>
        <dsp:cNvSpPr/>
      </dsp:nvSpPr>
      <dsp:spPr>
        <a:xfrm>
          <a:off x="5922433" y="2653660"/>
          <a:ext cx="503746" cy="21270"/>
        </a:xfrm>
        <a:custGeom>
          <a:avLst/>
          <a:gdLst/>
          <a:ahLst/>
          <a:cxnLst/>
          <a:rect l="0" t="0" r="0" b="0"/>
          <a:pathLst>
            <a:path>
              <a:moveTo>
                <a:pt x="0" y="10635"/>
              </a:moveTo>
              <a:lnTo>
                <a:pt x="503746" y="1063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6161713" y="2651702"/>
        <a:ext cx="25187" cy="25187"/>
      </dsp:txXfrm>
    </dsp:sp>
    <dsp:sp modelId="{A84C1CD9-86BA-4DEC-B50F-15F2F002ACF5}">
      <dsp:nvSpPr>
        <dsp:cNvPr id="0" name=""/>
        <dsp:cNvSpPr/>
      </dsp:nvSpPr>
      <dsp:spPr>
        <a:xfrm>
          <a:off x="6426179" y="2114469"/>
          <a:ext cx="1320923" cy="1099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/>
            <a:t>Sanção:</a:t>
          </a:r>
        </a:p>
      </dsp:txBody>
      <dsp:txXfrm>
        <a:off x="6458387" y="2146677"/>
        <a:ext cx="1256507" cy="1035237"/>
      </dsp:txXfrm>
    </dsp:sp>
    <dsp:sp modelId="{9E49A4F0-463C-47B3-85BA-F694DEF321BE}">
      <dsp:nvSpPr>
        <dsp:cNvPr id="0" name=""/>
        <dsp:cNvSpPr/>
      </dsp:nvSpPr>
      <dsp:spPr>
        <a:xfrm>
          <a:off x="7747103" y="2653660"/>
          <a:ext cx="503746" cy="21270"/>
        </a:xfrm>
        <a:custGeom>
          <a:avLst/>
          <a:gdLst/>
          <a:ahLst/>
          <a:cxnLst/>
          <a:rect l="0" t="0" r="0" b="0"/>
          <a:pathLst>
            <a:path>
              <a:moveTo>
                <a:pt x="0" y="10635"/>
              </a:moveTo>
              <a:lnTo>
                <a:pt x="503746" y="1063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b="1" kern="1200"/>
        </a:p>
      </dsp:txBody>
      <dsp:txXfrm>
        <a:off x="7986383" y="2651702"/>
        <a:ext cx="25187" cy="25187"/>
      </dsp:txXfrm>
    </dsp:sp>
    <dsp:sp modelId="{7AC0B2F1-4EA7-4A6D-928C-15A129FCF36C}">
      <dsp:nvSpPr>
        <dsp:cNvPr id="0" name=""/>
        <dsp:cNvSpPr/>
      </dsp:nvSpPr>
      <dsp:spPr>
        <a:xfrm>
          <a:off x="8250850" y="1812665"/>
          <a:ext cx="2398172" cy="1703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/>
            <a:t>Incisão da mesma atualização dos valores dos recolhimentos em atraso de contribuições previdenciárias arrecadadas pelo RGPS ao requerimentos que ultrapassarem esse prazo</a:t>
          </a:r>
        </a:p>
      </dsp:txBody>
      <dsp:txXfrm>
        <a:off x="8300737" y="1862552"/>
        <a:ext cx="2298398" cy="160348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D2596-426F-4B32-9E2D-690FB1B2C2A0}">
      <dsp:nvSpPr>
        <dsp:cNvPr id="0" name=""/>
        <dsp:cNvSpPr/>
      </dsp:nvSpPr>
      <dsp:spPr>
        <a:xfrm>
          <a:off x="473306" y="574"/>
          <a:ext cx="1268023" cy="126802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Enviados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 até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>
              <a:solidFill>
                <a:srgbClr val="FFFF00"/>
              </a:solidFill>
            </a:rPr>
            <a:t> 17/01/19</a:t>
          </a:r>
        </a:p>
      </dsp:txBody>
      <dsp:txXfrm>
        <a:off x="659004" y="186272"/>
        <a:ext cx="896627" cy="896627"/>
      </dsp:txXfrm>
    </dsp:sp>
    <dsp:sp modelId="{5BF496A1-F8ED-41C9-9205-26D3E3B4ACEB}">
      <dsp:nvSpPr>
        <dsp:cNvPr id="0" name=""/>
        <dsp:cNvSpPr/>
      </dsp:nvSpPr>
      <dsp:spPr>
        <a:xfrm>
          <a:off x="1844293" y="266859"/>
          <a:ext cx="735453" cy="735453"/>
        </a:xfrm>
        <a:prstGeom prst="mathEqual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000" b="1" kern="1200"/>
        </a:p>
      </dsp:txBody>
      <dsp:txXfrm>
        <a:off x="1941777" y="418362"/>
        <a:ext cx="540485" cy="432447"/>
      </dsp:txXfrm>
    </dsp:sp>
    <dsp:sp modelId="{77B4E991-C175-4984-A627-253DE4C55AEF}">
      <dsp:nvSpPr>
        <dsp:cNvPr id="0" name=""/>
        <dsp:cNvSpPr/>
      </dsp:nvSpPr>
      <dsp:spPr>
        <a:xfrm>
          <a:off x="2682710" y="574"/>
          <a:ext cx="1268023" cy="126802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Análise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/>
            <a:t>até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>
              <a:solidFill>
                <a:srgbClr val="FFFF00"/>
              </a:solidFill>
            </a:rPr>
            <a:t>01/01/22</a:t>
          </a:r>
        </a:p>
      </dsp:txBody>
      <dsp:txXfrm>
        <a:off x="2868408" y="186272"/>
        <a:ext cx="896627" cy="896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9" y="4713368"/>
            <a:ext cx="5431154" cy="44657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015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3795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0305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483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2545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8140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0754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3471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1495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0706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6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63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15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68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45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41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8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47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61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66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351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/>
              <a:pPr>
                <a:defRPr/>
              </a:pPr>
              <a:t>21/10/2021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dcomp@inss.gov.br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1424" y="3501008"/>
            <a:ext cx="10363200" cy="2490687"/>
          </a:xfrm>
          <a:ln>
            <a:noFill/>
          </a:ln>
        </p:spPr>
        <p:txBody>
          <a:bodyPr/>
          <a:lstStyle/>
          <a:p>
            <a:r>
              <a:rPr lang="pt-BR" sz="5400" b="1" dirty="0" smtClean="0">
                <a:ln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Compensação Previdenciária</a:t>
            </a:r>
            <a:br>
              <a:rPr lang="pt-BR" sz="5400" b="1" dirty="0" smtClean="0">
                <a:ln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pt-BR" sz="5400" b="1" dirty="0">
                <a:ln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/>
            </a:r>
            <a:br>
              <a:rPr lang="pt-BR" sz="5400" b="1" dirty="0">
                <a:ln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pt-BR" sz="5400" b="1" dirty="0" smtClean="0">
                <a:ln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pt-BR" sz="54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Decreto nº </a:t>
            </a:r>
            <a:r>
              <a:rPr lang="pt-BR" sz="5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10.188/2019</a:t>
            </a:r>
          </a:p>
        </p:txBody>
      </p:sp>
      <p:pic>
        <p:nvPicPr>
          <p:cNvPr id="5" name="Picture 2" descr="http://www.graciosa.com.br/wp-content/uploads/2014/03/banner-regimento-cp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74" y="1484784"/>
            <a:ext cx="12224373" cy="157162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53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512290856"/>
              </p:ext>
            </p:extLst>
          </p:nvPr>
        </p:nvGraphicFramePr>
        <p:xfrm>
          <a:off x="2273069" y="677915"/>
          <a:ext cx="8128000" cy="591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843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101719" y="548680"/>
            <a:ext cx="5988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Instituição dos RPPS</a:t>
            </a: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230422"/>
              </p:ext>
            </p:extLst>
          </p:nvPr>
        </p:nvGraphicFramePr>
        <p:xfrm>
          <a:off x="-240704" y="1472010"/>
          <a:ext cx="11823104" cy="506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8882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620688"/>
            <a:ext cx="10972800" cy="1143000"/>
          </a:xfrm>
        </p:spPr>
        <p:txBody>
          <a:bodyPr/>
          <a:lstStyle/>
          <a:p>
            <a:r>
              <a:rPr lang="pt-BR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Indiferenças à Instituição do RPPS</a:t>
            </a:r>
            <a:endParaRPr lang="pt-BR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105542430"/>
              </p:ext>
            </p:extLst>
          </p:nvPr>
        </p:nvGraphicFramePr>
        <p:xfrm>
          <a:off x="2135560" y="2276872"/>
          <a:ext cx="763284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310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455644" y="1064721"/>
            <a:ext cx="72807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Condicionantes Excludentes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07368" y="2132856"/>
            <a:ext cx="4741178" cy="16312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Que a concessão do benefício </a:t>
            </a:r>
            <a:r>
              <a:rPr lang="pt-BR" sz="2000" b="1" u="sng" dirty="0"/>
              <a:t>dependa da edição de outra lei</a:t>
            </a:r>
            <a:r>
              <a:rPr lang="pt-BR" sz="2000" dirty="0"/>
              <a:t> (não decreto regulamentador) para estabelecer as regras de concessão ou custeio da previdência própria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240016" y="2748409"/>
            <a:ext cx="4793824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A previsão expressa que a concessão de benefícios </a:t>
            </a:r>
            <a:r>
              <a:rPr lang="pt-BR" sz="2000" b="1" u="sng" dirty="0"/>
              <a:t>depende da criação de uma unidade gestora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575720" y="4725144"/>
            <a:ext cx="4741178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Que </a:t>
            </a:r>
            <a:r>
              <a:rPr lang="pt-BR" sz="2000" b="1" u="sng" dirty="0"/>
              <a:t>até a instituição </a:t>
            </a:r>
            <a:r>
              <a:rPr lang="pt-BR" sz="2000" dirty="0"/>
              <a:t>do RPPS, os servidores se vincularão ao RGPS (ou para previdência federal, ou para a União)</a:t>
            </a:r>
          </a:p>
        </p:txBody>
      </p:sp>
    </p:spTree>
    <p:extLst>
      <p:ext uri="{BB962C8B-B14F-4D97-AF65-F5344CB8AC3E}">
        <p14:creationId xmlns:p14="http://schemas.microsoft.com/office/powerpoint/2010/main" val="401814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Leis distintas: qual o início?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631504" y="2492896"/>
            <a:ext cx="8628611" cy="16312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pt-BR" sz="2000" dirty="0"/>
              <a:t>Art. 3º, §1º da Orientação Normativa SPS/MPS nº 02, de 31/03/2009:</a:t>
            </a:r>
          </a:p>
          <a:p>
            <a:pPr lvl="1" algn="ctr"/>
            <a:endParaRPr lang="pt-BR" sz="2000" dirty="0"/>
          </a:p>
          <a:p>
            <a:pPr algn="ctr"/>
            <a:r>
              <a:rPr lang="pt-BR" sz="2000" dirty="0"/>
              <a:t>§ 1º Quando os benefícios de aposentadoria e pensão estiverem previstos em leis distintas, considerar-se-á instituído o RPPS na data da </a:t>
            </a:r>
            <a:r>
              <a:rPr lang="pt-BR" sz="2000" u="sng" dirty="0"/>
              <a:t>vigência da lei mais recente</a:t>
            </a:r>
            <a:r>
              <a:rPr lang="pt-BR" sz="2000" dirty="0"/>
              <a:t> que estabeleça a concessão de um desses benefícios.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610970" y="5013176"/>
            <a:ext cx="8628611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pt-BR" sz="2000" dirty="0"/>
              <a:t>Exemplo: Lei Ordinária que estabeleceu convênio para Pensão, em 1989. Depois, Lei Complementar que garantiu o direito à Aposentadoria, em 17/08/1997.</a:t>
            </a:r>
          </a:p>
          <a:p>
            <a:pPr lvl="1" algn="ctr"/>
            <a:r>
              <a:rPr lang="pt-BR" sz="2000" dirty="0"/>
              <a:t>Portanto: RPPS foi instituído a partir de então.</a:t>
            </a:r>
          </a:p>
        </p:txBody>
      </p:sp>
    </p:spTree>
    <p:extLst>
      <p:ext uri="{BB962C8B-B14F-4D97-AF65-F5344CB8AC3E}">
        <p14:creationId xmlns:p14="http://schemas.microsoft.com/office/powerpoint/2010/main" val="1091175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855402247"/>
              </p:ext>
            </p:extLst>
          </p:nvPr>
        </p:nvGraphicFramePr>
        <p:xfrm>
          <a:off x="4799856" y="1159016"/>
          <a:ext cx="8784976" cy="5135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Símbolo de 'Não' 12"/>
          <p:cNvSpPr/>
          <p:nvPr/>
        </p:nvSpPr>
        <p:spPr>
          <a:xfrm>
            <a:off x="9696400" y="3573016"/>
            <a:ext cx="792088" cy="79208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79376" y="620688"/>
            <a:ext cx="496855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HISTÓRICO NORMATIVO DA</a:t>
            </a:r>
          </a:p>
          <a:p>
            <a:pPr algn="ctr"/>
            <a:r>
              <a:rPr lang="pt-BR" sz="4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COMPENSAÇÃO PREVIDENCIÁRIA</a:t>
            </a:r>
          </a:p>
        </p:txBody>
      </p:sp>
    </p:spTree>
    <p:extLst>
      <p:ext uri="{BB962C8B-B14F-4D97-AF65-F5344CB8AC3E}">
        <p14:creationId xmlns:p14="http://schemas.microsoft.com/office/powerpoint/2010/main" val="170767255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778CB0-C7B4-4243-9295-7A049A9819DF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487488" y="2060848"/>
            <a:ext cx="873334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dirty="0">
                <a:ln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NOVIDADES TRAZIDAS PELO</a:t>
            </a:r>
          </a:p>
          <a:p>
            <a:pPr algn="ctr"/>
            <a:r>
              <a:rPr lang="pt-BR" sz="4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pt-BR" sz="40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DECRETO Nº 10.188/19</a:t>
            </a:r>
          </a:p>
        </p:txBody>
      </p:sp>
    </p:spTree>
    <p:extLst>
      <p:ext uri="{BB962C8B-B14F-4D97-AF65-F5344CB8AC3E}">
        <p14:creationId xmlns:p14="http://schemas.microsoft.com/office/powerpoint/2010/main" val="660926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7328" y="404664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Alterações no Sistema Comprev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989439"/>
            <a:ext cx="846772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1730" y="613566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Alterações no Sistema Comprev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360" y="3861048"/>
            <a:ext cx="5652628" cy="2853103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" y="1556935"/>
            <a:ext cx="6572250" cy="21717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sp>
        <p:nvSpPr>
          <p:cNvPr id="8" name="CaixaDeTexto 7"/>
          <p:cNvSpPr txBox="1"/>
          <p:nvPr/>
        </p:nvSpPr>
        <p:spPr>
          <a:xfrm>
            <a:off x="9048328" y="2420888"/>
            <a:ext cx="2304256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/>
              <a:t>Campo associado a regras específicas de compensações entre RPPS</a:t>
            </a:r>
          </a:p>
        </p:txBody>
      </p:sp>
      <p:sp>
        <p:nvSpPr>
          <p:cNvPr id="9" name="Seta para a Direita Listrada 8"/>
          <p:cNvSpPr/>
          <p:nvPr/>
        </p:nvSpPr>
        <p:spPr>
          <a:xfrm rot="19503601">
            <a:off x="8040216" y="3356992"/>
            <a:ext cx="978408" cy="484632"/>
          </a:xfrm>
          <a:prstGeom prst="stripedRightArrow">
            <a:avLst>
              <a:gd name="adj1" fmla="val 50000"/>
              <a:gd name="adj2" fmla="val 614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60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764704"/>
            <a:ext cx="55919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Outras novidades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655811534"/>
              </p:ext>
            </p:extLst>
          </p:nvPr>
        </p:nvGraphicFramePr>
        <p:xfrm>
          <a:off x="1847528" y="1772816"/>
          <a:ext cx="9649072" cy="4788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547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312712" y="692696"/>
            <a:ext cx="55919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Termo de Adesão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9560193"/>
              </p:ext>
            </p:extLst>
          </p:nvPr>
        </p:nvGraphicFramePr>
        <p:xfrm>
          <a:off x="2483260" y="1250500"/>
          <a:ext cx="6296248" cy="2205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ângulo 4"/>
          <p:cNvSpPr/>
          <p:nvPr/>
        </p:nvSpPr>
        <p:spPr>
          <a:xfrm>
            <a:off x="1559496" y="3501008"/>
            <a:ext cx="8592616" cy="26776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Art. 10.  A Secretaria de Previdência da Secretaria Especial de Previdência e Trabalho do Ministério da Economia disponibilizará para </a:t>
            </a:r>
            <a:r>
              <a:rPr lang="pt-BR" sz="1400" u="sng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adesão</a:t>
            </a:r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do INSS, órgão gestor do RGPS, e dos RPPS da União, dos Estados, do Distrito Federal e dos Municípios, </a:t>
            </a:r>
            <a:r>
              <a:rPr lang="pt-BR" sz="1400" u="sng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sistema de compensação previdenciária </a:t>
            </a:r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destinado a manter atualizado o cadastro de todos os benefícios objeto de compensação financeira e a apurar o montante devido pelos regimes.</a:t>
            </a:r>
          </a:p>
          <a:p>
            <a:pPr algn="just"/>
            <a:endParaRPr lang="pt-BR" sz="1400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§ 1º  Para o processamento do requerimento de compensação financeira pelo sistema, o INSS e os RPPS </a:t>
            </a:r>
            <a:r>
              <a:rPr lang="pt-BR" sz="1400" u="sng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celebrarão termo de adesão </a:t>
            </a:r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 a Secretaria Especial de Previdência e Trabalho do Ministério da Economia </a:t>
            </a:r>
            <a:r>
              <a:rPr lang="pt-BR" sz="1400" u="sng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 contrato </a:t>
            </a:r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 a empresa de tecnologia desenvolvedora do sistema de compensação previdenciária.</a:t>
            </a:r>
          </a:p>
          <a:p>
            <a:pPr algn="just"/>
            <a:endParaRPr lang="pt-BR" sz="1400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pt-BR" sz="140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§ 2º  O Conselho Nacional dos Regimes Próprios de Previdência Social estabelecerá as diretrizes para as relações negociais do INSS e dos RPPS com a empresa de tecnologia responsável pelo desenvolvimento do sistema de compensação previdenciária.</a:t>
            </a:r>
          </a:p>
        </p:txBody>
      </p:sp>
    </p:spTree>
    <p:extLst>
      <p:ext uri="{BB962C8B-B14F-4D97-AF65-F5344CB8AC3E}">
        <p14:creationId xmlns:p14="http://schemas.microsoft.com/office/powerpoint/2010/main" val="260945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312712" y="692696"/>
            <a:ext cx="55919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Termo de Adesão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597197601"/>
              </p:ext>
            </p:extLst>
          </p:nvPr>
        </p:nvGraphicFramePr>
        <p:xfrm>
          <a:off x="62568" y="908720"/>
          <a:ext cx="9057767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31372517"/>
              </p:ext>
            </p:extLst>
          </p:nvPr>
        </p:nvGraphicFramePr>
        <p:xfrm>
          <a:off x="7968744" y="635398"/>
          <a:ext cx="2839864" cy="2493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Seta para a Direita 9"/>
          <p:cNvSpPr/>
          <p:nvPr/>
        </p:nvSpPr>
        <p:spPr>
          <a:xfrm rot="19353500">
            <a:off x="6892227" y="2331056"/>
            <a:ext cx="1035319" cy="30812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906254" y="609329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Atenção! Novidade: Resolução CNRPPS/ME nº 2, de 14 de maio de 2021.</a:t>
            </a:r>
          </a:p>
        </p:txBody>
      </p:sp>
    </p:spTree>
    <p:extLst>
      <p:ext uri="{BB962C8B-B14F-4D97-AF65-F5344CB8AC3E}">
        <p14:creationId xmlns:p14="http://schemas.microsoft.com/office/powerpoint/2010/main" val="212586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508459921"/>
              </p:ext>
            </p:extLst>
          </p:nvPr>
        </p:nvGraphicFramePr>
        <p:xfrm>
          <a:off x="263352" y="-24764"/>
          <a:ext cx="106571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5"/>
          <p:cNvSpPr/>
          <p:nvPr/>
        </p:nvSpPr>
        <p:spPr>
          <a:xfrm>
            <a:off x="119336" y="583647"/>
            <a:ext cx="315799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Prazos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459819"/>
              </p:ext>
            </p:extLst>
          </p:nvPr>
        </p:nvGraphicFramePr>
        <p:xfrm>
          <a:off x="790469" y="3933056"/>
          <a:ext cx="4973729" cy="10357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98264">
                  <a:extLst>
                    <a:ext uri="{9D8B030D-6E8A-4147-A177-3AD203B41FA5}">
                      <a16:colId xmlns:a16="http://schemas.microsoft.com/office/drawing/2014/main" val="302188154"/>
                    </a:ext>
                  </a:extLst>
                </a:gridCol>
                <a:gridCol w="3075465">
                  <a:extLst>
                    <a:ext uri="{9D8B030D-6E8A-4147-A177-3AD203B41FA5}">
                      <a16:colId xmlns:a16="http://schemas.microsoft.com/office/drawing/2014/main" val="591755659"/>
                    </a:ext>
                  </a:extLst>
                </a:gridCol>
              </a:tblGrid>
              <a:tr h="517872">
                <a:tc>
                  <a:txBody>
                    <a:bodyPr/>
                    <a:lstStyle/>
                    <a:p>
                      <a:r>
                        <a:rPr lang="pt-BR" dirty="0"/>
                        <a:t>Estoque RGPS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05/10/1988 a 05/05/1999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84047"/>
                  </a:ext>
                </a:extLst>
              </a:tr>
              <a:tr h="517872">
                <a:tc>
                  <a:txBody>
                    <a:bodyPr/>
                    <a:lstStyle/>
                    <a:p>
                      <a:r>
                        <a:rPr lang="pt-BR" b="1" dirty="0"/>
                        <a:t>Estoque</a:t>
                      </a:r>
                      <a:r>
                        <a:rPr lang="pt-BR" b="1" baseline="0" dirty="0"/>
                        <a:t> RPPS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05/10/1988 a 31/12/2020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85370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391112"/>
              </p:ext>
            </p:extLst>
          </p:nvPr>
        </p:nvGraphicFramePr>
        <p:xfrm>
          <a:off x="5447928" y="5306951"/>
          <a:ext cx="6096000" cy="13817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62020351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385897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35536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DIB:</a:t>
                      </a:r>
                      <a:r>
                        <a:rPr lang="pt-BR" baseline="0" dirty="0"/>
                        <a:t> 06/10/1988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DCB:</a:t>
                      </a:r>
                      <a:r>
                        <a:rPr lang="pt-BR" baseline="0" dirty="0"/>
                        <a:t> 05/05/1999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rgbClr val="00B050"/>
                          </a:solidFill>
                        </a:rPr>
                        <a:t>Gera comprev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9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/>
                        <a:t>DIB: 06/10/1988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DCB: 04/05/1999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FF0000"/>
                          </a:solidFill>
                        </a:rPr>
                        <a:t>Não gera comprev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3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/>
                        <a:t>DIB: 06/10/1988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DCB: 04/05/1999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/>
                        <a:t>mas, virou Pensão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00B050"/>
                          </a:solidFill>
                        </a:rPr>
                        <a:t>Gera comprev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201559"/>
                  </a:ext>
                </a:extLst>
              </a:tr>
            </a:tbl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7247620" y="4934496"/>
            <a:ext cx="249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Exemplos didáticos:</a:t>
            </a:r>
          </a:p>
        </p:txBody>
      </p:sp>
    </p:spTree>
    <p:extLst>
      <p:ext uri="{BB962C8B-B14F-4D97-AF65-F5344CB8AC3E}">
        <p14:creationId xmlns:p14="http://schemas.microsoft.com/office/powerpoint/2010/main" val="616164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9336" y="580328"/>
            <a:ext cx="82089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Prazo prescricional para compensação 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61969645"/>
              </p:ext>
            </p:extLst>
          </p:nvPr>
        </p:nvGraphicFramePr>
        <p:xfrm>
          <a:off x="2312946" y="980728"/>
          <a:ext cx="6951405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601223"/>
              </p:ext>
            </p:extLst>
          </p:nvPr>
        </p:nvGraphicFramePr>
        <p:xfrm>
          <a:off x="263352" y="4509120"/>
          <a:ext cx="11521280" cy="138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51729043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10832206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18735142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9561383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43043068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98331109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79631197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683172048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/>
                        <a:t>REGRA</a:t>
                      </a:r>
                      <a:r>
                        <a:rPr lang="pt-BR" baseline="0" dirty="0"/>
                        <a:t> ANTIGA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dirty="0"/>
                        <a:t>REGRA NOVA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88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DIB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Prazo</a:t>
                      </a:r>
                    </a:p>
                    <a:p>
                      <a:pPr algn="ctr"/>
                      <a:r>
                        <a:rPr lang="pt-BR" b="1" dirty="0"/>
                        <a:t>(5</a:t>
                      </a:r>
                      <a:r>
                        <a:rPr lang="pt-BR" b="1" baseline="0" dirty="0"/>
                        <a:t> anos)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Prescrição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DIB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Homologação</a:t>
                      </a:r>
                    </a:p>
                    <a:p>
                      <a:pPr algn="ctr"/>
                      <a:r>
                        <a:rPr lang="pt-BR" b="1" dirty="0"/>
                        <a:t>pelo 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Prazo</a:t>
                      </a:r>
                    </a:p>
                    <a:p>
                      <a:pPr algn="ctr"/>
                      <a:r>
                        <a:rPr lang="pt-BR" b="1" dirty="0"/>
                        <a:t>(5 anos)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Prescrição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8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16/08/2016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1825 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FF0000"/>
                          </a:solidFill>
                        </a:rPr>
                        <a:t>15/08/2021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16/08/2016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22/08/2018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FF0000"/>
                          </a:solidFill>
                        </a:rPr>
                        <a:t>21/08/2023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39242"/>
                  </a:ext>
                </a:extLst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407368" y="4031776"/>
            <a:ext cx="220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Exemplo prático:</a:t>
            </a:r>
          </a:p>
        </p:txBody>
      </p:sp>
    </p:spTree>
    <p:extLst>
      <p:ext uri="{BB962C8B-B14F-4D97-AF65-F5344CB8AC3E}">
        <p14:creationId xmlns:p14="http://schemas.microsoft.com/office/powerpoint/2010/main" val="30151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75465725"/>
              </p:ext>
            </p:extLst>
          </p:nvPr>
        </p:nvGraphicFramePr>
        <p:xfrm>
          <a:off x="335360" y="-825687"/>
          <a:ext cx="106571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968997436"/>
              </p:ext>
            </p:extLst>
          </p:nvPr>
        </p:nvGraphicFramePr>
        <p:xfrm>
          <a:off x="4295800" y="2582842"/>
          <a:ext cx="4424040" cy="1269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Seta em Curva para a Direita 4"/>
          <p:cNvSpPr/>
          <p:nvPr/>
        </p:nvSpPr>
        <p:spPr>
          <a:xfrm>
            <a:off x="4151784" y="2209316"/>
            <a:ext cx="648072" cy="1008112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-168696" y="402201"/>
            <a:ext cx="315799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Prazos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074575"/>
              </p:ext>
            </p:extLst>
          </p:nvPr>
        </p:nvGraphicFramePr>
        <p:xfrm>
          <a:off x="1991544" y="4225541"/>
          <a:ext cx="7560840" cy="21945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{7DF18680-E054-41AD-8BC1-D1AEF772440D}</a:tableStyleId>
              </a:tblPr>
              <a:tblGrid>
                <a:gridCol w="3780420">
                  <a:extLst>
                    <a:ext uri="{9D8B030D-6E8A-4147-A177-3AD203B41FA5}">
                      <a16:colId xmlns:a16="http://schemas.microsoft.com/office/drawing/2014/main" val="84383982"/>
                    </a:ext>
                  </a:extLst>
                </a:gridCol>
                <a:gridCol w="3780420">
                  <a:extLst>
                    <a:ext uri="{9D8B030D-6E8A-4147-A177-3AD203B41FA5}">
                      <a16:colId xmlns:a16="http://schemas.microsoft.com/office/drawing/2014/main" val="2425289269"/>
                    </a:ext>
                  </a:extLst>
                </a:gridCol>
              </a:tblGrid>
              <a:tr h="250898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Prazo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Data limite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93880"/>
                  </a:ext>
                </a:extLst>
              </a:tr>
              <a:tr h="250898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1.080 dias </a:t>
                      </a:r>
                      <a:r>
                        <a:rPr lang="pt-BR" dirty="0"/>
                        <a:t>(3 anos)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31/12/2021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89620"/>
                  </a:ext>
                </a:extLst>
              </a:tr>
              <a:tr h="250898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540 dias </a:t>
                      </a:r>
                      <a:r>
                        <a:rPr lang="pt-BR" dirty="0"/>
                        <a:t>(1 ano</a:t>
                      </a:r>
                      <a:r>
                        <a:rPr lang="pt-BR" baseline="0" dirty="0"/>
                        <a:t> e meio)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31/12/2022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62972"/>
                  </a:ext>
                </a:extLst>
              </a:tr>
              <a:tr h="250898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360 dias </a:t>
                      </a:r>
                      <a:r>
                        <a:rPr lang="pt-BR" dirty="0"/>
                        <a:t>(</a:t>
                      </a:r>
                      <a:r>
                        <a:rPr lang="pt-BR" sz="1500" dirty="0"/>
                        <a:t>+/- </a:t>
                      </a:r>
                      <a:r>
                        <a:rPr lang="pt-BR" dirty="0"/>
                        <a:t>1 ano)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31/12/2023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478412"/>
                  </a:ext>
                </a:extLst>
              </a:tr>
              <a:tr h="250898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180 dias </a:t>
                      </a:r>
                      <a:r>
                        <a:rPr lang="pt-BR" dirty="0"/>
                        <a:t>(6 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31/12/2025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550260"/>
                  </a:ext>
                </a:extLst>
              </a:tr>
              <a:tr h="250898"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90 dias </a:t>
                      </a:r>
                      <a:r>
                        <a:rPr lang="pt-BR" dirty="0"/>
                        <a:t>(3 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31/12/2026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9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826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76672"/>
            <a:ext cx="957757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Conselho Nacional dos Regimes Próprios de Previdência Social (CNRPPS)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95400" y="2348880"/>
            <a:ext cx="10801200" cy="4247317"/>
          </a:xfrm>
          <a:prstGeom prst="rect">
            <a:avLst/>
          </a:prstGeom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/>
              <a:t>Art. 18. Fica instituído o Conselho Nacional dos Regimes Próprios de Previdência Social, com as seguintes competências:</a:t>
            </a:r>
          </a:p>
          <a:p>
            <a:pPr algn="just"/>
            <a:r>
              <a:rPr lang="pt-BR" dirty="0"/>
              <a:t>I - participar da definição das políticas e das diretrizes gerais relativas aos RPPS;</a:t>
            </a:r>
          </a:p>
          <a:p>
            <a:pPr algn="just"/>
            <a:r>
              <a:rPr lang="pt-BR" dirty="0"/>
              <a:t>II - propor a elaboração e a revisão de normas e procedimentos relativos aos RPPS e à compensação financeira entre o RGPS e os RPPS e destes entre si;</a:t>
            </a:r>
          </a:p>
          <a:p>
            <a:pPr algn="just"/>
            <a:r>
              <a:rPr lang="pt-BR" dirty="0"/>
              <a:t>III - examinar proposições de normas e procedimentos relativos aos RPPS e à compensação financeira entre os regimes;</a:t>
            </a:r>
          </a:p>
          <a:p>
            <a:pPr algn="just"/>
            <a:r>
              <a:rPr lang="pt-BR" dirty="0"/>
              <a:t>IV - deliberar sobre os parâmetros, as diretrizes e os critérios de responsabilidade previdenciária na instituição, na organização e no funcionamento dos RPPS, relativos a custeio, benefícios, atuária, contabilidade, aplicação e utilização de recursos e constituição e manutenção dos fundos previdenciários, a serem estabelecidos pela Secretaria Especial de Previdência e Trabalho do Ministério da Economia;</a:t>
            </a:r>
          </a:p>
          <a:p>
            <a:pPr algn="just"/>
            <a:r>
              <a:rPr lang="pt-BR" dirty="0"/>
              <a:t>VI - participar da definição e acompanhar o desenvolvimento de sistemas relativos aos RPPS e à compensação previdenciária;</a:t>
            </a:r>
          </a:p>
          <a:p>
            <a:pPr algn="just"/>
            <a:r>
              <a:rPr lang="pt-BR" dirty="0"/>
              <a:t>VIII - acompanhar e avaliar a implementação de políticas, diretrizes gerais, metas, ações e a aplicação das normas e dos procedimentos relativos aos RPPS e à compensação financeira pelos entes federativos;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95400" y="1766719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Algumas competências em destaque:</a:t>
            </a:r>
          </a:p>
        </p:txBody>
      </p:sp>
    </p:spTree>
    <p:extLst>
      <p:ext uri="{BB962C8B-B14F-4D97-AF65-F5344CB8AC3E}">
        <p14:creationId xmlns:p14="http://schemas.microsoft.com/office/powerpoint/2010/main" val="9861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9376" y="620688"/>
            <a:ext cx="55919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Composição do CNRPPS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199456" y="1340768"/>
            <a:ext cx="9361040" cy="53553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/>
              <a:t>Art. 19. O Conselho Nacional dos Regimes Próprios de Previdência Social será composto por representantes dos seguintes órgãos e entidades:</a:t>
            </a:r>
          </a:p>
          <a:p>
            <a:pPr algn="just"/>
            <a:r>
              <a:rPr lang="pt-BR" dirty="0"/>
              <a:t>I - do Ministério da Economia:</a:t>
            </a:r>
          </a:p>
          <a:p>
            <a:pPr algn="just"/>
            <a:r>
              <a:rPr lang="pt-BR" dirty="0"/>
              <a:t>a) dois da Secretaria de Previdência da Secretaria Especial de Previdência; e</a:t>
            </a:r>
          </a:p>
          <a:p>
            <a:pPr algn="just"/>
            <a:r>
              <a:rPr lang="pt-BR" dirty="0"/>
              <a:t>b) um da Secretaria de Gestão e Desempenho de Pessoal da Secretaria Especial de Desburocratização, Gestão e Governo Digital;</a:t>
            </a:r>
          </a:p>
          <a:p>
            <a:pPr algn="just"/>
            <a:r>
              <a:rPr lang="pt-BR" dirty="0"/>
              <a:t>II - um do INSS;</a:t>
            </a:r>
          </a:p>
          <a:p>
            <a:pPr algn="just"/>
            <a:r>
              <a:rPr lang="pt-BR" dirty="0"/>
              <a:t>III - um dos Tribunais de Contas dos Estados, do Distrito Federal ou dos Municípios;</a:t>
            </a:r>
          </a:p>
          <a:p>
            <a:pPr algn="just"/>
            <a:r>
              <a:rPr lang="pt-BR" dirty="0"/>
              <a:t>IV - sete dos Estados, do Distrito Federal ou dos Municípios, dentre os quais:</a:t>
            </a:r>
          </a:p>
          <a:p>
            <a:pPr algn="just"/>
            <a:r>
              <a:rPr lang="pt-BR" dirty="0"/>
              <a:t>a) dois de RPPS dos Estados ou do Distrito Federal;</a:t>
            </a:r>
          </a:p>
          <a:p>
            <a:pPr algn="just"/>
            <a:r>
              <a:rPr lang="pt-BR" dirty="0"/>
              <a:t>b) dois de RPPS dos Municípios;</a:t>
            </a:r>
          </a:p>
          <a:p>
            <a:pPr algn="just"/>
            <a:r>
              <a:rPr lang="pt-BR" dirty="0"/>
              <a:t>c) um de entidade de âmbito nacional representativa de unidades gestoras de RPPS;</a:t>
            </a:r>
          </a:p>
          <a:p>
            <a:pPr algn="just"/>
            <a:r>
              <a:rPr lang="pt-BR" dirty="0"/>
              <a:t>d) um de entidade de âmbito nacional representativa dos Estados e do Distrito Federal; e</a:t>
            </a:r>
          </a:p>
          <a:p>
            <a:pPr algn="just"/>
            <a:r>
              <a:rPr lang="pt-BR" dirty="0"/>
              <a:t>e) um de entidade de âmbito nacional representativa dos Municípios; e</a:t>
            </a:r>
          </a:p>
          <a:p>
            <a:pPr algn="just"/>
            <a:r>
              <a:rPr lang="pt-BR" dirty="0"/>
              <a:t>V - três de segurados e beneficiários de RPPS, dentre os quais:</a:t>
            </a:r>
          </a:p>
          <a:p>
            <a:pPr algn="just"/>
            <a:r>
              <a:rPr lang="pt-BR" dirty="0"/>
              <a:t>a) um da União;</a:t>
            </a:r>
          </a:p>
          <a:p>
            <a:pPr algn="just"/>
            <a:r>
              <a:rPr lang="pt-BR" dirty="0"/>
              <a:t>b) um dos Estados ou do Distrito Federal; e</a:t>
            </a:r>
          </a:p>
          <a:p>
            <a:pPr algn="just"/>
            <a:r>
              <a:rPr lang="pt-BR" dirty="0"/>
              <a:t>c) um dos Municípios.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79376" y="620688"/>
            <a:ext cx="36724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DICAS GERAIS: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415480" y="2132856"/>
            <a:ext cx="8568952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“INSS está demorando muito pra analisar meus requerimentos. E agora?”</a:t>
            </a:r>
          </a:p>
          <a:p>
            <a:pPr algn="ctr"/>
            <a:endParaRPr lang="pt-BR" b="1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dirty="0"/>
              <a:t>Antes as análises eram por GEX, agora por SR;</a:t>
            </a:r>
          </a:p>
          <a:p>
            <a:pPr lvl="1"/>
            <a:endParaRPr lang="pt-BR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dirty="0"/>
              <a:t>Seguem uma fila cronológica;</a:t>
            </a:r>
          </a:p>
          <a:p>
            <a:pPr lvl="1"/>
            <a:endParaRPr lang="pt-BR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dirty="0"/>
              <a:t>Aqueles prazos (1080 dias) também correm para o INSS! Portanto: juros + multas;</a:t>
            </a:r>
          </a:p>
          <a:p>
            <a:pPr lvl="1"/>
            <a:endParaRPr lang="pt-BR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BR" dirty="0"/>
              <a:t>Acompanhe sua fila e seus dados pelo BG Comprev.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1551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79376" y="620688"/>
            <a:ext cx="36724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BG Comprev: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999656" y="5733256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Cumpra as exigências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Resolva os requerimentos que estão para a análise médica</a:t>
            </a:r>
          </a:p>
          <a:p>
            <a:r>
              <a:rPr lang="pt-BR" dirty="0"/>
              <a:t>Resultado: voltam “na frente” para a fila (cronologia respeitada)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1256526"/>
            <a:ext cx="8544272" cy="442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73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79376" y="620688"/>
            <a:ext cx="36724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BG Comprev: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916832"/>
            <a:ext cx="10920536" cy="365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31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95400" y="2554452"/>
            <a:ext cx="5976664" cy="313932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b="1" dirty="0"/>
              <a:t>ANTES: Suspensão do recebimento da Compensação Previdenciária.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Portaria MPAS nº 6.209, 16 de dezembro de 1999.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“Art. 19-B. O repasse do fluxo mensal de compensação financeira entre regimes poderá ser suspenso quando o credor deixar de decidir ou decidir processos em quantidade proporcionalmente inferior aos decididos pelo devedor, considerando-se os requerimentos protocolados há mais de noventa dias.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400256" y="3939446"/>
            <a:ext cx="230425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b="1" dirty="0"/>
              <a:t>AGORA: Juros + Multa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6816080" y="3584052"/>
            <a:ext cx="1296144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271464" y="1556792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“Se eu atrasar a análise dos benefícios o recebimento de compensação previdenciária será suspenso?”</a:t>
            </a:r>
          </a:p>
        </p:txBody>
      </p:sp>
      <p:sp>
        <p:nvSpPr>
          <p:cNvPr id="8" name="Retângulo 7"/>
          <p:cNvSpPr/>
          <p:nvPr/>
        </p:nvSpPr>
        <p:spPr>
          <a:xfrm>
            <a:off x="479376" y="620688"/>
            <a:ext cx="36724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DICAS GERAIS: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966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79376" y="620688"/>
            <a:ext cx="36724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DICAS GERAIS: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23392" y="1772816"/>
            <a:ext cx="10585176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Inserção de mais de um requerimento para regimes previdenciários distintos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CTC’s antigas possuem validade normalmente.</a:t>
            </a:r>
          </a:p>
          <a:p>
            <a:pPr lvl="1" algn="just"/>
            <a:r>
              <a:rPr lang="pt-BR" dirty="0"/>
              <a:t>- Se quiser conferir algo, o segurado terá de pedir 2ª via;</a:t>
            </a:r>
          </a:p>
          <a:p>
            <a:pPr lvl="1" algn="just"/>
            <a:r>
              <a:rPr lang="pt-BR" dirty="0"/>
              <a:t>- As novas podem ser conferidas pelo Meu INSS (pelo próprio RPPS, pois não precisa de senha).</a:t>
            </a:r>
          </a:p>
          <a:p>
            <a:pPr lvl="0" algn="just"/>
            <a:endParaRPr lang="pt-BR" dirty="0"/>
          </a:p>
          <a:p>
            <a:pPr lvl="0" algn="just"/>
            <a:endParaRPr lang="pt-BR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Há prazo para cumprimento de exigências?</a:t>
            </a:r>
          </a:p>
          <a:p>
            <a:pPr lvl="1" algn="just"/>
            <a:r>
              <a:rPr lang="pt-BR" dirty="0"/>
              <a:t>Atualmente essa questão ainda não foi regulamentada.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6201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79376" y="620688"/>
            <a:ext cx="36724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DICAS GERAIS:</a:t>
            </a:r>
            <a:endParaRPr lang="pt-BR" sz="32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59496" y="1484784"/>
            <a:ext cx="7848872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endParaRPr lang="pt-BR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b="1" dirty="0"/>
              <a:t>“Por que não recebi a compensação previdenciária neste mês?”</a:t>
            </a:r>
          </a:p>
          <a:p>
            <a:pPr lvl="0" algn="just"/>
            <a:r>
              <a:rPr lang="pt-BR" dirty="0"/>
              <a:t>	</a:t>
            </a:r>
          </a:p>
          <a:p>
            <a:pPr lvl="1" algn="just"/>
            <a:r>
              <a:rPr lang="pt-BR" b="1" dirty="0"/>
              <a:t>1º passo: </a:t>
            </a:r>
            <a:r>
              <a:rPr lang="pt-BR" dirty="0"/>
              <a:t>verifique se a CND/CPD-EN do Ente Federativo se encontra regular perante a Fazenda Nacional no período.</a:t>
            </a:r>
          </a:p>
          <a:p>
            <a:pPr lvl="1" algn="just"/>
            <a:endParaRPr lang="pt-BR" dirty="0"/>
          </a:p>
          <a:p>
            <a:pPr lvl="1" algn="just"/>
            <a:r>
              <a:rPr lang="pt-BR" b="1" dirty="0"/>
              <a:t>2º passo: </a:t>
            </a:r>
            <a:r>
              <a:rPr lang="pt-BR" dirty="0"/>
              <a:t>confira se a Agência e Conta Corrente foram cadastrados corretamente no sistema. (Anexo I do Termo de Adesão).</a:t>
            </a:r>
          </a:p>
          <a:p>
            <a:pPr lvl="1" algn="just"/>
            <a:endParaRPr lang="pt-BR" dirty="0"/>
          </a:p>
          <a:p>
            <a:pPr lvl="1" algn="just"/>
            <a:r>
              <a:rPr lang="pt-BR" b="1" dirty="0"/>
              <a:t>3º passo: </a:t>
            </a:r>
            <a:r>
              <a:rPr lang="pt-BR" dirty="0"/>
              <a:t>certifique-se que a Conta é específica para o recebimento de valores previdenciários e em nome do próprio RPPS, com CNPJ correto.</a:t>
            </a:r>
          </a:p>
          <a:p>
            <a:pPr lvl="1" algn="just"/>
            <a:endParaRPr lang="pt-BR" dirty="0"/>
          </a:p>
          <a:p>
            <a:pPr lvl="1" algn="just"/>
            <a:r>
              <a:rPr lang="pt-BR" b="1" dirty="0"/>
              <a:t>4º passo: </a:t>
            </a:r>
            <a:r>
              <a:rPr lang="pt-BR" dirty="0"/>
              <a:t>se tudo estiver correto e, ainda assim, de fato, existir o bloqueio, entre em contato com a Divisão de Compensação Previdenciária - DCOMP/INSS, por meio do endereço eletrônico </a:t>
            </a:r>
            <a:r>
              <a:rPr lang="pt-BR" u="sng" dirty="0">
                <a:hlinkClick r:id="rId2"/>
              </a:rPr>
              <a:t>dcomp@inss.gov.br</a:t>
            </a:r>
            <a:r>
              <a:rPr lang="pt-BR" dirty="0"/>
              <a:t>.</a:t>
            </a:r>
          </a:p>
          <a:p>
            <a:pPr lvl="1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5616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CustomShape 1"/>
          <p:cNvSpPr/>
          <p:nvPr/>
        </p:nvSpPr>
        <p:spPr>
          <a:xfrm>
            <a:off x="9696240" y="44640"/>
            <a:ext cx="2376000" cy="935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2" name="Imagem 6"/>
          <p:cNvPicPr/>
          <p:nvPr/>
        </p:nvPicPr>
        <p:blipFill>
          <a:blip r:embed="rId2" cstate="print"/>
          <a:stretch/>
        </p:blipFill>
        <p:spPr>
          <a:xfrm>
            <a:off x="3215520" y="241200"/>
            <a:ext cx="8976240" cy="304560"/>
          </a:xfrm>
          <a:prstGeom prst="rect">
            <a:avLst/>
          </a:prstGeom>
          <a:ln>
            <a:noFill/>
          </a:ln>
        </p:spPr>
      </p:pic>
      <p:pic>
        <p:nvPicPr>
          <p:cNvPr id="323" name="Picture 2"/>
          <p:cNvPicPr/>
          <p:nvPr/>
        </p:nvPicPr>
        <p:blipFill>
          <a:blip r:embed="rId3" cstate="print"/>
          <a:stretch/>
        </p:blipFill>
        <p:spPr>
          <a:xfrm>
            <a:off x="3755880" y="2089440"/>
            <a:ext cx="4484160" cy="2285640"/>
          </a:xfrm>
          <a:prstGeom prst="rect">
            <a:avLst/>
          </a:prstGeom>
          <a:ln>
            <a:noFill/>
          </a:ln>
        </p:spPr>
      </p:pic>
      <p:sp>
        <p:nvSpPr>
          <p:cNvPr id="324" name="CustomShape 2"/>
          <p:cNvSpPr/>
          <p:nvPr/>
        </p:nvSpPr>
        <p:spPr>
          <a:xfrm>
            <a:off x="0" y="4603680"/>
            <a:ext cx="12191760" cy="76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13040" indent="-90360" algn="ctr">
              <a:lnSpc>
                <a:spcPct val="100000"/>
              </a:lnSpc>
            </a:pPr>
            <a:r>
              <a:rPr lang="pt-BR" sz="2400" b="1" strike="noStrike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Jefferson Antônio Gomes Cardoso</a:t>
            </a:r>
            <a:endParaRPr lang="pt-B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040" indent="-90360" algn="ctr">
              <a:lnSpc>
                <a:spcPct val="100000"/>
              </a:lnSpc>
            </a:pPr>
            <a:r>
              <a:rPr lang="pt-BR" sz="2000" b="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pt-BR" b="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Coordenador de Orientação e Informações Técnicas</a:t>
            </a:r>
          </a:p>
          <a:p>
            <a:pPr marL="113040" indent="-90360" algn="ctr">
              <a:lnSpc>
                <a:spcPct val="100000"/>
              </a:lnSpc>
            </a:pPr>
            <a:r>
              <a:rPr lang="pt-BR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Coordenação-</a:t>
            </a:r>
            <a:r>
              <a:rPr lang="pt-BR" b="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Geral de Normatização e Acompanhamento Legal</a:t>
            </a:r>
            <a:endParaRPr lang="pt-BR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5" name="Imagem 12"/>
          <p:cNvPicPr/>
          <p:nvPr/>
        </p:nvPicPr>
        <p:blipFill>
          <a:blip r:embed="rId4" cstate="print"/>
          <a:stretch/>
        </p:blipFill>
        <p:spPr>
          <a:xfrm>
            <a:off x="8400240" y="580286"/>
            <a:ext cx="3791520" cy="1295640"/>
          </a:xfrm>
          <a:prstGeom prst="rect">
            <a:avLst/>
          </a:prstGeom>
          <a:ln>
            <a:noFill/>
          </a:ln>
        </p:spPr>
      </p:pic>
      <p:sp>
        <p:nvSpPr>
          <p:cNvPr id="326" name="CustomShape 3"/>
          <p:cNvSpPr/>
          <p:nvPr/>
        </p:nvSpPr>
        <p:spPr>
          <a:xfrm>
            <a:off x="911520" y="1626840"/>
            <a:ext cx="2304000" cy="4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7" name="Imagem 9"/>
          <p:cNvPicPr/>
          <p:nvPr/>
        </p:nvPicPr>
        <p:blipFill>
          <a:blip r:embed="rId5" cstate="print"/>
          <a:stretch/>
        </p:blipFill>
        <p:spPr>
          <a:xfrm>
            <a:off x="3516099" y="5860372"/>
            <a:ext cx="3816000" cy="729720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 rot="21153116">
            <a:off x="4644700" y="2380880"/>
            <a:ext cx="15587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>
                <a:solidFill>
                  <a:srgbClr val="FF0000"/>
                </a:solidFill>
                <a:latin typeface="Chiller" panose="04020404031007020602" pitchFamily="82" charset="0"/>
              </a:rPr>
              <a:t>#Tchau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87888" y="2204864"/>
            <a:ext cx="3600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0" dirty="0">
                <a:solidFill>
                  <a:srgbClr val="FF0000"/>
                </a:solidFill>
                <a:latin typeface="Chiller" panose="04020404031007020602" pitchFamily="82" charset="0"/>
              </a:rPr>
              <a:t>x</a:t>
            </a:r>
          </a:p>
        </p:txBody>
      </p:sp>
      <p:sp>
        <p:nvSpPr>
          <p:cNvPr id="4" name="Retângulo 3"/>
          <p:cNvSpPr/>
          <p:nvPr/>
        </p:nvSpPr>
        <p:spPr>
          <a:xfrm>
            <a:off x="3863752" y="5941088"/>
            <a:ext cx="1152128" cy="568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8352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TM02892315[[fn=Cacho]]</Template>
  <TotalTime>14900</TotalTime>
  <Words>1372</Words>
  <Application>Microsoft Office PowerPoint</Application>
  <PresentationFormat>Widescreen</PresentationFormat>
  <Paragraphs>236</Paragraphs>
  <Slides>25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Chiller</vt:lpstr>
      <vt:lpstr>Courier New</vt:lpstr>
      <vt:lpstr>Gisha</vt:lpstr>
      <vt:lpstr>Times New Roman</vt:lpstr>
      <vt:lpstr>Wingdings</vt:lpstr>
      <vt:lpstr>Tema do Office</vt:lpstr>
      <vt:lpstr>Compensação Previdenciária   Decreto nº 10.188/2019</vt:lpstr>
      <vt:lpstr>Apresentação do PowerPoint</vt:lpstr>
      <vt:lpstr>Instituição dos RPPS</vt:lpstr>
      <vt:lpstr>Indiferenças à Instituição do RPPS</vt:lpstr>
      <vt:lpstr>Condicionantes Excludentes</vt:lpstr>
      <vt:lpstr>Leis distintas: qual o início?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marcelo</cp:lastModifiedBy>
  <cp:revision>817</cp:revision>
  <cp:lastPrinted>2017-08-23T21:50:06Z</cp:lastPrinted>
  <dcterms:created xsi:type="dcterms:W3CDTF">2016-02-12T16:57:42Z</dcterms:created>
  <dcterms:modified xsi:type="dcterms:W3CDTF">2021-10-21T11:34:26Z</dcterms:modified>
</cp:coreProperties>
</file>