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354" r:id="rId2"/>
    <p:sldId id="676" r:id="rId3"/>
    <p:sldId id="689" r:id="rId4"/>
    <p:sldId id="690" r:id="rId5"/>
    <p:sldId id="658" r:id="rId6"/>
    <p:sldId id="662" r:id="rId7"/>
    <p:sldId id="691" r:id="rId8"/>
    <p:sldId id="403" r:id="rId9"/>
    <p:sldId id="660" r:id="rId10"/>
    <p:sldId id="364" r:id="rId11"/>
    <p:sldId id="405" r:id="rId12"/>
    <p:sldId id="406" r:id="rId13"/>
    <p:sldId id="407" r:id="rId14"/>
    <p:sldId id="397" r:id="rId15"/>
    <p:sldId id="664" r:id="rId16"/>
    <p:sldId id="693" r:id="rId17"/>
    <p:sldId id="368" r:id="rId18"/>
    <p:sldId id="369" r:id="rId19"/>
    <p:sldId id="373" r:id="rId20"/>
    <p:sldId id="694" r:id="rId21"/>
    <p:sldId id="695" r:id="rId22"/>
    <p:sldId id="408" r:id="rId23"/>
    <p:sldId id="696" r:id="rId24"/>
    <p:sldId id="382" r:id="rId25"/>
    <p:sldId id="387" r:id="rId26"/>
    <p:sldId id="393" r:id="rId27"/>
    <p:sldId id="698" r:id="rId28"/>
    <p:sldId id="396" r:id="rId29"/>
    <p:sldId id="390" r:id="rId30"/>
    <p:sldId id="401" r:id="rId31"/>
    <p:sldId id="600" r:id="rId32"/>
  </p:sldIdLst>
  <p:sldSz cx="12192000" cy="6858000"/>
  <p:notesSz cx="6788150" cy="9923463"/>
  <p:defaultTex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2639AC"/>
    <a:srgbClr val="FF6600"/>
    <a:srgbClr val="FFCC00"/>
    <a:srgbClr val="FFFDAD"/>
    <a:srgbClr val="A7FBC1"/>
    <a:srgbClr val="99FF99"/>
    <a:srgbClr val="C4D7FC"/>
    <a:srgbClr val="833AC6"/>
    <a:srgbClr val="126A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Estilo Claro 1 - Ênfase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B9631B5-78F2-41C9-869B-9F39066F8104}" styleName="Estilo Médio 3 - Ênfase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A111915-BE36-4E01-A7E5-04B1672EAD32}" styleName="Estilo Claro 2 - Ênfase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5BE263C-DBD7-4A20-BB59-AAB30ACAA65A}" styleName="Estilo Médio 3 - Ênfas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91363" autoAdjust="0"/>
  </p:normalViewPr>
  <p:slideViewPr>
    <p:cSldViewPr>
      <p:cViewPr varScale="1">
        <p:scale>
          <a:sx n="104" d="100"/>
          <a:sy n="104" d="100"/>
        </p:scale>
        <p:origin x="948" y="102"/>
      </p:cViewPr>
      <p:guideLst>
        <p:guide orient="horz" pos="2160"/>
        <p:guide pos="3840"/>
      </p:guideLst>
    </p:cSldViewPr>
  </p:slideViewPr>
  <p:notesTextViewPr>
    <p:cViewPr>
      <p:scale>
        <a:sx n="3" d="2"/>
        <a:sy n="3" d="2"/>
      </p:scale>
      <p:origin x="0" y="0"/>
    </p:cViewPr>
  </p:notesTextViewPr>
  <p:sorterViewPr>
    <p:cViewPr>
      <p:scale>
        <a:sx n="100" d="100"/>
        <a:sy n="100" d="100"/>
      </p:scale>
      <p:origin x="0" y="-468"/>
    </p:cViewPr>
  </p:sorterViewPr>
  <p:notesViewPr>
    <p:cSldViewPr>
      <p:cViewPr varScale="1">
        <p:scale>
          <a:sx n="50" d="100"/>
          <a:sy n="50" d="100"/>
        </p:scale>
        <p:origin x="2880" y="4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BA5C8E-13C6-4F60-BB08-8C0FE2B1D819}"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pt-BR"/>
        </a:p>
      </dgm:t>
    </dgm:pt>
    <dgm:pt modelId="{25A43AF9-C47C-4856-90B1-60DDB08C71AF}">
      <dgm:prSet phldrT="[Texto]" custT="1"/>
      <dgm:spPr/>
      <dgm:t>
        <a:bodyPr/>
        <a:lstStyle/>
        <a:p>
          <a:r>
            <a:rPr lang="pt-BR" sz="2400" b="1" dirty="0">
              <a:effectLst>
                <a:outerShdw blurRad="38100" dist="38100" dir="2700000" algn="tl">
                  <a:srgbClr val="000000">
                    <a:alpha val="43137"/>
                  </a:srgbClr>
                </a:outerShdw>
              </a:effectLst>
            </a:rPr>
            <a:t>Lei nº 13.846, de 18/06/20219</a:t>
          </a:r>
        </a:p>
      </dgm:t>
    </dgm:pt>
    <dgm:pt modelId="{3DAABD9B-D6EA-4C3B-A377-04AAF75DAA1B}" type="parTrans" cxnId="{E60BD447-B109-4A9D-B631-CB0439E3492D}">
      <dgm:prSet/>
      <dgm:spPr/>
      <dgm:t>
        <a:bodyPr/>
        <a:lstStyle/>
        <a:p>
          <a:endParaRPr lang="pt-BR"/>
        </a:p>
      </dgm:t>
    </dgm:pt>
    <dgm:pt modelId="{3EAE1D24-5BDB-497C-9471-94F07F68BE6E}" type="sibTrans" cxnId="{E60BD447-B109-4A9D-B631-CB0439E3492D}">
      <dgm:prSet/>
      <dgm:spPr/>
      <dgm:t>
        <a:bodyPr/>
        <a:lstStyle/>
        <a:p>
          <a:endParaRPr lang="pt-BR"/>
        </a:p>
      </dgm:t>
    </dgm:pt>
    <dgm:pt modelId="{7DD3C74D-9BED-4B7F-8F99-69B1C07FD500}">
      <dgm:prSet phldrT="[Texto]" custT="1"/>
      <dgm:spPr/>
      <dgm:t>
        <a:bodyPr/>
        <a:lstStyle/>
        <a:p>
          <a:r>
            <a:rPr lang="pt-BR" sz="2400" dirty="0"/>
            <a:t>Art. 8º-B, na Lei nº 9.717/98, com exigência de requisitos mínimos dirigentes,  membros conselhos deliberativo e fiscal e comitê investimentos.</a:t>
          </a:r>
        </a:p>
      </dgm:t>
    </dgm:pt>
    <dgm:pt modelId="{DE6FA954-6B01-4F81-9672-6C13F35CB536}" type="parTrans" cxnId="{BAAD077B-AECF-4B76-B18D-4094F0433041}">
      <dgm:prSet/>
      <dgm:spPr/>
      <dgm:t>
        <a:bodyPr/>
        <a:lstStyle/>
        <a:p>
          <a:endParaRPr lang="pt-BR"/>
        </a:p>
      </dgm:t>
    </dgm:pt>
    <dgm:pt modelId="{23F5DC1B-B402-4319-8349-95C1595CCC16}" type="sibTrans" cxnId="{BAAD077B-AECF-4B76-B18D-4094F0433041}">
      <dgm:prSet/>
      <dgm:spPr/>
      <dgm:t>
        <a:bodyPr/>
        <a:lstStyle/>
        <a:p>
          <a:endParaRPr lang="pt-BR"/>
        </a:p>
      </dgm:t>
    </dgm:pt>
    <dgm:pt modelId="{0D3BDE58-A8AF-4BA8-BC45-EEFBBA8A22A8}">
      <dgm:prSet phldrT="[Texto]" custT="1"/>
      <dgm:spPr/>
      <dgm:t>
        <a:bodyPr/>
        <a:lstStyle/>
        <a:p>
          <a:r>
            <a:rPr lang="pt-BR" sz="2400" b="1" dirty="0">
              <a:effectLst>
                <a:outerShdw blurRad="38100" dist="38100" dir="2700000" algn="tl">
                  <a:srgbClr val="000000">
                    <a:alpha val="43137"/>
                  </a:srgbClr>
                </a:outerShdw>
              </a:effectLst>
            </a:rPr>
            <a:t>Portaria SEPRT/ ME nº 9.907, de 14/04/2020 </a:t>
          </a:r>
        </a:p>
      </dgm:t>
    </dgm:pt>
    <dgm:pt modelId="{AA60319B-ABE5-496E-AECE-3FA72565067F}" type="parTrans" cxnId="{7DD637EC-7EED-4648-AADD-79515F253492}">
      <dgm:prSet/>
      <dgm:spPr/>
      <dgm:t>
        <a:bodyPr/>
        <a:lstStyle/>
        <a:p>
          <a:endParaRPr lang="pt-BR"/>
        </a:p>
      </dgm:t>
    </dgm:pt>
    <dgm:pt modelId="{0F5AB4E9-E166-497C-BF8A-C4779F52F1A8}" type="sibTrans" cxnId="{7DD637EC-7EED-4648-AADD-79515F253492}">
      <dgm:prSet/>
      <dgm:spPr/>
      <dgm:t>
        <a:bodyPr/>
        <a:lstStyle/>
        <a:p>
          <a:endParaRPr lang="pt-BR"/>
        </a:p>
      </dgm:t>
    </dgm:pt>
    <dgm:pt modelId="{3ED448E6-ACA8-4D2C-A739-4AEDAD00BBA7}">
      <dgm:prSet phldrT="[Texto]" custT="1"/>
      <dgm:spPr/>
      <dgm:t>
        <a:bodyPr/>
        <a:lstStyle/>
        <a:p>
          <a:r>
            <a:rPr lang="pt-BR" sz="2400" dirty="0"/>
            <a:t>Estabeleceu os parâmetros para os requisitos mínimos exigidos p/ nomeação ou permanência dos dirigentes da unidade gestora e conselheiros</a:t>
          </a:r>
        </a:p>
      </dgm:t>
    </dgm:pt>
    <dgm:pt modelId="{93E5A028-94EE-4599-A249-E996957ED839}" type="parTrans" cxnId="{A748D270-0F06-4E08-912D-6077EB084830}">
      <dgm:prSet/>
      <dgm:spPr/>
      <dgm:t>
        <a:bodyPr/>
        <a:lstStyle/>
        <a:p>
          <a:endParaRPr lang="pt-BR"/>
        </a:p>
      </dgm:t>
    </dgm:pt>
    <dgm:pt modelId="{1384A7A3-5986-4375-870E-6458173E979B}" type="sibTrans" cxnId="{A748D270-0F06-4E08-912D-6077EB084830}">
      <dgm:prSet/>
      <dgm:spPr/>
      <dgm:t>
        <a:bodyPr/>
        <a:lstStyle/>
        <a:p>
          <a:endParaRPr lang="pt-BR"/>
        </a:p>
      </dgm:t>
    </dgm:pt>
    <dgm:pt modelId="{D254118D-F423-4A13-9C24-C434946FDD0E}">
      <dgm:prSet phldrT="[Texto]" custT="1"/>
      <dgm:spPr/>
      <dgm:t>
        <a:bodyPr/>
        <a:lstStyle/>
        <a:p>
          <a:r>
            <a:rPr lang="pt-BR" sz="2000" b="1" dirty="0">
              <a:effectLst>
                <a:outerShdw blurRad="38100" dist="38100" dir="2700000" algn="tl">
                  <a:srgbClr val="000000">
                    <a:alpha val="43137"/>
                  </a:srgbClr>
                </a:outerShdw>
              </a:effectLst>
            </a:rPr>
            <a:t>Portaria SPREV nº 6.182, de 26/05/2021</a:t>
          </a:r>
        </a:p>
      </dgm:t>
    </dgm:pt>
    <dgm:pt modelId="{FF01EF81-527A-450D-8798-AB2D395A85A0}" type="parTrans" cxnId="{32AEC887-A31E-484E-8A04-B6FC5C91BC8C}">
      <dgm:prSet/>
      <dgm:spPr/>
      <dgm:t>
        <a:bodyPr/>
        <a:lstStyle/>
        <a:p>
          <a:endParaRPr lang="pt-BR"/>
        </a:p>
      </dgm:t>
    </dgm:pt>
    <dgm:pt modelId="{526340D9-B7A5-4895-9A76-D8424AFE0AAB}" type="sibTrans" cxnId="{32AEC887-A31E-484E-8A04-B6FC5C91BC8C}">
      <dgm:prSet/>
      <dgm:spPr/>
      <dgm:t>
        <a:bodyPr/>
        <a:lstStyle/>
        <a:p>
          <a:endParaRPr lang="pt-BR"/>
        </a:p>
      </dgm:t>
    </dgm:pt>
    <dgm:pt modelId="{1656ED4F-D31F-4542-82BD-8526B1D4804A}">
      <dgm:prSet phldrT="[Texto]" custT="1"/>
      <dgm:spPr/>
      <dgm:t>
        <a:bodyPr/>
        <a:lstStyle/>
        <a:p>
          <a:r>
            <a:rPr lang="pt-BR" sz="2000" dirty="0"/>
            <a:t>Autorizou a divulgação do MANUAL DA CERTIFICAÇÃO PROFISSIONAL elaborado pela Comissão Pró-Gestão e aprovado pelo CNRPPS.</a:t>
          </a:r>
        </a:p>
      </dgm:t>
    </dgm:pt>
    <dgm:pt modelId="{59B6F526-DC84-41F8-80B5-4B31BBEF6F04}" type="parTrans" cxnId="{6C3AC085-513B-4ECD-A86E-7FF17C4069FA}">
      <dgm:prSet/>
      <dgm:spPr/>
      <dgm:t>
        <a:bodyPr/>
        <a:lstStyle/>
        <a:p>
          <a:endParaRPr lang="pt-BR"/>
        </a:p>
      </dgm:t>
    </dgm:pt>
    <dgm:pt modelId="{AC4DD7D0-48EB-42F0-9149-1F083AD89A50}" type="sibTrans" cxnId="{6C3AC085-513B-4ECD-A86E-7FF17C4069FA}">
      <dgm:prSet/>
      <dgm:spPr/>
      <dgm:t>
        <a:bodyPr/>
        <a:lstStyle/>
        <a:p>
          <a:endParaRPr lang="pt-BR"/>
        </a:p>
      </dgm:t>
    </dgm:pt>
    <dgm:pt modelId="{75756BD9-17EF-4A0F-BB42-5654BEF6EBE5}">
      <dgm:prSet phldrT="[Texto]" custT="1"/>
      <dgm:spPr/>
      <dgm:t>
        <a:bodyPr/>
        <a:lstStyle/>
        <a:p>
          <a:r>
            <a:rPr lang="pt-BR" sz="2000" dirty="0"/>
            <a:t>Elaboração envolveu SRPPS/SPREV, TC, dirigentes RPPS, Associações de RPPS, a PREVIC, e entidades interessadas em atuar como certificadoras. </a:t>
          </a:r>
        </a:p>
      </dgm:t>
    </dgm:pt>
    <dgm:pt modelId="{3B8110C4-EB2B-48A0-B597-4BA73D82D3FB}" type="parTrans" cxnId="{B9167E85-9915-434F-8EBF-3C9516A566FF}">
      <dgm:prSet/>
      <dgm:spPr/>
      <dgm:t>
        <a:bodyPr/>
        <a:lstStyle/>
        <a:p>
          <a:endParaRPr lang="pt-BR"/>
        </a:p>
      </dgm:t>
    </dgm:pt>
    <dgm:pt modelId="{D2D4DA33-3815-4F55-81D1-A65F875BE95A}" type="sibTrans" cxnId="{B9167E85-9915-434F-8EBF-3C9516A566FF}">
      <dgm:prSet/>
      <dgm:spPr/>
      <dgm:t>
        <a:bodyPr/>
        <a:lstStyle/>
        <a:p>
          <a:endParaRPr lang="pt-BR"/>
        </a:p>
      </dgm:t>
    </dgm:pt>
    <dgm:pt modelId="{19F3D8AD-5371-4A85-9E2D-F7F79AB92BC3}" type="pres">
      <dgm:prSet presAssocID="{89BA5C8E-13C6-4F60-BB08-8C0FE2B1D819}" presName="rootnode" presStyleCnt="0">
        <dgm:presLayoutVars>
          <dgm:chMax/>
          <dgm:chPref/>
          <dgm:dir/>
          <dgm:animLvl val="lvl"/>
        </dgm:presLayoutVars>
      </dgm:prSet>
      <dgm:spPr/>
    </dgm:pt>
    <dgm:pt modelId="{3257866B-B638-4790-8249-61B536756534}" type="pres">
      <dgm:prSet presAssocID="{25A43AF9-C47C-4856-90B1-60DDB08C71AF}" presName="composite" presStyleCnt="0"/>
      <dgm:spPr/>
    </dgm:pt>
    <dgm:pt modelId="{5682DEF8-58ED-44D4-A51F-9451291ACB3B}" type="pres">
      <dgm:prSet presAssocID="{25A43AF9-C47C-4856-90B1-60DDB08C71AF}" presName="LShape" presStyleLbl="alignNode1" presStyleIdx="0" presStyleCnt="5"/>
      <dgm:spPr/>
    </dgm:pt>
    <dgm:pt modelId="{E61E3E56-9318-47B2-A97E-7EF6EA5BD488}" type="pres">
      <dgm:prSet presAssocID="{25A43AF9-C47C-4856-90B1-60DDB08C71AF}" presName="ParentText" presStyleLbl="revTx" presStyleIdx="0" presStyleCnt="3">
        <dgm:presLayoutVars>
          <dgm:chMax val="0"/>
          <dgm:chPref val="0"/>
          <dgm:bulletEnabled val="1"/>
        </dgm:presLayoutVars>
      </dgm:prSet>
      <dgm:spPr/>
    </dgm:pt>
    <dgm:pt modelId="{9E9587A4-C0F0-47E8-8561-6474C354B6D5}" type="pres">
      <dgm:prSet presAssocID="{25A43AF9-C47C-4856-90B1-60DDB08C71AF}" presName="Triangle" presStyleLbl="alignNode1" presStyleIdx="1" presStyleCnt="5"/>
      <dgm:spPr/>
    </dgm:pt>
    <dgm:pt modelId="{F870B041-828B-46E5-998C-A44AB1893FEB}" type="pres">
      <dgm:prSet presAssocID="{3EAE1D24-5BDB-497C-9471-94F07F68BE6E}" presName="sibTrans" presStyleCnt="0"/>
      <dgm:spPr/>
    </dgm:pt>
    <dgm:pt modelId="{8C265D97-C6C9-4537-B802-C25453035116}" type="pres">
      <dgm:prSet presAssocID="{3EAE1D24-5BDB-497C-9471-94F07F68BE6E}" presName="space" presStyleCnt="0"/>
      <dgm:spPr/>
    </dgm:pt>
    <dgm:pt modelId="{62A65950-9102-4BB6-8D4F-D047CCEFDF69}" type="pres">
      <dgm:prSet presAssocID="{0D3BDE58-A8AF-4BA8-BC45-EEFBBA8A22A8}" presName="composite" presStyleCnt="0"/>
      <dgm:spPr/>
    </dgm:pt>
    <dgm:pt modelId="{DE827340-E8F5-40A9-963C-3B3936B88FBD}" type="pres">
      <dgm:prSet presAssocID="{0D3BDE58-A8AF-4BA8-BC45-EEFBBA8A22A8}" presName="LShape" presStyleLbl="alignNode1" presStyleIdx="2" presStyleCnt="5"/>
      <dgm:spPr/>
    </dgm:pt>
    <dgm:pt modelId="{A2093670-AF7C-4A8E-9CCD-9C751B57D556}" type="pres">
      <dgm:prSet presAssocID="{0D3BDE58-A8AF-4BA8-BC45-EEFBBA8A22A8}" presName="ParentText" presStyleLbl="revTx" presStyleIdx="1" presStyleCnt="3">
        <dgm:presLayoutVars>
          <dgm:chMax val="0"/>
          <dgm:chPref val="0"/>
          <dgm:bulletEnabled val="1"/>
        </dgm:presLayoutVars>
      </dgm:prSet>
      <dgm:spPr/>
    </dgm:pt>
    <dgm:pt modelId="{6A67E00C-83C3-443B-B32A-8D09DACA46FD}" type="pres">
      <dgm:prSet presAssocID="{0D3BDE58-A8AF-4BA8-BC45-EEFBBA8A22A8}" presName="Triangle" presStyleLbl="alignNode1" presStyleIdx="3" presStyleCnt="5"/>
      <dgm:spPr/>
    </dgm:pt>
    <dgm:pt modelId="{8CB395F4-B4DE-4FD2-BC75-307A0E11E2DE}" type="pres">
      <dgm:prSet presAssocID="{0F5AB4E9-E166-497C-BF8A-C4779F52F1A8}" presName="sibTrans" presStyleCnt="0"/>
      <dgm:spPr/>
    </dgm:pt>
    <dgm:pt modelId="{58AD1306-9A8A-4735-A7D7-78DF889C7A51}" type="pres">
      <dgm:prSet presAssocID="{0F5AB4E9-E166-497C-BF8A-C4779F52F1A8}" presName="space" presStyleCnt="0"/>
      <dgm:spPr/>
    </dgm:pt>
    <dgm:pt modelId="{55530F27-2E2C-41FB-BE15-3709357F4E78}" type="pres">
      <dgm:prSet presAssocID="{D254118D-F423-4A13-9C24-C434946FDD0E}" presName="composite" presStyleCnt="0"/>
      <dgm:spPr/>
    </dgm:pt>
    <dgm:pt modelId="{08EF5295-6309-4820-94D5-15966448640A}" type="pres">
      <dgm:prSet presAssocID="{D254118D-F423-4A13-9C24-C434946FDD0E}" presName="LShape" presStyleLbl="alignNode1" presStyleIdx="4" presStyleCnt="5"/>
      <dgm:spPr/>
    </dgm:pt>
    <dgm:pt modelId="{8909E754-0106-4219-AB89-0B369439F817}" type="pres">
      <dgm:prSet presAssocID="{D254118D-F423-4A13-9C24-C434946FDD0E}" presName="ParentText" presStyleLbl="revTx" presStyleIdx="2" presStyleCnt="3">
        <dgm:presLayoutVars>
          <dgm:chMax val="0"/>
          <dgm:chPref val="0"/>
          <dgm:bulletEnabled val="1"/>
        </dgm:presLayoutVars>
      </dgm:prSet>
      <dgm:spPr/>
    </dgm:pt>
  </dgm:ptLst>
  <dgm:cxnLst>
    <dgm:cxn modelId="{D756C85D-3BE8-43DE-BB4E-E3F12026E2B7}" type="presOf" srcId="{1656ED4F-D31F-4542-82BD-8526B1D4804A}" destId="{8909E754-0106-4219-AB89-0B369439F817}" srcOrd="0" destOrd="1" presId="urn:microsoft.com/office/officeart/2009/3/layout/StepUpProcess"/>
    <dgm:cxn modelId="{E60BD447-B109-4A9D-B631-CB0439E3492D}" srcId="{89BA5C8E-13C6-4F60-BB08-8C0FE2B1D819}" destId="{25A43AF9-C47C-4856-90B1-60DDB08C71AF}" srcOrd="0" destOrd="0" parTransId="{3DAABD9B-D6EA-4C3B-A377-04AAF75DAA1B}" sibTransId="{3EAE1D24-5BDB-497C-9471-94F07F68BE6E}"/>
    <dgm:cxn modelId="{F0A2676F-09D4-4E89-B8E3-468977A7956C}" type="presOf" srcId="{3ED448E6-ACA8-4D2C-A739-4AEDAD00BBA7}" destId="{A2093670-AF7C-4A8E-9CCD-9C751B57D556}" srcOrd="0" destOrd="1" presId="urn:microsoft.com/office/officeart/2009/3/layout/StepUpProcess"/>
    <dgm:cxn modelId="{5D97A96F-32B6-4C7B-8013-8F47A42640C5}" type="presOf" srcId="{25A43AF9-C47C-4856-90B1-60DDB08C71AF}" destId="{E61E3E56-9318-47B2-A97E-7EF6EA5BD488}" srcOrd="0" destOrd="0" presId="urn:microsoft.com/office/officeart/2009/3/layout/StepUpProcess"/>
    <dgm:cxn modelId="{A748D270-0F06-4E08-912D-6077EB084830}" srcId="{0D3BDE58-A8AF-4BA8-BC45-EEFBBA8A22A8}" destId="{3ED448E6-ACA8-4D2C-A739-4AEDAD00BBA7}" srcOrd="0" destOrd="0" parTransId="{93E5A028-94EE-4599-A249-E996957ED839}" sibTransId="{1384A7A3-5986-4375-870E-6458173E979B}"/>
    <dgm:cxn modelId="{BAAD077B-AECF-4B76-B18D-4094F0433041}" srcId="{25A43AF9-C47C-4856-90B1-60DDB08C71AF}" destId="{7DD3C74D-9BED-4B7F-8F99-69B1C07FD500}" srcOrd="0" destOrd="0" parTransId="{DE6FA954-6B01-4F81-9672-6C13F35CB536}" sibTransId="{23F5DC1B-B402-4319-8349-95C1595CCC16}"/>
    <dgm:cxn modelId="{B9167E85-9915-434F-8EBF-3C9516A566FF}" srcId="{D254118D-F423-4A13-9C24-C434946FDD0E}" destId="{75756BD9-17EF-4A0F-BB42-5654BEF6EBE5}" srcOrd="1" destOrd="0" parTransId="{3B8110C4-EB2B-48A0-B597-4BA73D82D3FB}" sibTransId="{D2D4DA33-3815-4F55-81D1-A65F875BE95A}"/>
    <dgm:cxn modelId="{6C3AC085-513B-4ECD-A86E-7FF17C4069FA}" srcId="{D254118D-F423-4A13-9C24-C434946FDD0E}" destId="{1656ED4F-D31F-4542-82BD-8526B1D4804A}" srcOrd="0" destOrd="0" parTransId="{59B6F526-DC84-41F8-80B5-4B31BBEF6F04}" sibTransId="{AC4DD7D0-48EB-42F0-9149-1F083AD89A50}"/>
    <dgm:cxn modelId="{32AEC887-A31E-484E-8A04-B6FC5C91BC8C}" srcId="{89BA5C8E-13C6-4F60-BB08-8C0FE2B1D819}" destId="{D254118D-F423-4A13-9C24-C434946FDD0E}" srcOrd="2" destOrd="0" parTransId="{FF01EF81-527A-450D-8798-AB2D395A85A0}" sibTransId="{526340D9-B7A5-4895-9A76-D8424AFE0AAB}"/>
    <dgm:cxn modelId="{99076599-0CE9-42F7-8310-11C77EEB9FDA}" type="presOf" srcId="{7DD3C74D-9BED-4B7F-8F99-69B1C07FD500}" destId="{E61E3E56-9318-47B2-A97E-7EF6EA5BD488}" srcOrd="0" destOrd="1" presId="urn:microsoft.com/office/officeart/2009/3/layout/StepUpProcess"/>
    <dgm:cxn modelId="{BD1BFFB6-5B99-46A4-A36F-88448275FDD8}" type="presOf" srcId="{75756BD9-17EF-4A0F-BB42-5654BEF6EBE5}" destId="{8909E754-0106-4219-AB89-0B369439F817}" srcOrd="0" destOrd="2" presId="urn:microsoft.com/office/officeart/2009/3/layout/StepUpProcess"/>
    <dgm:cxn modelId="{AA680BC4-0201-4018-9765-A2D849D55DDB}" type="presOf" srcId="{89BA5C8E-13C6-4F60-BB08-8C0FE2B1D819}" destId="{19F3D8AD-5371-4A85-9E2D-F7F79AB92BC3}" srcOrd="0" destOrd="0" presId="urn:microsoft.com/office/officeart/2009/3/layout/StepUpProcess"/>
    <dgm:cxn modelId="{64E58FE0-2DB9-4BD4-9143-1A6115FA85BA}" type="presOf" srcId="{D254118D-F423-4A13-9C24-C434946FDD0E}" destId="{8909E754-0106-4219-AB89-0B369439F817}" srcOrd="0" destOrd="0" presId="urn:microsoft.com/office/officeart/2009/3/layout/StepUpProcess"/>
    <dgm:cxn modelId="{7DD637EC-7EED-4648-AADD-79515F253492}" srcId="{89BA5C8E-13C6-4F60-BB08-8C0FE2B1D819}" destId="{0D3BDE58-A8AF-4BA8-BC45-EEFBBA8A22A8}" srcOrd="1" destOrd="0" parTransId="{AA60319B-ABE5-496E-AECE-3FA72565067F}" sibTransId="{0F5AB4E9-E166-497C-BF8A-C4779F52F1A8}"/>
    <dgm:cxn modelId="{93C91AF8-9CAF-44AD-ACB9-14FDDC3B0182}" type="presOf" srcId="{0D3BDE58-A8AF-4BA8-BC45-EEFBBA8A22A8}" destId="{A2093670-AF7C-4A8E-9CCD-9C751B57D556}" srcOrd="0" destOrd="0" presId="urn:microsoft.com/office/officeart/2009/3/layout/StepUpProcess"/>
    <dgm:cxn modelId="{73C3F382-8C36-48B2-8F3B-962572EA6ECF}" type="presParOf" srcId="{19F3D8AD-5371-4A85-9E2D-F7F79AB92BC3}" destId="{3257866B-B638-4790-8249-61B536756534}" srcOrd="0" destOrd="0" presId="urn:microsoft.com/office/officeart/2009/3/layout/StepUpProcess"/>
    <dgm:cxn modelId="{6342482A-89BB-4D3E-ABEE-94E57F1F961C}" type="presParOf" srcId="{3257866B-B638-4790-8249-61B536756534}" destId="{5682DEF8-58ED-44D4-A51F-9451291ACB3B}" srcOrd="0" destOrd="0" presId="urn:microsoft.com/office/officeart/2009/3/layout/StepUpProcess"/>
    <dgm:cxn modelId="{1F958703-9661-4BC5-BA90-97947CFE9948}" type="presParOf" srcId="{3257866B-B638-4790-8249-61B536756534}" destId="{E61E3E56-9318-47B2-A97E-7EF6EA5BD488}" srcOrd="1" destOrd="0" presId="urn:microsoft.com/office/officeart/2009/3/layout/StepUpProcess"/>
    <dgm:cxn modelId="{5B400261-E34F-4A38-94E1-F81E09DCF3EA}" type="presParOf" srcId="{3257866B-B638-4790-8249-61B536756534}" destId="{9E9587A4-C0F0-47E8-8561-6474C354B6D5}" srcOrd="2" destOrd="0" presId="urn:microsoft.com/office/officeart/2009/3/layout/StepUpProcess"/>
    <dgm:cxn modelId="{7845EF66-30BB-4999-BBD8-270FDA4A911D}" type="presParOf" srcId="{19F3D8AD-5371-4A85-9E2D-F7F79AB92BC3}" destId="{F870B041-828B-46E5-998C-A44AB1893FEB}" srcOrd="1" destOrd="0" presId="urn:microsoft.com/office/officeart/2009/3/layout/StepUpProcess"/>
    <dgm:cxn modelId="{C32416B8-034C-44EC-89F0-DF715EB6594E}" type="presParOf" srcId="{F870B041-828B-46E5-998C-A44AB1893FEB}" destId="{8C265D97-C6C9-4537-B802-C25453035116}" srcOrd="0" destOrd="0" presId="urn:microsoft.com/office/officeart/2009/3/layout/StepUpProcess"/>
    <dgm:cxn modelId="{F76AD581-C5A6-468A-A5D4-94C2BCBF3069}" type="presParOf" srcId="{19F3D8AD-5371-4A85-9E2D-F7F79AB92BC3}" destId="{62A65950-9102-4BB6-8D4F-D047CCEFDF69}" srcOrd="2" destOrd="0" presId="urn:microsoft.com/office/officeart/2009/3/layout/StepUpProcess"/>
    <dgm:cxn modelId="{8C324540-5249-4B8B-BDA4-D80D4849CFCD}" type="presParOf" srcId="{62A65950-9102-4BB6-8D4F-D047CCEFDF69}" destId="{DE827340-E8F5-40A9-963C-3B3936B88FBD}" srcOrd="0" destOrd="0" presId="urn:microsoft.com/office/officeart/2009/3/layout/StepUpProcess"/>
    <dgm:cxn modelId="{72FF4EDE-642A-473B-814E-6E3B7CF0D3BE}" type="presParOf" srcId="{62A65950-9102-4BB6-8D4F-D047CCEFDF69}" destId="{A2093670-AF7C-4A8E-9CCD-9C751B57D556}" srcOrd="1" destOrd="0" presId="urn:microsoft.com/office/officeart/2009/3/layout/StepUpProcess"/>
    <dgm:cxn modelId="{D1122FB5-7D4F-4129-9955-4C1FF1443EEB}" type="presParOf" srcId="{62A65950-9102-4BB6-8D4F-D047CCEFDF69}" destId="{6A67E00C-83C3-443B-B32A-8D09DACA46FD}" srcOrd="2" destOrd="0" presId="urn:microsoft.com/office/officeart/2009/3/layout/StepUpProcess"/>
    <dgm:cxn modelId="{FC999CB7-32CE-41A9-A1DD-401AB92BB574}" type="presParOf" srcId="{19F3D8AD-5371-4A85-9E2D-F7F79AB92BC3}" destId="{8CB395F4-B4DE-4FD2-BC75-307A0E11E2DE}" srcOrd="3" destOrd="0" presId="urn:microsoft.com/office/officeart/2009/3/layout/StepUpProcess"/>
    <dgm:cxn modelId="{8BBA0947-851A-4809-9268-CACDCF7BF805}" type="presParOf" srcId="{8CB395F4-B4DE-4FD2-BC75-307A0E11E2DE}" destId="{58AD1306-9A8A-4735-A7D7-78DF889C7A51}" srcOrd="0" destOrd="0" presId="urn:microsoft.com/office/officeart/2009/3/layout/StepUpProcess"/>
    <dgm:cxn modelId="{5858CE18-147F-40C9-BC3E-766530C5A96F}" type="presParOf" srcId="{19F3D8AD-5371-4A85-9E2D-F7F79AB92BC3}" destId="{55530F27-2E2C-41FB-BE15-3709357F4E78}" srcOrd="4" destOrd="0" presId="urn:microsoft.com/office/officeart/2009/3/layout/StepUpProcess"/>
    <dgm:cxn modelId="{1E458D44-4DC9-4EF2-9058-61C9A81BFB1E}" type="presParOf" srcId="{55530F27-2E2C-41FB-BE15-3709357F4E78}" destId="{08EF5295-6309-4820-94D5-15966448640A}" srcOrd="0" destOrd="0" presId="urn:microsoft.com/office/officeart/2009/3/layout/StepUpProcess"/>
    <dgm:cxn modelId="{4E9CE15F-FEE6-4D18-96C1-658E988C3019}" type="presParOf" srcId="{55530F27-2E2C-41FB-BE15-3709357F4E78}" destId="{8909E754-0106-4219-AB89-0B369439F817}"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BA5C8E-13C6-4F60-BB08-8C0FE2B1D819}"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pt-BR"/>
        </a:p>
      </dgm:t>
    </dgm:pt>
    <dgm:pt modelId="{6743244C-5246-406B-BB3B-C1EF46BED897}">
      <dgm:prSet phldrT="[Texto]" custT="1"/>
      <dgm:spPr/>
      <dgm:t>
        <a:bodyPr/>
        <a:lstStyle/>
        <a:p>
          <a:r>
            <a:rPr lang="pt-BR" sz="2400" b="1" dirty="0">
              <a:effectLst>
                <a:outerShdw blurRad="38100" dist="38100" dir="2700000" algn="tl">
                  <a:srgbClr val="000000">
                    <a:alpha val="43137"/>
                  </a:srgbClr>
                </a:outerShdw>
              </a:effectLst>
            </a:rPr>
            <a:t>Portaria SPREV  14.770, de 17/12/2021 (vigente em 1º/04/2022)</a:t>
          </a:r>
        </a:p>
      </dgm:t>
    </dgm:pt>
    <dgm:pt modelId="{594D3820-C00A-4AE3-A004-F99D8D70DE97}" type="parTrans" cxnId="{6D42D923-002C-4F07-91FE-EB78388CA3B4}">
      <dgm:prSet/>
      <dgm:spPr/>
      <dgm:t>
        <a:bodyPr/>
        <a:lstStyle/>
        <a:p>
          <a:endParaRPr lang="pt-BR" sz="2400"/>
        </a:p>
      </dgm:t>
    </dgm:pt>
    <dgm:pt modelId="{A0B9450E-1E23-459C-A1DE-4A4324F7B193}" type="sibTrans" cxnId="{6D42D923-002C-4F07-91FE-EB78388CA3B4}">
      <dgm:prSet/>
      <dgm:spPr/>
      <dgm:t>
        <a:bodyPr/>
        <a:lstStyle/>
        <a:p>
          <a:endParaRPr lang="pt-BR" sz="2400"/>
        </a:p>
      </dgm:t>
    </dgm:pt>
    <dgm:pt modelId="{1D6EA26A-078E-4F9B-8404-F6DED44364A0}">
      <dgm:prSet custT="1"/>
      <dgm:spPr/>
      <dgm:t>
        <a:bodyPr/>
        <a:lstStyle/>
        <a:p>
          <a:r>
            <a:rPr lang="pt-BR" sz="2400" dirty="0"/>
            <a:t>Divulga a 1ª entidade certificadora e respectivos certificados reconhecidos pela Comissão do Pró-Gestão, conforme deliberado pelo CNRPPS</a:t>
          </a:r>
        </a:p>
      </dgm:t>
    </dgm:pt>
    <dgm:pt modelId="{435A88F7-3447-4365-81E1-EC82073EFC86}" type="parTrans" cxnId="{1FF2AC66-30E8-413C-8854-0F1606870DF8}">
      <dgm:prSet/>
      <dgm:spPr/>
      <dgm:t>
        <a:bodyPr/>
        <a:lstStyle/>
        <a:p>
          <a:endParaRPr lang="pt-BR" sz="2400"/>
        </a:p>
      </dgm:t>
    </dgm:pt>
    <dgm:pt modelId="{12EC61AF-DA59-45D9-902C-49AAF18C25A8}" type="sibTrans" cxnId="{1FF2AC66-30E8-413C-8854-0F1606870DF8}">
      <dgm:prSet/>
      <dgm:spPr/>
      <dgm:t>
        <a:bodyPr/>
        <a:lstStyle/>
        <a:p>
          <a:endParaRPr lang="pt-BR" sz="2400"/>
        </a:p>
      </dgm:t>
    </dgm:pt>
    <dgm:pt modelId="{2F62D07E-F42C-40EE-AC59-1C996C7A5B68}">
      <dgm:prSet custT="1"/>
      <dgm:spPr/>
      <dgm:t>
        <a:bodyPr/>
        <a:lstStyle/>
        <a:p>
          <a:r>
            <a:rPr lang="pt-BR" sz="2400" b="1" dirty="0"/>
            <a:t>Portaria MTP nº 905, de 09/12/2021</a:t>
          </a:r>
        </a:p>
      </dgm:t>
    </dgm:pt>
    <dgm:pt modelId="{EEE4774B-E251-4DEA-9A48-075208766894}" type="parTrans" cxnId="{F5D6A0A9-AABC-4917-8EFC-2BBF3966E775}">
      <dgm:prSet/>
      <dgm:spPr/>
      <dgm:t>
        <a:bodyPr/>
        <a:lstStyle/>
        <a:p>
          <a:endParaRPr lang="pt-BR" sz="2400"/>
        </a:p>
      </dgm:t>
    </dgm:pt>
    <dgm:pt modelId="{B88083BF-05C5-44A9-89F2-F1F3BDA69220}" type="sibTrans" cxnId="{F5D6A0A9-AABC-4917-8EFC-2BBF3966E775}">
      <dgm:prSet/>
      <dgm:spPr/>
      <dgm:t>
        <a:bodyPr/>
        <a:lstStyle/>
        <a:p>
          <a:endParaRPr lang="pt-BR" sz="2400"/>
        </a:p>
      </dgm:t>
    </dgm:pt>
    <dgm:pt modelId="{7CC4C7DB-3FE3-4E03-9B16-27F75250EEDC}">
      <dgm:prSet custT="1"/>
      <dgm:spPr/>
      <dgm:t>
        <a:bodyPr/>
        <a:lstStyle/>
        <a:p>
          <a:r>
            <a:rPr lang="pt-BR" sz="2400" dirty="0"/>
            <a:t>Inclui os requisitos do art. 8º da Lei nº 9.717/98 como critérios do CRP na Portaria MPS nº 204/2008</a:t>
          </a:r>
        </a:p>
      </dgm:t>
    </dgm:pt>
    <dgm:pt modelId="{709BEA03-3550-498A-B388-A5B48C8B1281}" type="parTrans" cxnId="{B68B8A4D-1CDD-4CFC-9CE2-ED544495CD58}">
      <dgm:prSet/>
      <dgm:spPr/>
      <dgm:t>
        <a:bodyPr/>
        <a:lstStyle/>
        <a:p>
          <a:endParaRPr lang="pt-BR" sz="2400"/>
        </a:p>
      </dgm:t>
    </dgm:pt>
    <dgm:pt modelId="{51251C91-6DE3-4891-B899-8C83954E58BE}" type="sibTrans" cxnId="{B68B8A4D-1CDD-4CFC-9CE2-ED544495CD58}">
      <dgm:prSet/>
      <dgm:spPr/>
      <dgm:t>
        <a:bodyPr/>
        <a:lstStyle/>
        <a:p>
          <a:endParaRPr lang="pt-BR" sz="2400"/>
        </a:p>
      </dgm:t>
    </dgm:pt>
    <dgm:pt modelId="{9E817AF4-0E74-4BE7-849C-C1645D03E689}">
      <dgm:prSet custT="1"/>
      <dgm:spPr/>
      <dgm:t>
        <a:bodyPr/>
        <a:lstStyle/>
        <a:p>
          <a:r>
            <a:rPr lang="pt-BR" sz="2400" dirty="0"/>
            <a:t>Exigência da certificação obedecerá prazos da Portaria SEPRT nº 9.907/2020</a:t>
          </a:r>
        </a:p>
      </dgm:t>
    </dgm:pt>
    <dgm:pt modelId="{9A492D07-4C55-41CD-B8CB-D4597140ABB7}" type="parTrans" cxnId="{A7D790ED-A862-4BCF-BC2D-0272942D3AE6}">
      <dgm:prSet/>
      <dgm:spPr/>
      <dgm:t>
        <a:bodyPr/>
        <a:lstStyle/>
        <a:p>
          <a:endParaRPr lang="pt-BR" sz="2400"/>
        </a:p>
      </dgm:t>
    </dgm:pt>
    <dgm:pt modelId="{810206F4-31FA-4DD3-8B38-6311DB4F0F24}" type="sibTrans" cxnId="{A7D790ED-A862-4BCF-BC2D-0272942D3AE6}">
      <dgm:prSet/>
      <dgm:spPr/>
      <dgm:t>
        <a:bodyPr/>
        <a:lstStyle/>
        <a:p>
          <a:endParaRPr lang="pt-BR" sz="2400"/>
        </a:p>
      </dgm:t>
    </dgm:pt>
    <dgm:pt modelId="{8870E321-659A-456A-9636-3F34844C7B99}">
      <dgm:prSet custT="1"/>
      <dgm:spPr/>
      <dgm:t>
        <a:bodyPr/>
        <a:lstStyle/>
        <a:p>
          <a:r>
            <a:rPr lang="pt-BR" sz="2400" i="1" dirty="0">
              <a:solidFill>
                <a:srgbClr val="FF0000"/>
              </a:solidFill>
            </a:rPr>
            <a:t>Verificação desses requisitos será pelo </a:t>
          </a:r>
          <a:r>
            <a:rPr lang="pt-BR" sz="2400" i="1" dirty="0" err="1">
              <a:solidFill>
                <a:srgbClr val="FF0000"/>
              </a:solidFill>
            </a:rPr>
            <a:t>Cadprev</a:t>
          </a:r>
          <a:r>
            <a:rPr lang="pt-BR" sz="2400" i="1" dirty="0">
              <a:solidFill>
                <a:srgbClr val="FF0000"/>
              </a:solidFill>
            </a:rPr>
            <a:t>, na nova funcionalidade de </a:t>
          </a:r>
          <a:r>
            <a:rPr lang="pt-BR" sz="2400" i="1" u="sng" dirty="0">
              <a:solidFill>
                <a:srgbClr val="FF0000"/>
              </a:solidFill>
              <a:effectLst>
                <a:outerShdw blurRad="38100" dist="38100" dir="2700000" algn="tl">
                  <a:srgbClr val="000000">
                    <a:alpha val="43137"/>
                  </a:srgbClr>
                </a:outerShdw>
              </a:effectLst>
            </a:rPr>
            <a:t>Cadastro</a:t>
          </a:r>
          <a:r>
            <a:rPr lang="pt-BR" sz="2400" i="1" dirty="0">
              <a:solidFill>
                <a:srgbClr val="FF0000"/>
              </a:solidFill>
            </a:rPr>
            <a:t> de dirigentes/conselheiros</a:t>
          </a:r>
        </a:p>
      </dgm:t>
    </dgm:pt>
    <dgm:pt modelId="{7E35047C-E111-44C1-A4AC-B7314FD97435}" type="parTrans" cxnId="{8AC805B4-3AF9-4523-A956-4F58B72F763C}">
      <dgm:prSet/>
      <dgm:spPr/>
      <dgm:t>
        <a:bodyPr/>
        <a:lstStyle/>
        <a:p>
          <a:endParaRPr lang="pt-BR" sz="2400"/>
        </a:p>
      </dgm:t>
    </dgm:pt>
    <dgm:pt modelId="{11705756-2834-4332-967E-4B199AEBBEC4}" type="sibTrans" cxnId="{8AC805B4-3AF9-4523-A956-4F58B72F763C}">
      <dgm:prSet/>
      <dgm:spPr/>
      <dgm:t>
        <a:bodyPr/>
        <a:lstStyle/>
        <a:p>
          <a:endParaRPr lang="pt-BR" sz="2400"/>
        </a:p>
      </dgm:t>
    </dgm:pt>
    <dgm:pt modelId="{19F3D8AD-5371-4A85-9E2D-F7F79AB92BC3}" type="pres">
      <dgm:prSet presAssocID="{89BA5C8E-13C6-4F60-BB08-8C0FE2B1D819}" presName="rootnode" presStyleCnt="0">
        <dgm:presLayoutVars>
          <dgm:chMax/>
          <dgm:chPref/>
          <dgm:dir/>
          <dgm:animLvl val="lvl"/>
        </dgm:presLayoutVars>
      </dgm:prSet>
      <dgm:spPr/>
    </dgm:pt>
    <dgm:pt modelId="{6E4E3E2F-926C-4775-B6FD-1D3A38682725}" type="pres">
      <dgm:prSet presAssocID="{6743244C-5246-406B-BB3B-C1EF46BED897}" presName="composite" presStyleCnt="0"/>
      <dgm:spPr/>
    </dgm:pt>
    <dgm:pt modelId="{E2AE15C7-4173-4D48-8EE3-A87ED21B38A4}" type="pres">
      <dgm:prSet presAssocID="{6743244C-5246-406B-BB3B-C1EF46BED897}" presName="LShape" presStyleLbl="alignNode1" presStyleIdx="0" presStyleCnt="3"/>
      <dgm:spPr/>
    </dgm:pt>
    <dgm:pt modelId="{870B1DBB-E32C-4E82-BAAA-E038A29BB0AE}" type="pres">
      <dgm:prSet presAssocID="{6743244C-5246-406B-BB3B-C1EF46BED897}" presName="ParentText" presStyleLbl="revTx" presStyleIdx="0" presStyleCnt="2">
        <dgm:presLayoutVars>
          <dgm:chMax val="0"/>
          <dgm:chPref val="0"/>
          <dgm:bulletEnabled val="1"/>
        </dgm:presLayoutVars>
      </dgm:prSet>
      <dgm:spPr/>
    </dgm:pt>
    <dgm:pt modelId="{ECFD38A2-A6E6-4920-A7A9-117733951509}" type="pres">
      <dgm:prSet presAssocID="{6743244C-5246-406B-BB3B-C1EF46BED897}" presName="Triangle" presStyleLbl="alignNode1" presStyleIdx="1" presStyleCnt="3"/>
      <dgm:spPr/>
    </dgm:pt>
    <dgm:pt modelId="{00A97A53-2478-4F66-9F40-A8EA8016EAF3}" type="pres">
      <dgm:prSet presAssocID="{A0B9450E-1E23-459C-A1DE-4A4324F7B193}" presName="sibTrans" presStyleCnt="0"/>
      <dgm:spPr/>
    </dgm:pt>
    <dgm:pt modelId="{80D54404-EBD3-4637-A193-820A28F9CBFF}" type="pres">
      <dgm:prSet presAssocID="{A0B9450E-1E23-459C-A1DE-4A4324F7B193}" presName="space" presStyleCnt="0"/>
      <dgm:spPr/>
    </dgm:pt>
    <dgm:pt modelId="{4034040F-0D0D-443C-B311-FD303E152F78}" type="pres">
      <dgm:prSet presAssocID="{2F62D07E-F42C-40EE-AC59-1C996C7A5B68}" presName="composite" presStyleCnt="0"/>
      <dgm:spPr/>
    </dgm:pt>
    <dgm:pt modelId="{606B39EF-70F2-428A-9747-A29762649811}" type="pres">
      <dgm:prSet presAssocID="{2F62D07E-F42C-40EE-AC59-1C996C7A5B68}" presName="LShape" presStyleLbl="alignNode1" presStyleIdx="2" presStyleCnt="3"/>
      <dgm:spPr/>
    </dgm:pt>
    <dgm:pt modelId="{C9973045-4648-454C-A70C-C4299A81DB06}" type="pres">
      <dgm:prSet presAssocID="{2F62D07E-F42C-40EE-AC59-1C996C7A5B68}" presName="ParentText" presStyleLbl="revTx" presStyleIdx="1" presStyleCnt="2">
        <dgm:presLayoutVars>
          <dgm:chMax val="0"/>
          <dgm:chPref val="0"/>
          <dgm:bulletEnabled val="1"/>
        </dgm:presLayoutVars>
      </dgm:prSet>
      <dgm:spPr/>
    </dgm:pt>
  </dgm:ptLst>
  <dgm:cxnLst>
    <dgm:cxn modelId="{6D42D923-002C-4F07-91FE-EB78388CA3B4}" srcId="{89BA5C8E-13C6-4F60-BB08-8C0FE2B1D819}" destId="{6743244C-5246-406B-BB3B-C1EF46BED897}" srcOrd="0" destOrd="0" parTransId="{594D3820-C00A-4AE3-A004-F99D8D70DE97}" sibTransId="{A0B9450E-1E23-459C-A1DE-4A4324F7B193}"/>
    <dgm:cxn modelId="{C5288E61-7DCD-42C6-92A6-15D74CAE350C}" type="presOf" srcId="{2F62D07E-F42C-40EE-AC59-1C996C7A5B68}" destId="{C9973045-4648-454C-A70C-C4299A81DB06}" srcOrd="0" destOrd="0" presId="urn:microsoft.com/office/officeart/2009/3/layout/StepUpProcess"/>
    <dgm:cxn modelId="{1FF2AC66-30E8-413C-8854-0F1606870DF8}" srcId="{6743244C-5246-406B-BB3B-C1EF46BED897}" destId="{1D6EA26A-078E-4F9B-8404-F6DED44364A0}" srcOrd="0" destOrd="0" parTransId="{435A88F7-3447-4365-81E1-EC82073EFC86}" sibTransId="{12EC61AF-DA59-45D9-902C-49AAF18C25A8}"/>
    <dgm:cxn modelId="{D2B17B4A-D7D9-4E18-838E-046896C8BCF8}" type="presOf" srcId="{8870E321-659A-456A-9636-3F34844C7B99}" destId="{C9973045-4648-454C-A70C-C4299A81DB06}" srcOrd="0" destOrd="3" presId="urn:microsoft.com/office/officeart/2009/3/layout/StepUpProcess"/>
    <dgm:cxn modelId="{B68B8A4D-1CDD-4CFC-9CE2-ED544495CD58}" srcId="{2F62D07E-F42C-40EE-AC59-1C996C7A5B68}" destId="{7CC4C7DB-3FE3-4E03-9B16-27F75250EEDC}" srcOrd="0" destOrd="0" parTransId="{709BEA03-3550-498A-B388-A5B48C8B1281}" sibTransId="{51251C91-6DE3-4891-B899-8C83954E58BE}"/>
    <dgm:cxn modelId="{A143CC50-BC70-4220-A130-9E7467F18698}" type="presOf" srcId="{1D6EA26A-078E-4F9B-8404-F6DED44364A0}" destId="{870B1DBB-E32C-4E82-BAAA-E038A29BB0AE}" srcOrd="0" destOrd="1" presId="urn:microsoft.com/office/officeart/2009/3/layout/StepUpProcess"/>
    <dgm:cxn modelId="{B53A6282-87A9-4D30-AD32-7065874EA1D7}" type="presOf" srcId="{7CC4C7DB-3FE3-4E03-9B16-27F75250EEDC}" destId="{C9973045-4648-454C-A70C-C4299A81DB06}" srcOrd="0" destOrd="1" presId="urn:microsoft.com/office/officeart/2009/3/layout/StepUpProcess"/>
    <dgm:cxn modelId="{F5D6A0A9-AABC-4917-8EFC-2BBF3966E775}" srcId="{89BA5C8E-13C6-4F60-BB08-8C0FE2B1D819}" destId="{2F62D07E-F42C-40EE-AC59-1C996C7A5B68}" srcOrd="1" destOrd="0" parTransId="{EEE4774B-E251-4DEA-9A48-075208766894}" sibTransId="{B88083BF-05C5-44A9-89F2-F1F3BDA69220}"/>
    <dgm:cxn modelId="{8AC805B4-3AF9-4523-A956-4F58B72F763C}" srcId="{2F62D07E-F42C-40EE-AC59-1C996C7A5B68}" destId="{8870E321-659A-456A-9636-3F34844C7B99}" srcOrd="2" destOrd="0" parTransId="{7E35047C-E111-44C1-A4AC-B7314FD97435}" sibTransId="{11705756-2834-4332-967E-4B199AEBBEC4}"/>
    <dgm:cxn modelId="{AA680BC4-0201-4018-9765-A2D849D55DDB}" type="presOf" srcId="{89BA5C8E-13C6-4F60-BB08-8C0FE2B1D819}" destId="{19F3D8AD-5371-4A85-9E2D-F7F79AB92BC3}" srcOrd="0" destOrd="0" presId="urn:microsoft.com/office/officeart/2009/3/layout/StepUpProcess"/>
    <dgm:cxn modelId="{F9A9DFCD-F24F-4AEB-BD89-DCDDE9985FB4}" type="presOf" srcId="{9E817AF4-0E74-4BE7-849C-C1645D03E689}" destId="{C9973045-4648-454C-A70C-C4299A81DB06}" srcOrd="0" destOrd="2" presId="urn:microsoft.com/office/officeart/2009/3/layout/StepUpProcess"/>
    <dgm:cxn modelId="{BA1288E1-C31D-4FA7-9BD2-66A541FB2C33}" type="presOf" srcId="{6743244C-5246-406B-BB3B-C1EF46BED897}" destId="{870B1DBB-E32C-4E82-BAAA-E038A29BB0AE}" srcOrd="0" destOrd="0" presId="urn:microsoft.com/office/officeart/2009/3/layout/StepUpProcess"/>
    <dgm:cxn modelId="{A7D790ED-A862-4BCF-BC2D-0272942D3AE6}" srcId="{2F62D07E-F42C-40EE-AC59-1C996C7A5B68}" destId="{9E817AF4-0E74-4BE7-849C-C1645D03E689}" srcOrd="1" destOrd="0" parTransId="{9A492D07-4C55-41CD-B8CB-D4597140ABB7}" sibTransId="{810206F4-31FA-4DD3-8B38-6311DB4F0F24}"/>
    <dgm:cxn modelId="{43ADEBC9-BD16-448D-B68E-54C43719A386}" type="presParOf" srcId="{19F3D8AD-5371-4A85-9E2D-F7F79AB92BC3}" destId="{6E4E3E2F-926C-4775-B6FD-1D3A38682725}" srcOrd="0" destOrd="0" presId="urn:microsoft.com/office/officeart/2009/3/layout/StepUpProcess"/>
    <dgm:cxn modelId="{B90701F9-0D78-4F23-8123-425D9BC9B041}" type="presParOf" srcId="{6E4E3E2F-926C-4775-B6FD-1D3A38682725}" destId="{E2AE15C7-4173-4D48-8EE3-A87ED21B38A4}" srcOrd="0" destOrd="0" presId="urn:microsoft.com/office/officeart/2009/3/layout/StepUpProcess"/>
    <dgm:cxn modelId="{70DAF1C1-9CDC-4A20-AE22-71F00D24874A}" type="presParOf" srcId="{6E4E3E2F-926C-4775-B6FD-1D3A38682725}" destId="{870B1DBB-E32C-4E82-BAAA-E038A29BB0AE}" srcOrd="1" destOrd="0" presId="urn:microsoft.com/office/officeart/2009/3/layout/StepUpProcess"/>
    <dgm:cxn modelId="{1BE34284-5B09-48C6-8E40-3D7CE9C078EA}" type="presParOf" srcId="{6E4E3E2F-926C-4775-B6FD-1D3A38682725}" destId="{ECFD38A2-A6E6-4920-A7A9-117733951509}" srcOrd="2" destOrd="0" presId="urn:microsoft.com/office/officeart/2009/3/layout/StepUpProcess"/>
    <dgm:cxn modelId="{D23D4F16-99DD-4757-B043-D0E42ACED50B}" type="presParOf" srcId="{19F3D8AD-5371-4A85-9E2D-F7F79AB92BC3}" destId="{00A97A53-2478-4F66-9F40-A8EA8016EAF3}" srcOrd="1" destOrd="0" presId="urn:microsoft.com/office/officeart/2009/3/layout/StepUpProcess"/>
    <dgm:cxn modelId="{7502C976-6E7F-468A-A53A-6EDE5FF61A09}" type="presParOf" srcId="{00A97A53-2478-4F66-9F40-A8EA8016EAF3}" destId="{80D54404-EBD3-4637-A193-820A28F9CBFF}" srcOrd="0" destOrd="0" presId="urn:microsoft.com/office/officeart/2009/3/layout/StepUpProcess"/>
    <dgm:cxn modelId="{D64DC4B5-343D-4D74-ACB6-D5DF5A5C970C}" type="presParOf" srcId="{19F3D8AD-5371-4A85-9E2D-F7F79AB92BC3}" destId="{4034040F-0D0D-443C-B311-FD303E152F78}" srcOrd="2" destOrd="0" presId="urn:microsoft.com/office/officeart/2009/3/layout/StepUpProcess"/>
    <dgm:cxn modelId="{64F94B9F-D1C1-4625-BC40-E768C64E0B23}" type="presParOf" srcId="{4034040F-0D0D-443C-B311-FD303E152F78}" destId="{606B39EF-70F2-428A-9747-A29762649811}" srcOrd="0" destOrd="0" presId="urn:microsoft.com/office/officeart/2009/3/layout/StepUpProcess"/>
    <dgm:cxn modelId="{F002D5BC-FEB1-4C42-AE69-8F0B8F523C88}" type="presParOf" srcId="{4034040F-0D0D-443C-B311-FD303E152F78}" destId="{C9973045-4648-454C-A70C-C4299A81DB06}"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BA5C8E-13C6-4F60-BB08-8C0FE2B1D819}"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pt-BR"/>
        </a:p>
      </dgm:t>
    </dgm:pt>
    <dgm:pt modelId="{6743244C-5246-406B-BB3B-C1EF46BED897}">
      <dgm:prSet phldrT="[Texto]" custT="1"/>
      <dgm:spPr/>
      <dgm:t>
        <a:bodyPr/>
        <a:lstStyle/>
        <a:p>
          <a:r>
            <a:rPr lang="pt-BR" sz="2400" b="1" dirty="0">
              <a:effectLst>
                <a:outerShdw blurRad="38100" dist="38100" dir="2700000" algn="tl">
                  <a:srgbClr val="000000">
                    <a:alpha val="43137"/>
                  </a:srgbClr>
                </a:outerShdw>
              </a:effectLst>
            </a:rPr>
            <a:t>Portaria SPREV  918, de 10/02/2022</a:t>
          </a:r>
        </a:p>
      </dgm:t>
    </dgm:pt>
    <dgm:pt modelId="{594D3820-C00A-4AE3-A004-F99D8D70DE97}" type="parTrans" cxnId="{6D42D923-002C-4F07-91FE-EB78388CA3B4}">
      <dgm:prSet/>
      <dgm:spPr/>
      <dgm:t>
        <a:bodyPr/>
        <a:lstStyle/>
        <a:p>
          <a:endParaRPr lang="pt-BR" sz="2400"/>
        </a:p>
      </dgm:t>
    </dgm:pt>
    <dgm:pt modelId="{A0B9450E-1E23-459C-A1DE-4A4324F7B193}" type="sibTrans" cxnId="{6D42D923-002C-4F07-91FE-EB78388CA3B4}">
      <dgm:prSet/>
      <dgm:spPr/>
      <dgm:t>
        <a:bodyPr/>
        <a:lstStyle/>
        <a:p>
          <a:endParaRPr lang="pt-BR" sz="2400"/>
        </a:p>
      </dgm:t>
    </dgm:pt>
    <dgm:pt modelId="{1D6EA26A-078E-4F9B-8404-F6DED44364A0}">
      <dgm:prSet custT="1"/>
      <dgm:spPr/>
      <dgm:t>
        <a:bodyPr/>
        <a:lstStyle/>
        <a:p>
          <a:r>
            <a:rPr lang="pt-BR" sz="2400" dirty="0"/>
            <a:t>Divulga a versão 1.1 do Manual da Certificação</a:t>
          </a:r>
        </a:p>
      </dgm:t>
    </dgm:pt>
    <dgm:pt modelId="{435A88F7-3447-4365-81E1-EC82073EFC86}" type="parTrans" cxnId="{1FF2AC66-30E8-413C-8854-0F1606870DF8}">
      <dgm:prSet/>
      <dgm:spPr/>
      <dgm:t>
        <a:bodyPr/>
        <a:lstStyle/>
        <a:p>
          <a:endParaRPr lang="pt-BR" sz="2400"/>
        </a:p>
      </dgm:t>
    </dgm:pt>
    <dgm:pt modelId="{12EC61AF-DA59-45D9-902C-49AAF18C25A8}" type="sibTrans" cxnId="{1FF2AC66-30E8-413C-8854-0F1606870DF8}">
      <dgm:prSet/>
      <dgm:spPr/>
      <dgm:t>
        <a:bodyPr/>
        <a:lstStyle/>
        <a:p>
          <a:endParaRPr lang="pt-BR" sz="2400"/>
        </a:p>
      </dgm:t>
    </dgm:pt>
    <dgm:pt modelId="{2F62D07E-F42C-40EE-AC59-1C996C7A5B68}">
      <dgm:prSet custT="1"/>
      <dgm:spPr/>
      <dgm:t>
        <a:bodyPr/>
        <a:lstStyle/>
        <a:p>
          <a:r>
            <a:rPr lang="pt-BR" sz="2400" b="1" dirty="0"/>
            <a:t>Portaria SPREV nº XXX, de </a:t>
          </a:r>
          <a:r>
            <a:rPr lang="pt-BR" sz="2400" b="1" dirty="0" err="1"/>
            <a:t>xx</a:t>
          </a:r>
          <a:r>
            <a:rPr lang="pt-BR" sz="2400" b="1" dirty="0"/>
            <a:t>/04/2022</a:t>
          </a:r>
        </a:p>
      </dgm:t>
    </dgm:pt>
    <dgm:pt modelId="{EEE4774B-E251-4DEA-9A48-075208766894}" type="parTrans" cxnId="{F5D6A0A9-AABC-4917-8EFC-2BBF3966E775}">
      <dgm:prSet/>
      <dgm:spPr/>
      <dgm:t>
        <a:bodyPr/>
        <a:lstStyle/>
        <a:p>
          <a:endParaRPr lang="pt-BR" sz="2400"/>
        </a:p>
      </dgm:t>
    </dgm:pt>
    <dgm:pt modelId="{B88083BF-05C5-44A9-89F2-F1F3BDA69220}" type="sibTrans" cxnId="{F5D6A0A9-AABC-4917-8EFC-2BBF3966E775}">
      <dgm:prSet/>
      <dgm:spPr/>
      <dgm:t>
        <a:bodyPr/>
        <a:lstStyle/>
        <a:p>
          <a:endParaRPr lang="pt-BR" sz="2400"/>
        </a:p>
      </dgm:t>
    </dgm:pt>
    <dgm:pt modelId="{7CC4C7DB-3FE3-4E03-9B16-27F75250EEDC}">
      <dgm:prSet custT="1"/>
      <dgm:spPr/>
      <dgm:t>
        <a:bodyPr/>
        <a:lstStyle/>
        <a:p>
          <a:r>
            <a:rPr lang="pt-BR" sz="2400" dirty="0"/>
            <a:t>Divulga a 2ª entidade certificadora e respectivos certificados p/ gestor de recursos e membros de comitês de investimentos, reconhecidos pela Comissão do Pró-Gestão</a:t>
          </a:r>
        </a:p>
      </dgm:t>
    </dgm:pt>
    <dgm:pt modelId="{709BEA03-3550-498A-B388-A5B48C8B1281}" type="parTrans" cxnId="{B68B8A4D-1CDD-4CFC-9CE2-ED544495CD58}">
      <dgm:prSet/>
      <dgm:spPr/>
      <dgm:t>
        <a:bodyPr/>
        <a:lstStyle/>
        <a:p>
          <a:endParaRPr lang="pt-BR" sz="2400"/>
        </a:p>
      </dgm:t>
    </dgm:pt>
    <dgm:pt modelId="{51251C91-6DE3-4891-B899-8C83954E58BE}" type="sibTrans" cxnId="{B68B8A4D-1CDD-4CFC-9CE2-ED544495CD58}">
      <dgm:prSet/>
      <dgm:spPr/>
      <dgm:t>
        <a:bodyPr/>
        <a:lstStyle/>
        <a:p>
          <a:endParaRPr lang="pt-BR" sz="2400"/>
        </a:p>
      </dgm:t>
    </dgm:pt>
    <dgm:pt modelId="{19F3D8AD-5371-4A85-9E2D-F7F79AB92BC3}" type="pres">
      <dgm:prSet presAssocID="{89BA5C8E-13C6-4F60-BB08-8C0FE2B1D819}" presName="rootnode" presStyleCnt="0">
        <dgm:presLayoutVars>
          <dgm:chMax/>
          <dgm:chPref/>
          <dgm:dir/>
          <dgm:animLvl val="lvl"/>
        </dgm:presLayoutVars>
      </dgm:prSet>
      <dgm:spPr/>
    </dgm:pt>
    <dgm:pt modelId="{6E4E3E2F-926C-4775-B6FD-1D3A38682725}" type="pres">
      <dgm:prSet presAssocID="{6743244C-5246-406B-BB3B-C1EF46BED897}" presName="composite" presStyleCnt="0"/>
      <dgm:spPr/>
    </dgm:pt>
    <dgm:pt modelId="{E2AE15C7-4173-4D48-8EE3-A87ED21B38A4}" type="pres">
      <dgm:prSet presAssocID="{6743244C-5246-406B-BB3B-C1EF46BED897}" presName="LShape" presStyleLbl="alignNode1" presStyleIdx="0" presStyleCnt="3"/>
      <dgm:spPr/>
    </dgm:pt>
    <dgm:pt modelId="{870B1DBB-E32C-4E82-BAAA-E038A29BB0AE}" type="pres">
      <dgm:prSet presAssocID="{6743244C-5246-406B-BB3B-C1EF46BED897}" presName="ParentText" presStyleLbl="revTx" presStyleIdx="0" presStyleCnt="2">
        <dgm:presLayoutVars>
          <dgm:chMax val="0"/>
          <dgm:chPref val="0"/>
          <dgm:bulletEnabled val="1"/>
        </dgm:presLayoutVars>
      </dgm:prSet>
      <dgm:spPr/>
    </dgm:pt>
    <dgm:pt modelId="{ECFD38A2-A6E6-4920-A7A9-117733951509}" type="pres">
      <dgm:prSet presAssocID="{6743244C-5246-406B-BB3B-C1EF46BED897}" presName="Triangle" presStyleLbl="alignNode1" presStyleIdx="1" presStyleCnt="3"/>
      <dgm:spPr/>
    </dgm:pt>
    <dgm:pt modelId="{00A97A53-2478-4F66-9F40-A8EA8016EAF3}" type="pres">
      <dgm:prSet presAssocID="{A0B9450E-1E23-459C-A1DE-4A4324F7B193}" presName="sibTrans" presStyleCnt="0"/>
      <dgm:spPr/>
    </dgm:pt>
    <dgm:pt modelId="{80D54404-EBD3-4637-A193-820A28F9CBFF}" type="pres">
      <dgm:prSet presAssocID="{A0B9450E-1E23-459C-A1DE-4A4324F7B193}" presName="space" presStyleCnt="0"/>
      <dgm:spPr/>
    </dgm:pt>
    <dgm:pt modelId="{4034040F-0D0D-443C-B311-FD303E152F78}" type="pres">
      <dgm:prSet presAssocID="{2F62D07E-F42C-40EE-AC59-1C996C7A5B68}" presName="composite" presStyleCnt="0"/>
      <dgm:spPr/>
    </dgm:pt>
    <dgm:pt modelId="{606B39EF-70F2-428A-9747-A29762649811}" type="pres">
      <dgm:prSet presAssocID="{2F62D07E-F42C-40EE-AC59-1C996C7A5B68}" presName="LShape" presStyleLbl="alignNode1" presStyleIdx="2" presStyleCnt="3"/>
      <dgm:spPr/>
    </dgm:pt>
    <dgm:pt modelId="{C9973045-4648-454C-A70C-C4299A81DB06}" type="pres">
      <dgm:prSet presAssocID="{2F62D07E-F42C-40EE-AC59-1C996C7A5B68}" presName="ParentText" presStyleLbl="revTx" presStyleIdx="1" presStyleCnt="2">
        <dgm:presLayoutVars>
          <dgm:chMax val="0"/>
          <dgm:chPref val="0"/>
          <dgm:bulletEnabled val="1"/>
        </dgm:presLayoutVars>
      </dgm:prSet>
      <dgm:spPr/>
    </dgm:pt>
  </dgm:ptLst>
  <dgm:cxnLst>
    <dgm:cxn modelId="{6D42D923-002C-4F07-91FE-EB78388CA3B4}" srcId="{89BA5C8E-13C6-4F60-BB08-8C0FE2B1D819}" destId="{6743244C-5246-406B-BB3B-C1EF46BED897}" srcOrd="0" destOrd="0" parTransId="{594D3820-C00A-4AE3-A004-F99D8D70DE97}" sibTransId="{A0B9450E-1E23-459C-A1DE-4A4324F7B193}"/>
    <dgm:cxn modelId="{C5288E61-7DCD-42C6-92A6-15D74CAE350C}" type="presOf" srcId="{2F62D07E-F42C-40EE-AC59-1C996C7A5B68}" destId="{C9973045-4648-454C-A70C-C4299A81DB06}" srcOrd="0" destOrd="0" presId="urn:microsoft.com/office/officeart/2009/3/layout/StepUpProcess"/>
    <dgm:cxn modelId="{1FF2AC66-30E8-413C-8854-0F1606870DF8}" srcId="{6743244C-5246-406B-BB3B-C1EF46BED897}" destId="{1D6EA26A-078E-4F9B-8404-F6DED44364A0}" srcOrd="0" destOrd="0" parTransId="{435A88F7-3447-4365-81E1-EC82073EFC86}" sibTransId="{12EC61AF-DA59-45D9-902C-49AAF18C25A8}"/>
    <dgm:cxn modelId="{B68B8A4D-1CDD-4CFC-9CE2-ED544495CD58}" srcId="{2F62D07E-F42C-40EE-AC59-1C996C7A5B68}" destId="{7CC4C7DB-3FE3-4E03-9B16-27F75250EEDC}" srcOrd="0" destOrd="0" parTransId="{709BEA03-3550-498A-B388-A5B48C8B1281}" sibTransId="{51251C91-6DE3-4891-B899-8C83954E58BE}"/>
    <dgm:cxn modelId="{A143CC50-BC70-4220-A130-9E7467F18698}" type="presOf" srcId="{1D6EA26A-078E-4F9B-8404-F6DED44364A0}" destId="{870B1DBB-E32C-4E82-BAAA-E038A29BB0AE}" srcOrd="0" destOrd="1" presId="urn:microsoft.com/office/officeart/2009/3/layout/StepUpProcess"/>
    <dgm:cxn modelId="{B53A6282-87A9-4D30-AD32-7065874EA1D7}" type="presOf" srcId="{7CC4C7DB-3FE3-4E03-9B16-27F75250EEDC}" destId="{C9973045-4648-454C-A70C-C4299A81DB06}" srcOrd="0" destOrd="1" presId="urn:microsoft.com/office/officeart/2009/3/layout/StepUpProcess"/>
    <dgm:cxn modelId="{F5D6A0A9-AABC-4917-8EFC-2BBF3966E775}" srcId="{89BA5C8E-13C6-4F60-BB08-8C0FE2B1D819}" destId="{2F62D07E-F42C-40EE-AC59-1C996C7A5B68}" srcOrd="1" destOrd="0" parTransId="{EEE4774B-E251-4DEA-9A48-075208766894}" sibTransId="{B88083BF-05C5-44A9-89F2-F1F3BDA69220}"/>
    <dgm:cxn modelId="{AA680BC4-0201-4018-9765-A2D849D55DDB}" type="presOf" srcId="{89BA5C8E-13C6-4F60-BB08-8C0FE2B1D819}" destId="{19F3D8AD-5371-4A85-9E2D-F7F79AB92BC3}" srcOrd="0" destOrd="0" presId="urn:microsoft.com/office/officeart/2009/3/layout/StepUpProcess"/>
    <dgm:cxn modelId="{BA1288E1-C31D-4FA7-9BD2-66A541FB2C33}" type="presOf" srcId="{6743244C-5246-406B-BB3B-C1EF46BED897}" destId="{870B1DBB-E32C-4E82-BAAA-E038A29BB0AE}" srcOrd="0" destOrd="0" presId="urn:microsoft.com/office/officeart/2009/3/layout/StepUpProcess"/>
    <dgm:cxn modelId="{43ADEBC9-BD16-448D-B68E-54C43719A386}" type="presParOf" srcId="{19F3D8AD-5371-4A85-9E2D-F7F79AB92BC3}" destId="{6E4E3E2F-926C-4775-B6FD-1D3A38682725}" srcOrd="0" destOrd="0" presId="urn:microsoft.com/office/officeart/2009/3/layout/StepUpProcess"/>
    <dgm:cxn modelId="{B90701F9-0D78-4F23-8123-425D9BC9B041}" type="presParOf" srcId="{6E4E3E2F-926C-4775-B6FD-1D3A38682725}" destId="{E2AE15C7-4173-4D48-8EE3-A87ED21B38A4}" srcOrd="0" destOrd="0" presId="urn:microsoft.com/office/officeart/2009/3/layout/StepUpProcess"/>
    <dgm:cxn modelId="{70DAF1C1-9CDC-4A20-AE22-71F00D24874A}" type="presParOf" srcId="{6E4E3E2F-926C-4775-B6FD-1D3A38682725}" destId="{870B1DBB-E32C-4E82-BAAA-E038A29BB0AE}" srcOrd="1" destOrd="0" presId="urn:microsoft.com/office/officeart/2009/3/layout/StepUpProcess"/>
    <dgm:cxn modelId="{1BE34284-5B09-48C6-8E40-3D7CE9C078EA}" type="presParOf" srcId="{6E4E3E2F-926C-4775-B6FD-1D3A38682725}" destId="{ECFD38A2-A6E6-4920-A7A9-117733951509}" srcOrd="2" destOrd="0" presId="urn:microsoft.com/office/officeart/2009/3/layout/StepUpProcess"/>
    <dgm:cxn modelId="{D23D4F16-99DD-4757-B043-D0E42ACED50B}" type="presParOf" srcId="{19F3D8AD-5371-4A85-9E2D-F7F79AB92BC3}" destId="{00A97A53-2478-4F66-9F40-A8EA8016EAF3}" srcOrd="1" destOrd="0" presId="urn:microsoft.com/office/officeart/2009/3/layout/StepUpProcess"/>
    <dgm:cxn modelId="{7502C976-6E7F-468A-A53A-6EDE5FF61A09}" type="presParOf" srcId="{00A97A53-2478-4F66-9F40-A8EA8016EAF3}" destId="{80D54404-EBD3-4637-A193-820A28F9CBFF}" srcOrd="0" destOrd="0" presId="urn:microsoft.com/office/officeart/2009/3/layout/StepUpProcess"/>
    <dgm:cxn modelId="{D64DC4B5-343D-4D74-ACB6-D5DF5A5C970C}" type="presParOf" srcId="{19F3D8AD-5371-4A85-9E2D-F7F79AB92BC3}" destId="{4034040F-0D0D-443C-B311-FD303E152F78}" srcOrd="2" destOrd="0" presId="urn:microsoft.com/office/officeart/2009/3/layout/StepUpProcess"/>
    <dgm:cxn modelId="{64F94B9F-D1C1-4625-BC40-E768C64E0B23}" type="presParOf" srcId="{4034040F-0D0D-443C-B311-FD303E152F78}" destId="{606B39EF-70F2-428A-9747-A29762649811}" srcOrd="0" destOrd="0" presId="urn:microsoft.com/office/officeart/2009/3/layout/StepUpProcess"/>
    <dgm:cxn modelId="{F002D5BC-FEB1-4C42-AE69-8F0B8F523C88}" type="presParOf" srcId="{4034040F-0D0D-443C-B311-FD303E152F78}" destId="{C9973045-4648-454C-A70C-C4299A81DB06}"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0892A7-36F0-47BE-9800-B7446C617B67}" type="doc">
      <dgm:prSet loTypeId="urn:microsoft.com/office/officeart/2005/8/layout/hierarchy2" loCatId="hierarchy" qsTypeId="urn:microsoft.com/office/officeart/2005/8/quickstyle/3d1" qsCatId="3D" csTypeId="urn:microsoft.com/office/officeart/2005/8/colors/accent5_2" csCatId="accent5" phldr="1"/>
      <dgm:spPr/>
      <dgm:t>
        <a:bodyPr/>
        <a:lstStyle/>
        <a:p>
          <a:endParaRPr lang="pt-BR"/>
        </a:p>
      </dgm:t>
    </dgm:pt>
    <dgm:pt modelId="{BF34331B-B08A-4803-84E0-A8759266805C}" type="pres">
      <dgm:prSet presAssocID="{1B0892A7-36F0-47BE-9800-B7446C617B67}" presName="diagram" presStyleCnt="0">
        <dgm:presLayoutVars>
          <dgm:chPref val="1"/>
          <dgm:dir/>
          <dgm:animOne val="branch"/>
          <dgm:animLvl val="lvl"/>
          <dgm:resizeHandles val="exact"/>
        </dgm:presLayoutVars>
      </dgm:prSet>
      <dgm:spPr/>
    </dgm:pt>
  </dgm:ptLst>
  <dgm:cxnLst>
    <dgm:cxn modelId="{7C262D07-A7CC-406C-88FF-5AA49BEB6D8F}" type="presOf" srcId="{1B0892A7-36F0-47BE-9800-B7446C617B67}" destId="{BF34331B-B08A-4803-84E0-A8759266805C}" srcOrd="0"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4EAECF-B51A-4995-9A3B-F31C96D10914}"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t-BR"/>
        </a:p>
      </dgm:t>
    </dgm:pt>
    <dgm:pt modelId="{6D2CA292-3B5A-40D2-BCF7-18EC7DF01A5E}">
      <dgm:prSet phldrT="[Texto]" custT="1"/>
      <dgm:spPr/>
      <dgm:t>
        <a:bodyPr/>
        <a:lstStyle/>
        <a:p>
          <a:r>
            <a:rPr lang="pt-BR" sz="2400" b="1" dirty="0">
              <a:solidFill>
                <a:srgbClr val="FFC000"/>
              </a:solidFill>
            </a:rPr>
            <a:t>Dirigentes</a:t>
          </a:r>
        </a:p>
        <a:p>
          <a:endParaRPr lang="pt-BR" sz="2400" b="1" dirty="0">
            <a:solidFill>
              <a:srgbClr val="FFC000"/>
            </a:solidFill>
          </a:endParaRPr>
        </a:p>
      </dgm:t>
    </dgm:pt>
    <dgm:pt modelId="{BF445DBB-3F96-4329-AB93-3742EC53C91F}" type="parTrans" cxnId="{1B0D0C0E-F4ED-436A-9603-61B079717A8E}">
      <dgm:prSet/>
      <dgm:spPr/>
      <dgm:t>
        <a:bodyPr/>
        <a:lstStyle/>
        <a:p>
          <a:endParaRPr lang="pt-BR"/>
        </a:p>
      </dgm:t>
    </dgm:pt>
    <dgm:pt modelId="{69D1CAE9-3914-4CFD-9266-103E9304F4B2}" type="sibTrans" cxnId="{1B0D0C0E-F4ED-436A-9603-61B079717A8E}">
      <dgm:prSet/>
      <dgm:spPr/>
      <dgm:t>
        <a:bodyPr/>
        <a:lstStyle/>
        <a:p>
          <a:endParaRPr lang="pt-BR"/>
        </a:p>
      </dgm:t>
    </dgm:pt>
    <dgm:pt modelId="{5AE5DD52-1F51-4F9D-87FA-01CCCBBC1700}">
      <dgm:prSet phldrT="[Texto]" custT="1"/>
      <dgm:spPr/>
      <dgm:t>
        <a:bodyPr/>
        <a:lstStyle/>
        <a:p>
          <a:endParaRPr lang="pt-BR" sz="2400" dirty="0"/>
        </a:p>
        <a:p>
          <a:r>
            <a:rPr lang="pt-BR" sz="2400" dirty="0"/>
            <a:t>Antecedentes Pessoais</a:t>
          </a:r>
        </a:p>
        <a:p>
          <a:endParaRPr lang="pt-BR" sz="2400" dirty="0"/>
        </a:p>
      </dgm:t>
    </dgm:pt>
    <dgm:pt modelId="{0D16BF89-1B1A-42AA-852D-E685F4E124C5}" type="parTrans" cxnId="{90A6DD6E-7BC5-4B2F-806C-319F339D6EAA}">
      <dgm:prSet/>
      <dgm:spPr/>
      <dgm:t>
        <a:bodyPr/>
        <a:lstStyle/>
        <a:p>
          <a:endParaRPr lang="pt-BR"/>
        </a:p>
      </dgm:t>
    </dgm:pt>
    <dgm:pt modelId="{F8527476-2FFA-455D-81FB-360916FE6409}" type="sibTrans" cxnId="{90A6DD6E-7BC5-4B2F-806C-319F339D6EAA}">
      <dgm:prSet/>
      <dgm:spPr/>
      <dgm:t>
        <a:bodyPr/>
        <a:lstStyle/>
        <a:p>
          <a:endParaRPr lang="pt-BR"/>
        </a:p>
      </dgm:t>
    </dgm:pt>
    <dgm:pt modelId="{906FBA46-60ED-42DF-A6DA-6960A074C8DF}">
      <dgm:prSet phldrT="[Texto]" custT="1"/>
      <dgm:spPr/>
      <dgm:t>
        <a:bodyPr/>
        <a:lstStyle/>
        <a:p>
          <a:r>
            <a:rPr lang="pt-BR" sz="2400" dirty="0"/>
            <a:t>Certificação Profissional</a:t>
          </a:r>
        </a:p>
      </dgm:t>
    </dgm:pt>
    <dgm:pt modelId="{D0D862E2-D096-42C5-BB04-C8B6BDED266D}" type="parTrans" cxnId="{1965D2A3-9A75-43A6-9AE3-25FA18C5F12C}">
      <dgm:prSet/>
      <dgm:spPr/>
      <dgm:t>
        <a:bodyPr/>
        <a:lstStyle/>
        <a:p>
          <a:endParaRPr lang="pt-BR"/>
        </a:p>
      </dgm:t>
    </dgm:pt>
    <dgm:pt modelId="{95742145-FE16-4305-8921-175E26AD0C5D}" type="sibTrans" cxnId="{1965D2A3-9A75-43A6-9AE3-25FA18C5F12C}">
      <dgm:prSet/>
      <dgm:spPr/>
      <dgm:t>
        <a:bodyPr/>
        <a:lstStyle/>
        <a:p>
          <a:endParaRPr lang="pt-BR"/>
        </a:p>
      </dgm:t>
    </dgm:pt>
    <dgm:pt modelId="{6FDBAAC2-25FA-4F47-B960-DB74C15E018B}">
      <dgm:prSet phldrT="[Texto]" custT="1"/>
      <dgm:spPr/>
      <dgm:t>
        <a:bodyPr/>
        <a:lstStyle/>
        <a:p>
          <a:r>
            <a:rPr lang="pt-BR" sz="2400" dirty="0"/>
            <a:t>Formação Superior</a:t>
          </a:r>
        </a:p>
      </dgm:t>
    </dgm:pt>
    <dgm:pt modelId="{5CA4EC54-7E47-4FCD-B3EB-5E02DE460602}" type="parTrans" cxnId="{107DD8A7-7350-40B2-9A7B-5D555094F552}">
      <dgm:prSet/>
      <dgm:spPr/>
      <dgm:t>
        <a:bodyPr/>
        <a:lstStyle/>
        <a:p>
          <a:endParaRPr lang="pt-BR"/>
        </a:p>
      </dgm:t>
    </dgm:pt>
    <dgm:pt modelId="{43803A03-6011-45C0-9B4D-64A5B1F8BF98}" type="sibTrans" cxnId="{107DD8A7-7350-40B2-9A7B-5D555094F552}">
      <dgm:prSet/>
      <dgm:spPr/>
      <dgm:t>
        <a:bodyPr/>
        <a:lstStyle/>
        <a:p>
          <a:endParaRPr lang="pt-BR"/>
        </a:p>
      </dgm:t>
    </dgm:pt>
    <dgm:pt modelId="{7B10634E-E74F-4D95-9BDB-C65FF21B1305}">
      <dgm:prSet phldrT="[Texto]" custT="1"/>
      <dgm:spPr/>
      <dgm:t>
        <a:bodyPr/>
        <a:lstStyle/>
        <a:p>
          <a:r>
            <a:rPr lang="pt-BR" sz="2400" dirty="0"/>
            <a:t>Experiência Profissional</a:t>
          </a:r>
          <a:endParaRPr lang="pt-BR" dirty="0"/>
        </a:p>
      </dgm:t>
    </dgm:pt>
    <dgm:pt modelId="{5CBD287C-F559-484A-B556-46CB44D4F824}" type="sibTrans" cxnId="{6282DF40-0D57-4277-B114-6FFF87169495}">
      <dgm:prSet/>
      <dgm:spPr/>
      <dgm:t>
        <a:bodyPr/>
        <a:lstStyle/>
        <a:p>
          <a:endParaRPr lang="pt-BR"/>
        </a:p>
      </dgm:t>
    </dgm:pt>
    <dgm:pt modelId="{F27FA5C7-8E65-4D62-B274-CEB3D04C2D26}" type="parTrans" cxnId="{6282DF40-0D57-4277-B114-6FFF87169495}">
      <dgm:prSet/>
      <dgm:spPr/>
      <dgm:t>
        <a:bodyPr/>
        <a:lstStyle/>
        <a:p>
          <a:endParaRPr lang="pt-BR"/>
        </a:p>
      </dgm:t>
    </dgm:pt>
    <dgm:pt modelId="{E4313BB8-4E94-4E42-82DB-D7F886AEB229}" type="pres">
      <dgm:prSet presAssocID="{3B4EAECF-B51A-4995-9A3B-F31C96D10914}" presName="diagram" presStyleCnt="0">
        <dgm:presLayoutVars>
          <dgm:chPref val="1"/>
          <dgm:dir/>
          <dgm:animOne val="branch"/>
          <dgm:animLvl val="lvl"/>
          <dgm:resizeHandles val="exact"/>
        </dgm:presLayoutVars>
      </dgm:prSet>
      <dgm:spPr/>
    </dgm:pt>
    <dgm:pt modelId="{FB078C8F-BBC8-4D27-95C3-CA4DFDF61679}" type="pres">
      <dgm:prSet presAssocID="{6D2CA292-3B5A-40D2-BCF7-18EC7DF01A5E}" presName="root1" presStyleCnt="0"/>
      <dgm:spPr/>
    </dgm:pt>
    <dgm:pt modelId="{4AF9DDAC-C337-4269-8942-A9B25F414D39}" type="pres">
      <dgm:prSet presAssocID="{6D2CA292-3B5A-40D2-BCF7-18EC7DF01A5E}" presName="LevelOneTextNode" presStyleLbl="node0" presStyleIdx="0" presStyleCnt="1" custScaleX="82965" custScaleY="445653" custLinFactNeighborX="3733">
        <dgm:presLayoutVars>
          <dgm:chPref val="3"/>
        </dgm:presLayoutVars>
      </dgm:prSet>
      <dgm:spPr/>
    </dgm:pt>
    <dgm:pt modelId="{995A2F49-51CE-4E90-8AD7-EBE505CD6110}" type="pres">
      <dgm:prSet presAssocID="{6D2CA292-3B5A-40D2-BCF7-18EC7DF01A5E}" presName="level2hierChild" presStyleCnt="0"/>
      <dgm:spPr/>
    </dgm:pt>
    <dgm:pt modelId="{2DE87933-79FE-44D5-9CF5-AD32F8DEAE29}" type="pres">
      <dgm:prSet presAssocID="{0D16BF89-1B1A-42AA-852D-E685F4E124C5}" presName="conn2-1" presStyleLbl="parChTrans1D2" presStyleIdx="0" presStyleCnt="4"/>
      <dgm:spPr/>
    </dgm:pt>
    <dgm:pt modelId="{813E0866-D2A4-456C-BDA1-B8AE70D32602}" type="pres">
      <dgm:prSet presAssocID="{0D16BF89-1B1A-42AA-852D-E685F4E124C5}" presName="connTx" presStyleLbl="parChTrans1D2" presStyleIdx="0" presStyleCnt="4"/>
      <dgm:spPr/>
    </dgm:pt>
    <dgm:pt modelId="{86DCC6B5-6D16-490A-AFF6-5DA5627A977D}" type="pres">
      <dgm:prSet presAssocID="{5AE5DD52-1F51-4F9D-87FA-01CCCBBC1700}" presName="root2" presStyleCnt="0"/>
      <dgm:spPr/>
    </dgm:pt>
    <dgm:pt modelId="{FA9D6EE3-BCA3-4E42-B80F-790D95A47BF8}" type="pres">
      <dgm:prSet presAssocID="{5AE5DD52-1F51-4F9D-87FA-01CCCBBC1700}" presName="LevelTwoTextNode" presStyleLbl="node2" presStyleIdx="0" presStyleCnt="4" custScaleX="96948">
        <dgm:presLayoutVars>
          <dgm:chPref val="3"/>
        </dgm:presLayoutVars>
      </dgm:prSet>
      <dgm:spPr/>
    </dgm:pt>
    <dgm:pt modelId="{D69E40E9-DCBB-421E-B95C-7F4BCD9450C5}" type="pres">
      <dgm:prSet presAssocID="{5AE5DD52-1F51-4F9D-87FA-01CCCBBC1700}" presName="level3hierChild" presStyleCnt="0"/>
      <dgm:spPr/>
    </dgm:pt>
    <dgm:pt modelId="{0E9B9038-78CF-43EA-BAD2-32EACDE0549D}" type="pres">
      <dgm:prSet presAssocID="{F27FA5C7-8E65-4D62-B274-CEB3D04C2D26}" presName="conn2-1" presStyleLbl="parChTrans1D2" presStyleIdx="1" presStyleCnt="4"/>
      <dgm:spPr/>
    </dgm:pt>
    <dgm:pt modelId="{6764B3F3-CF64-4B41-A1D2-DA029521820B}" type="pres">
      <dgm:prSet presAssocID="{F27FA5C7-8E65-4D62-B274-CEB3D04C2D26}" presName="connTx" presStyleLbl="parChTrans1D2" presStyleIdx="1" presStyleCnt="4"/>
      <dgm:spPr/>
    </dgm:pt>
    <dgm:pt modelId="{E1790701-4DFD-4B07-A942-C0AC66C60EEA}" type="pres">
      <dgm:prSet presAssocID="{7B10634E-E74F-4D95-9BDB-C65FF21B1305}" presName="root2" presStyleCnt="0"/>
      <dgm:spPr/>
    </dgm:pt>
    <dgm:pt modelId="{F9934C7F-B28A-4B49-9E5B-68CF6017CAC5}" type="pres">
      <dgm:prSet presAssocID="{7B10634E-E74F-4D95-9BDB-C65FF21B1305}" presName="LevelTwoTextNode" presStyleLbl="node2" presStyleIdx="1" presStyleCnt="4" custScaleX="94122">
        <dgm:presLayoutVars>
          <dgm:chPref val="3"/>
        </dgm:presLayoutVars>
      </dgm:prSet>
      <dgm:spPr/>
    </dgm:pt>
    <dgm:pt modelId="{DFEA9445-7930-4915-8656-8818EB077929}" type="pres">
      <dgm:prSet presAssocID="{7B10634E-E74F-4D95-9BDB-C65FF21B1305}" presName="level3hierChild" presStyleCnt="0"/>
      <dgm:spPr/>
    </dgm:pt>
    <dgm:pt modelId="{B42C9799-A2D5-4B2D-9F27-020AA2E2FA0C}" type="pres">
      <dgm:prSet presAssocID="{5CA4EC54-7E47-4FCD-B3EB-5E02DE460602}" presName="conn2-1" presStyleLbl="parChTrans1D2" presStyleIdx="2" presStyleCnt="4"/>
      <dgm:spPr/>
    </dgm:pt>
    <dgm:pt modelId="{D83057DA-72C6-4D85-A5B4-4E4A3AE5527E}" type="pres">
      <dgm:prSet presAssocID="{5CA4EC54-7E47-4FCD-B3EB-5E02DE460602}" presName="connTx" presStyleLbl="parChTrans1D2" presStyleIdx="2" presStyleCnt="4"/>
      <dgm:spPr/>
    </dgm:pt>
    <dgm:pt modelId="{7B1A258E-3584-4C9C-AD6E-B9E6B45FA726}" type="pres">
      <dgm:prSet presAssocID="{6FDBAAC2-25FA-4F47-B960-DB74C15E018B}" presName="root2" presStyleCnt="0"/>
      <dgm:spPr/>
    </dgm:pt>
    <dgm:pt modelId="{015D2D92-C60F-49C5-B645-70D45F36C012}" type="pres">
      <dgm:prSet presAssocID="{6FDBAAC2-25FA-4F47-B960-DB74C15E018B}" presName="LevelTwoTextNode" presStyleLbl="node2" presStyleIdx="2" presStyleCnt="4" custScaleX="99785" custLinFactNeighborX="-4648" custLinFactNeighborY="5819">
        <dgm:presLayoutVars>
          <dgm:chPref val="3"/>
        </dgm:presLayoutVars>
      </dgm:prSet>
      <dgm:spPr/>
    </dgm:pt>
    <dgm:pt modelId="{FD6B7A4C-3B82-44E3-9B60-DA57CAB8264F}" type="pres">
      <dgm:prSet presAssocID="{6FDBAAC2-25FA-4F47-B960-DB74C15E018B}" presName="level3hierChild" presStyleCnt="0"/>
      <dgm:spPr/>
    </dgm:pt>
    <dgm:pt modelId="{3C4E15D0-CC88-484B-AE48-B7F7816B25B0}" type="pres">
      <dgm:prSet presAssocID="{D0D862E2-D096-42C5-BB04-C8B6BDED266D}" presName="conn2-1" presStyleLbl="parChTrans1D2" presStyleIdx="3" presStyleCnt="4"/>
      <dgm:spPr/>
    </dgm:pt>
    <dgm:pt modelId="{82BD3F95-4D82-45D2-9FF6-E1DF85255C98}" type="pres">
      <dgm:prSet presAssocID="{D0D862E2-D096-42C5-BB04-C8B6BDED266D}" presName="connTx" presStyleLbl="parChTrans1D2" presStyleIdx="3" presStyleCnt="4"/>
      <dgm:spPr/>
    </dgm:pt>
    <dgm:pt modelId="{7C94A337-EA49-4050-B095-806396B5B556}" type="pres">
      <dgm:prSet presAssocID="{906FBA46-60ED-42DF-A6DA-6960A074C8DF}" presName="root2" presStyleCnt="0"/>
      <dgm:spPr/>
    </dgm:pt>
    <dgm:pt modelId="{A6AB7CAD-A673-4755-873A-4BF9C57D39A4}" type="pres">
      <dgm:prSet presAssocID="{906FBA46-60ED-42DF-A6DA-6960A074C8DF}" presName="LevelTwoTextNode" presStyleLbl="node2" presStyleIdx="3" presStyleCnt="4" custScaleX="99785">
        <dgm:presLayoutVars>
          <dgm:chPref val="3"/>
        </dgm:presLayoutVars>
      </dgm:prSet>
      <dgm:spPr/>
    </dgm:pt>
    <dgm:pt modelId="{E649A0CA-2901-470E-96EB-989526428593}" type="pres">
      <dgm:prSet presAssocID="{906FBA46-60ED-42DF-A6DA-6960A074C8DF}" presName="level3hierChild" presStyleCnt="0"/>
      <dgm:spPr/>
    </dgm:pt>
  </dgm:ptLst>
  <dgm:cxnLst>
    <dgm:cxn modelId="{1B0D0C0E-F4ED-436A-9603-61B079717A8E}" srcId="{3B4EAECF-B51A-4995-9A3B-F31C96D10914}" destId="{6D2CA292-3B5A-40D2-BCF7-18EC7DF01A5E}" srcOrd="0" destOrd="0" parTransId="{BF445DBB-3F96-4329-AB93-3742EC53C91F}" sibTransId="{69D1CAE9-3914-4CFD-9266-103E9304F4B2}"/>
    <dgm:cxn modelId="{2268CF11-CD11-4CAF-97BA-5CE74E9C8564}" type="presOf" srcId="{6FDBAAC2-25FA-4F47-B960-DB74C15E018B}" destId="{015D2D92-C60F-49C5-B645-70D45F36C012}" srcOrd="0" destOrd="0" presId="urn:microsoft.com/office/officeart/2005/8/layout/hierarchy2"/>
    <dgm:cxn modelId="{9ED35A15-572A-45F9-8A42-86A077529027}" type="presOf" srcId="{6D2CA292-3B5A-40D2-BCF7-18EC7DF01A5E}" destId="{4AF9DDAC-C337-4269-8942-A9B25F414D39}" srcOrd="0" destOrd="0" presId="urn:microsoft.com/office/officeart/2005/8/layout/hierarchy2"/>
    <dgm:cxn modelId="{F001CD3F-7FF4-4186-9BD0-932A8056ED3B}" type="presOf" srcId="{3B4EAECF-B51A-4995-9A3B-F31C96D10914}" destId="{E4313BB8-4E94-4E42-82DB-D7F886AEB229}" srcOrd="0" destOrd="0" presId="urn:microsoft.com/office/officeart/2005/8/layout/hierarchy2"/>
    <dgm:cxn modelId="{6282DF40-0D57-4277-B114-6FFF87169495}" srcId="{6D2CA292-3B5A-40D2-BCF7-18EC7DF01A5E}" destId="{7B10634E-E74F-4D95-9BDB-C65FF21B1305}" srcOrd="1" destOrd="0" parTransId="{F27FA5C7-8E65-4D62-B274-CEB3D04C2D26}" sibTransId="{5CBD287C-F559-484A-B556-46CB44D4F824}"/>
    <dgm:cxn modelId="{90A6DD6E-7BC5-4B2F-806C-319F339D6EAA}" srcId="{6D2CA292-3B5A-40D2-BCF7-18EC7DF01A5E}" destId="{5AE5DD52-1F51-4F9D-87FA-01CCCBBC1700}" srcOrd="0" destOrd="0" parTransId="{0D16BF89-1B1A-42AA-852D-E685F4E124C5}" sibTransId="{F8527476-2FFA-455D-81FB-360916FE6409}"/>
    <dgm:cxn modelId="{1965D2A3-9A75-43A6-9AE3-25FA18C5F12C}" srcId="{6D2CA292-3B5A-40D2-BCF7-18EC7DF01A5E}" destId="{906FBA46-60ED-42DF-A6DA-6960A074C8DF}" srcOrd="3" destOrd="0" parTransId="{D0D862E2-D096-42C5-BB04-C8B6BDED266D}" sibTransId="{95742145-FE16-4305-8921-175E26AD0C5D}"/>
    <dgm:cxn modelId="{107DD8A7-7350-40B2-9A7B-5D555094F552}" srcId="{6D2CA292-3B5A-40D2-BCF7-18EC7DF01A5E}" destId="{6FDBAAC2-25FA-4F47-B960-DB74C15E018B}" srcOrd="2" destOrd="0" parTransId="{5CA4EC54-7E47-4FCD-B3EB-5E02DE460602}" sibTransId="{43803A03-6011-45C0-9B4D-64A5B1F8BF98}"/>
    <dgm:cxn modelId="{43D72DB0-AD3D-4755-A6EE-CF7479255CA0}" type="presOf" srcId="{0D16BF89-1B1A-42AA-852D-E685F4E124C5}" destId="{813E0866-D2A4-456C-BDA1-B8AE70D32602}" srcOrd="1" destOrd="0" presId="urn:microsoft.com/office/officeart/2005/8/layout/hierarchy2"/>
    <dgm:cxn modelId="{3C763FB1-26B9-41C3-BC2E-73BB95A5F1B1}" type="presOf" srcId="{7B10634E-E74F-4D95-9BDB-C65FF21B1305}" destId="{F9934C7F-B28A-4B49-9E5B-68CF6017CAC5}" srcOrd="0" destOrd="0" presId="urn:microsoft.com/office/officeart/2005/8/layout/hierarchy2"/>
    <dgm:cxn modelId="{C22BC3B2-7FFC-4533-8AE8-55CB4B2C4A63}" type="presOf" srcId="{F27FA5C7-8E65-4D62-B274-CEB3D04C2D26}" destId="{6764B3F3-CF64-4B41-A1D2-DA029521820B}" srcOrd="1" destOrd="0" presId="urn:microsoft.com/office/officeart/2005/8/layout/hierarchy2"/>
    <dgm:cxn modelId="{2E4536BE-3E7D-452C-9F60-2A3E6B8AC483}" type="presOf" srcId="{5CA4EC54-7E47-4FCD-B3EB-5E02DE460602}" destId="{B42C9799-A2D5-4B2D-9F27-020AA2E2FA0C}" srcOrd="0" destOrd="0" presId="urn:microsoft.com/office/officeart/2005/8/layout/hierarchy2"/>
    <dgm:cxn modelId="{AF3DE2CF-2369-4509-A2BD-108AD905DE26}" type="presOf" srcId="{F27FA5C7-8E65-4D62-B274-CEB3D04C2D26}" destId="{0E9B9038-78CF-43EA-BAD2-32EACDE0549D}" srcOrd="0" destOrd="0" presId="urn:microsoft.com/office/officeart/2005/8/layout/hierarchy2"/>
    <dgm:cxn modelId="{198CE0D5-E262-4873-8030-A0CFC73572FF}" type="presOf" srcId="{D0D862E2-D096-42C5-BB04-C8B6BDED266D}" destId="{3C4E15D0-CC88-484B-AE48-B7F7816B25B0}" srcOrd="0" destOrd="0" presId="urn:microsoft.com/office/officeart/2005/8/layout/hierarchy2"/>
    <dgm:cxn modelId="{ADDB4FDB-D81B-4E1F-8849-2CE7E46E6EFD}" type="presOf" srcId="{0D16BF89-1B1A-42AA-852D-E685F4E124C5}" destId="{2DE87933-79FE-44D5-9CF5-AD32F8DEAE29}" srcOrd="0" destOrd="0" presId="urn:microsoft.com/office/officeart/2005/8/layout/hierarchy2"/>
    <dgm:cxn modelId="{6CDC13E0-3BF3-45C7-A6B8-27451EB40035}" type="presOf" srcId="{5CA4EC54-7E47-4FCD-B3EB-5E02DE460602}" destId="{D83057DA-72C6-4D85-A5B4-4E4A3AE5527E}" srcOrd="1" destOrd="0" presId="urn:microsoft.com/office/officeart/2005/8/layout/hierarchy2"/>
    <dgm:cxn modelId="{1B3BDAE5-CA98-478D-991D-9D5D1BE21C92}" type="presOf" srcId="{906FBA46-60ED-42DF-A6DA-6960A074C8DF}" destId="{A6AB7CAD-A673-4755-873A-4BF9C57D39A4}" srcOrd="0" destOrd="0" presId="urn:microsoft.com/office/officeart/2005/8/layout/hierarchy2"/>
    <dgm:cxn modelId="{B001F0E9-2B4A-431E-9FB1-4BABDA0360B5}" type="presOf" srcId="{5AE5DD52-1F51-4F9D-87FA-01CCCBBC1700}" destId="{FA9D6EE3-BCA3-4E42-B80F-790D95A47BF8}" srcOrd="0" destOrd="0" presId="urn:microsoft.com/office/officeart/2005/8/layout/hierarchy2"/>
    <dgm:cxn modelId="{7DFD2EFD-739A-4D87-BE0F-969934459041}" type="presOf" srcId="{D0D862E2-D096-42C5-BB04-C8B6BDED266D}" destId="{82BD3F95-4D82-45D2-9FF6-E1DF85255C98}" srcOrd="1" destOrd="0" presId="urn:microsoft.com/office/officeart/2005/8/layout/hierarchy2"/>
    <dgm:cxn modelId="{944D7845-A07B-4E56-81B3-CB13AA34DA93}" type="presParOf" srcId="{E4313BB8-4E94-4E42-82DB-D7F886AEB229}" destId="{FB078C8F-BBC8-4D27-95C3-CA4DFDF61679}" srcOrd="0" destOrd="0" presId="urn:microsoft.com/office/officeart/2005/8/layout/hierarchy2"/>
    <dgm:cxn modelId="{E4414BCD-A863-47DB-8981-094C4D32C0D5}" type="presParOf" srcId="{FB078C8F-BBC8-4D27-95C3-CA4DFDF61679}" destId="{4AF9DDAC-C337-4269-8942-A9B25F414D39}" srcOrd="0" destOrd="0" presId="urn:microsoft.com/office/officeart/2005/8/layout/hierarchy2"/>
    <dgm:cxn modelId="{67556250-F9ED-4063-B934-9DFB3FE6BD40}" type="presParOf" srcId="{FB078C8F-BBC8-4D27-95C3-CA4DFDF61679}" destId="{995A2F49-51CE-4E90-8AD7-EBE505CD6110}" srcOrd="1" destOrd="0" presId="urn:microsoft.com/office/officeart/2005/8/layout/hierarchy2"/>
    <dgm:cxn modelId="{E5F6860B-817C-4ADA-A1E7-83EE9C3303D0}" type="presParOf" srcId="{995A2F49-51CE-4E90-8AD7-EBE505CD6110}" destId="{2DE87933-79FE-44D5-9CF5-AD32F8DEAE29}" srcOrd="0" destOrd="0" presId="urn:microsoft.com/office/officeart/2005/8/layout/hierarchy2"/>
    <dgm:cxn modelId="{F6C4FD81-56EC-4756-B7C1-3B590FD8AAB7}" type="presParOf" srcId="{2DE87933-79FE-44D5-9CF5-AD32F8DEAE29}" destId="{813E0866-D2A4-456C-BDA1-B8AE70D32602}" srcOrd="0" destOrd="0" presId="urn:microsoft.com/office/officeart/2005/8/layout/hierarchy2"/>
    <dgm:cxn modelId="{3F52579F-280F-41E8-8457-9302E59E4BC5}" type="presParOf" srcId="{995A2F49-51CE-4E90-8AD7-EBE505CD6110}" destId="{86DCC6B5-6D16-490A-AFF6-5DA5627A977D}" srcOrd="1" destOrd="0" presId="urn:microsoft.com/office/officeart/2005/8/layout/hierarchy2"/>
    <dgm:cxn modelId="{6AFD22DF-AC1F-499C-92E8-1B18C97D23B1}" type="presParOf" srcId="{86DCC6B5-6D16-490A-AFF6-5DA5627A977D}" destId="{FA9D6EE3-BCA3-4E42-B80F-790D95A47BF8}" srcOrd="0" destOrd="0" presId="urn:microsoft.com/office/officeart/2005/8/layout/hierarchy2"/>
    <dgm:cxn modelId="{21D59B84-BCFA-4129-8492-A9A72618E720}" type="presParOf" srcId="{86DCC6B5-6D16-490A-AFF6-5DA5627A977D}" destId="{D69E40E9-DCBB-421E-B95C-7F4BCD9450C5}" srcOrd="1" destOrd="0" presId="urn:microsoft.com/office/officeart/2005/8/layout/hierarchy2"/>
    <dgm:cxn modelId="{535BD7D3-75E5-4A97-80BA-30DB99A5F553}" type="presParOf" srcId="{995A2F49-51CE-4E90-8AD7-EBE505CD6110}" destId="{0E9B9038-78CF-43EA-BAD2-32EACDE0549D}" srcOrd="2" destOrd="0" presId="urn:microsoft.com/office/officeart/2005/8/layout/hierarchy2"/>
    <dgm:cxn modelId="{819858D1-1F5B-4E8A-9E39-D95B4651FD45}" type="presParOf" srcId="{0E9B9038-78CF-43EA-BAD2-32EACDE0549D}" destId="{6764B3F3-CF64-4B41-A1D2-DA029521820B}" srcOrd="0" destOrd="0" presId="urn:microsoft.com/office/officeart/2005/8/layout/hierarchy2"/>
    <dgm:cxn modelId="{FB4FD612-B2A6-4E6B-BD9F-EF02A8E195E9}" type="presParOf" srcId="{995A2F49-51CE-4E90-8AD7-EBE505CD6110}" destId="{E1790701-4DFD-4B07-A942-C0AC66C60EEA}" srcOrd="3" destOrd="0" presId="urn:microsoft.com/office/officeart/2005/8/layout/hierarchy2"/>
    <dgm:cxn modelId="{B4A1B4B1-6BA9-47E8-ABD3-5D3FFBE6EFD9}" type="presParOf" srcId="{E1790701-4DFD-4B07-A942-C0AC66C60EEA}" destId="{F9934C7F-B28A-4B49-9E5B-68CF6017CAC5}" srcOrd="0" destOrd="0" presId="urn:microsoft.com/office/officeart/2005/8/layout/hierarchy2"/>
    <dgm:cxn modelId="{8891F0C5-B398-4FA1-8793-2FC15B17A497}" type="presParOf" srcId="{E1790701-4DFD-4B07-A942-C0AC66C60EEA}" destId="{DFEA9445-7930-4915-8656-8818EB077929}" srcOrd="1" destOrd="0" presId="urn:microsoft.com/office/officeart/2005/8/layout/hierarchy2"/>
    <dgm:cxn modelId="{40E3E751-BE59-4017-9BE4-E569E31E0EF8}" type="presParOf" srcId="{995A2F49-51CE-4E90-8AD7-EBE505CD6110}" destId="{B42C9799-A2D5-4B2D-9F27-020AA2E2FA0C}" srcOrd="4" destOrd="0" presId="urn:microsoft.com/office/officeart/2005/8/layout/hierarchy2"/>
    <dgm:cxn modelId="{2FE1703D-1E41-4AA4-9BEE-238A02065C05}" type="presParOf" srcId="{B42C9799-A2D5-4B2D-9F27-020AA2E2FA0C}" destId="{D83057DA-72C6-4D85-A5B4-4E4A3AE5527E}" srcOrd="0" destOrd="0" presId="urn:microsoft.com/office/officeart/2005/8/layout/hierarchy2"/>
    <dgm:cxn modelId="{D30EAE1B-5AA2-426A-9CD3-91E1955F72EE}" type="presParOf" srcId="{995A2F49-51CE-4E90-8AD7-EBE505CD6110}" destId="{7B1A258E-3584-4C9C-AD6E-B9E6B45FA726}" srcOrd="5" destOrd="0" presId="urn:microsoft.com/office/officeart/2005/8/layout/hierarchy2"/>
    <dgm:cxn modelId="{6E979EA2-D3C6-433D-B424-8BE051E85BD6}" type="presParOf" srcId="{7B1A258E-3584-4C9C-AD6E-B9E6B45FA726}" destId="{015D2D92-C60F-49C5-B645-70D45F36C012}" srcOrd="0" destOrd="0" presId="urn:microsoft.com/office/officeart/2005/8/layout/hierarchy2"/>
    <dgm:cxn modelId="{F83B5FF0-A768-4B4B-8735-709F529FD080}" type="presParOf" srcId="{7B1A258E-3584-4C9C-AD6E-B9E6B45FA726}" destId="{FD6B7A4C-3B82-44E3-9B60-DA57CAB8264F}" srcOrd="1" destOrd="0" presId="urn:microsoft.com/office/officeart/2005/8/layout/hierarchy2"/>
    <dgm:cxn modelId="{2A993EA0-2E46-486C-A514-3411B526888B}" type="presParOf" srcId="{995A2F49-51CE-4E90-8AD7-EBE505CD6110}" destId="{3C4E15D0-CC88-484B-AE48-B7F7816B25B0}" srcOrd="6" destOrd="0" presId="urn:microsoft.com/office/officeart/2005/8/layout/hierarchy2"/>
    <dgm:cxn modelId="{0B1535C6-371A-422F-A63D-A4B8A5C61E01}" type="presParOf" srcId="{3C4E15D0-CC88-484B-AE48-B7F7816B25B0}" destId="{82BD3F95-4D82-45D2-9FF6-E1DF85255C98}" srcOrd="0" destOrd="0" presId="urn:microsoft.com/office/officeart/2005/8/layout/hierarchy2"/>
    <dgm:cxn modelId="{0E7C2440-DA12-46A1-A5F4-925CF3E82982}" type="presParOf" srcId="{995A2F49-51CE-4E90-8AD7-EBE505CD6110}" destId="{7C94A337-EA49-4050-B095-806396B5B556}" srcOrd="7" destOrd="0" presId="urn:microsoft.com/office/officeart/2005/8/layout/hierarchy2"/>
    <dgm:cxn modelId="{3C0C0AF4-A8D9-41A9-A0BA-E895FD8BA8EE}" type="presParOf" srcId="{7C94A337-EA49-4050-B095-806396B5B556}" destId="{A6AB7CAD-A673-4755-873A-4BF9C57D39A4}" srcOrd="0" destOrd="0" presId="urn:microsoft.com/office/officeart/2005/8/layout/hierarchy2"/>
    <dgm:cxn modelId="{60385387-D31A-4C5D-8CB5-D471FC58D9D2}" type="presParOf" srcId="{7C94A337-EA49-4050-B095-806396B5B556}" destId="{E649A0CA-2901-470E-96EB-989526428593}" srcOrd="1" destOrd="0" presId="urn:microsoft.com/office/officeart/2005/8/layout/hierarchy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D61C93-EE0C-4AF4-A93D-1099104B42AA}" type="doc">
      <dgm:prSet loTypeId="urn:microsoft.com/office/officeart/2008/layout/HorizontalMultiLevelHierarchy" loCatId="hierarchy" qsTypeId="urn:microsoft.com/office/officeart/2005/8/quickstyle/simple1" qsCatId="simple" csTypeId="urn:microsoft.com/office/officeart/2005/8/colors/accent1_2" csCatId="accent1" phldr="0"/>
      <dgm:spPr/>
      <dgm:t>
        <a:bodyPr/>
        <a:lstStyle/>
        <a:p>
          <a:endParaRPr lang="pt-BR"/>
        </a:p>
      </dgm:t>
    </dgm:pt>
    <dgm:pt modelId="{E8C0569D-0575-45D8-A172-1588A3ACF220}" type="pres">
      <dgm:prSet presAssocID="{4DD61C93-EE0C-4AF4-A93D-1099104B42AA}" presName="Name0" presStyleCnt="0">
        <dgm:presLayoutVars>
          <dgm:chPref val="1"/>
          <dgm:dir/>
          <dgm:animOne val="branch"/>
          <dgm:animLvl val="lvl"/>
          <dgm:resizeHandles val="exact"/>
        </dgm:presLayoutVars>
      </dgm:prSet>
      <dgm:spPr/>
    </dgm:pt>
  </dgm:ptLst>
  <dgm:cxnLst>
    <dgm:cxn modelId="{D8C8D266-E95C-4598-A4FB-8492CAF86520}" type="presOf" srcId="{4DD61C93-EE0C-4AF4-A93D-1099104B42AA}" destId="{E8C0569D-0575-45D8-A172-1588A3ACF220}" srcOrd="0" destOrd="0" presId="urn:microsoft.com/office/officeart/2008/layout/HorizontalMultiLevelHierarchy"/>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4753A8-C01C-4F0B-8F53-0530C4AF797B}"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t-BR"/>
        </a:p>
      </dgm:t>
    </dgm:pt>
    <dgm:pt modelId="{AD464314-15C6-465A-8204-A797A1018C82}">
      <dgm:prSet phldrT="[Texto]" custT="1"/>
      <dgm:spPr/>
      <dgm:t>
        <a:bodyPr/>
        <a:lstStyle/>
        <a:p>
          <a:r>
            <a:rPr lang="pt-BR" sz="2400" b="1" dirty="0">
              <a:solidFill>
                <a:srgbClr val="FFC000"/>
              </a:solidFill>
            </a:rPr>
            <a:t>Conselho Deliberativo</a:t>
          </a:r>
        </a:p>
        <a:p>
          <a:r>
            <a:rPr lang="pt-BR" sz="2400" b="1" dirty="0">
              <a:solidFill>
                <a:srgbClr val="FFC000"/>
              </a:solidFill>
            </a:rPr>
            <a:t>Conselho Fiscal</a:t>
          </a:r>
        </a:p>
        <a:p>
          <a:r>
            <a:rPr lang="pt-BR" sz="2400" b="1" dirty="0">
              <a:solidFill>
                <a:srgbClr val="FFC000"/>
              </a:solidFill>
            </a:rPr>
            <a:t>Comitê de Investimentos</a:t>
          </a:r>
        </a:p>
      </dgm:t>
    </dgm:pt>
    <dgm:pt modelId="{2A68D010-65D7-43F4-BB9A-4EA0F672BD5E}" type="parTrans" cxnId="{F2A9B926-3A7D-4FFA-9E42-125DFBD38452}">
      <dgm:prSet/>
      <dgm:spPr/>
      <dgm:t>
        <a:bodyPr/>
        <a:lstStyle/>
        <a:p>
          <a:endParaRPr lang="pt-BR"/>
        </a:p>
      </dgm:t>
    </dgm:pt>
    <dgm:pt modelId="{39B0262E-121D-4B06-8470-B1AD177E724F}" type="sibTrans" cxnId="{F2A9B926-3A7D-4FFA-9E42-125DFBD38452}">
      <dgm:prSet/>
      <dgm:spPr/>
      <dgm:t>
        <a:bodyPr/>
        <a:lstStyle/>
        <a:p>
          <a:endParaRPr lang="pt-BR"/>
        </a:p>
      </dgm:t>
    </dgm:pt>
    <dgm:pt modelId="{2C7C544F-1CD5-4F56-A700-A307FCF8F50E}">
      <dgm:prSet phldrT="[Texto]" custT="1"/>
      <dgm:spPr/>
      <dgm:t>
        <a:bodyPr/>
        <a:lstStyle/>
        <a:p>
          <a:r>
            <a:rPr lang="pt-BR" sz="2400" dirty="0"/>
            <a:t>Antecedentes Pessoais</a:t>
          </a:r>
        </a:p>
      </dgm:t>
    </dgm:pt>
    <dgm:pt modelId="{A9A6E9A5-B6D0-4E50-9689-5CD41757B77C}" type="parTrans" cxnId="{6349BBD7-09F5-4DBD-9F72-314430DFC45D}">
      <dgm:prSet/>
      <dgm:spPr/>
      <dgm:t>
        <a:bodyPr/>
        <a:lstStyle/>
        <a:p>
          <a:endParaRPr lang="pt-BR"/>
        </a:p>
      </dgm:t>
    </dgm:pt>
    <dgm:pt modelId="{D1070A65-C405-47BE-A977-4D967EA71C24}" type="sibTrans" cxnId="{6349BBD7-09F5-4DBD-9F72-314430DFC45D}">
      <dgm:prSet/>
      <dgm:spPr/>
      <dgm:t>
        <a:bodyPr/>
        <a:lstStyle/>
        <a:p>
          <a:endParaRPr lang="pt-BR"/>
        </a:p>
      </dgm:t>
    </dgm:pt>
    <dgm:pt modelId="{74D793C2-30DA-414F-8ADB-62E3C6668E19}">
      <dgm:prSet phldrT="[Texto]" custT="1"/>
      <dgm:spPr/>
      <dgm:t>
        <a:bodyPr/>
        <a:lstStyle/>
        <a:p>
          <a:r>
            <a:rPr lang="pt-BR" sz="2400" dirty="0"/>
            <a:t>Certificação Profissional</a:t>
          </a:r>
        </a:p>
      </dgm:t>
    </dgm:pt>
    <dgm:pt modelId="{F3B010D0-4ACD-4AD9-938A-7D157C1985AC}" type="parTrans" cxnId="{A1FFB6A6-7920-4CF6-B57D-0F63A60B2ECB}">
      <dgm:prSet/>
      <dgm:spPr/>
      <dgm:t>
        <a:bodyPr/>
        <a:lstStyle/>
        <a:p>
          <a:endParaRPr lang="pt-BR"/>
        </a:p>
      </dgm:t>
    </dgm:pt>
    <dgm:pt modelId="{4DC29CA1-ADEE-4C89-91CF-D6CC07AD0529}" type="sibTrans" cxnId="{A1FFB6A6-7920-4CF6-B57D-0F63A60B2ECB}">
      <dgm:prSet/>
      <dgm:spPr/>
      <dgm:t>
        <a:bodyPr/>
        <a:lstStyle/>
        <a:p>
          <a:endParaRPr lang="pt-BR"/>
        </a:p>
      </dgm:t>
    </dgm:pt>
    <dgm:pt modelId="{2E9583C7-C4F1-4FCB-AFAE-6DE698C96247}" type="pres">
      <dgm:prSet presAssocID="{164753A8-C01C-4F0B-8F53-0530C4AF797B}" presName="diagram" presStyleCnt="0">
        <dgm:presLayoutVars>
          <dgm:chPref val="1"/>
          <dgm:dir/>
          <dgm:animOne val="branch"/>
          <dgm:animLvl val="lvl"/>
          <dgm:resizeHandles val="exact"/>
        </dgm:presLayoutVars>
      </dgm:prSet>
      <dgm:spPr/>
    </dgm:pt>
    <dgm:pt modelId="{8FCA9A78-0CAB-4D30-B8B7-E1547FA4176D}" type="pres">
      <dgm:prSet presAssocID="{AD464314-15C6-465A-8204-A797A1018C82}" presName="root1" presStyleCnt="0"/>
      <dgm:spPr/>
    </dgm:pt>
    <dgm:pt modelId="{7AF24897-5629-4828-AE0F-55FA7C9ADB0B}" type="pres">
      <dgm:prSet presAssocID="{AD464314-15C6-465A-8204-A797A1018C82}" presName="LevelOneTextNode" presStyleLbl="node0" presStyleIdx="0" presStyleCnt="1" custScaleX="89371" custScaleY="395711">
        <dgm:presLayoutVars>
          <dgm:chPref val="3"/>
        </dgm:presLayoutVars>
      </dgm:prSet>
      <dgm:spPr/>
    </dgm:pt>
    <dgm:pt modelId="{BA4804AA-D066-43FA-B871-64A97FC998A6}" type="pres">
      <dgm:prSet presAssocID="{AD464314-15C6-465A-8204-A797A1018C82}" presName="level2hierChild" presStyleCnt="0"/>
      <dgm:spPr/>
    </dgm:pt>
    <dgm:pt modelId="{8A58D22C-19AC-4984-AC9F-C33CD986268D}" type="pres">
      <dgm:prSet presAssocID="{A9A6E9A5-B6D0-4E50-9689-5CD41757B77C}" presName="conn2-1" presStyleLbl="parChTrans1D2" presStyleIdx="0" presStyleCnt="2"/>
      <dgm:spPr/>
    </dgm:pt>
    <dgm:pt modelId="{0161AB80-AA33-4735-BE2B-10B7AD086C73}" type="pres">
      <dgm:prSet presAssocID="{A9A6E9A5-B6D0-4E50-9689-5CD41757B77C}" presName="connTx" presStyleLbl="parChTrans1D2" presStyleIdx="0" presStyleCnt="2"/>
      <dgm:spPr/>
    </dgm:pt>
    <dgm:pt modelId="{D027EA49-8B39-43BE-9A64-674E2740D043}" type="pres">
      <dgm:prSet presAssocID="{2C7C544F-1CD5-4F56-A700-A307FCF8F50E}" presName="root2" presStyleCnt="0"/>
      <dgm:spPr/>
    </dgm:pt>
    <dgm:pt modelId="{CED448A7-C221-4A09-8F8E-ED2DFA7970DF}" type="pres">
      <dgm:prSet presAssocID="{2C7C544F-1CD5-4F56-A700-A307FCF8F50E}" presName="LevelTwoTextNode" presStyleLbl="node2" presStyleIdx="0" presStyleCnt="2" custScaleX="105909">
        <dgm:presLayoutVars>
          <dgm:chPref val="3"/>
        </dgm:presLayoutVars>
      </dgm:prSet>
      <dgm:spPr/>
    </dgm:pt>
    <dgm:pt modelId="{7E251BFC-4664-4281-B46F-F82AF203F9B6}" type="pres">
      <dgm:prSet presAssocID="{2C7C544F-1CD5-4F56-A700-A307FCF8F50E}" presName="level3hierChild" presStyleCnt="0"/>
      <dgm:spPr/>
    </dgm:pt>
    <dgm:pt modelId="{ACE9E307-1147-4B83-A0F5-F17B44BC6BFA}" type="pres">
      <dgm:prSet presAssocID="{F3B010D0-4ACD-4AD9-938A-7D157C1985AC}" presName="conn2-1" presStyleLbl="parChTrans1D2" presStyleIdx="1" presStyleCnt="2"/>
      <dgm:spPr/>
    </dgm:pt>
    <dgm:pt modelId="{6FFADD23-648E-47C3-B758-B3BF00E89B9E}" type="pres">
      <dgm:prSet presAssocID="{F3B010D0-4ACD-4AD9-938A-7D157C1985AC}" presName="connTx" presStyleLbl="parChTrans1D2" presStyleIdx="1" presStyleCnt="2"/>
      <dgm:spPr/>
    </dgm:pt>
    <dgm:pt modelId="{3D6A2CD9-3082-431E-B4C3-D61865F69C62}" type="pres">
      <dgm:prSet presAssocID="{74D793C2-30DA-414F-8ADB-62E3C6668E19}" presName="root2" presStyleCnt="0"/>
      <dgm:spPr/>
    </dgm:pt>
    <dgm:pt modelId="{BF02FFAB-4871-4C3E-B249-0D9B490A2FF3}" type="pres">
      <dgm:prSet presAssocID="{74D793C2-30DA-414F-8ADB-62E3C6668E19}" presName="LevelTwoTextNode" presStyleLbl="node2" presStyleIdx="1" presStyleCnt="2" custScaleX="106887">
        <dgm:presLayoutVars>
          <dgm:chPref val="3"/>
        </dgm:presLayoutVars>
      </dgm:prSet>
      <dgm:spPr/>
    </dgm:pt>
    <dgm:pt modelId="{A92F281F-6AAC-445B-A345-4FDB4CC92DCE}" type="pres">
      <dgm:prSet presAssocID="{74D793C2-30DA-414F-8ADB-62E3C6668E19}" presName="level3hierChild" presStyleCnt="0"/>
      <dgm:spPr/>
    </dgm:pt>
  </dgm:ptLst>
  <dgm:cxnLst>
    <dgm:cxn modelId="{ACF22C21-48FD-458E-AEF8-0842834D4486}" type="presOf" srcId="{A9A6E9A5-B6D0-4E50-9689-5CD41757B77C}" destId="{8A58D22C-19AC-4984-AC9F-C33CD986268D}" srcOrd="0" destOrd="0" presId="urn:microsoft.com/office/officeart/2005/8/layout/hierarchy2"/>
    <dgm:cxn modelId="{F2A9B926-3A7D-4FFA-9E42-125DFBD38452}" srcId="{164753A8-C01C-4F0B-8F53-0530C4AF797B}" destId="{AD464314-15C6-465A-8204-A797A1018C82}" srcOrd="0" destOrd="0" parTransId="{2A68D010-65D7-43F4-BB9A-4EA0F672BD5E}" sibTransId="{39B0262E-121D-4B06-8470-B1AD177E724F}"/>
    <dgm:cxn modelId="{D15A6431-23B0-4272-889A-E2AB109491DD}" type="presOf" srcId="{164753A8-C01C-4F0B-8F53-0530C4AF797B}" destId="{2E9583C7-C4F1-4FCB-AFAE-6DE698C96247}" srcOrd="0" destOrd="0" presId="urn:microsoft.com/office/officeart/2005/8/layout/hierarchy2"/>
    <dgm:cxn modelId="{EA7D604F-7C3F-46F2-BF58-317DBA502A3D}" type="presOf" srcId="{2C7C544F-1CD5-4F56-A700-A307FCF8F50E}" destId="{CED448A7-C221-4A09-8F8E-ED2DFA7970DF}" srcOrd="0" destOrd="0" presId="urn:microsoft.com/office/officeart/2005/8/layout/hierarchy2"/>
    <dgm:cxn modelId="{96675D74-3FA6-42FA-A19A-8E3C465F129F}" type="presOf" srcId="{F3B010D0-4ACD-4AD9-938A-7D157C1985AC}" destId="{6FFADD23-648E-47C3-B758-B3BF00E89B9E}" srcOrd="1" destOrd="0" presId="urn:microsoft.com/office/officeart/2005/8/layout/hierarchy2"/>
    <dgm:cxn modelId="{D99A1189-4B21-4FE0-A47C-7A7A6A55B9EB}" type="presOf" srcId="{AD464314-15C6-465A-8204-A797A1018C82}" destId="{7AF24897-5629-4828-AE0F-55FA7C9ADB0B}" srcOrd="0" destOrd="0" presId="urn:microsoft.com/office/officeart/2005/8/layout/hierarchy2"/>
    <dgm:cxn modelId="{A1FFB6A6-7920-4CF6-B57D-0F63A60B2ECB}" srcId="{AD464314-15C6-465A-8204-A797A1018C82}" destId="{74D793C2-30DA-414F-8ADB-62E3C6668E19}" srcOrd="1" destOrd="0" parTransId="{F3B010D0-4ACD-4AD9-938A-7D157C1985AC}" sibTransId="{4DC29CA1-ADEE-4C89-91CF-D6CC07AD0529}"/>
    <dgm:cxn modelId="{6349BBD7-09F5-4DBD-9F72-314430DFC45D}" srcId="{AD464314-15C6-465A-8204-A797A1018C82}" destId="{2C7C544F-1CD5-4F56-A700-A307FCF8F50E}" srcOrd="0" destOrd="0" parTransId="{A9A6E9A5-B6D0-4E50-9689-5CD41757B77C}" sibTransId="{D1070A65-C405-47BE-A977-4D967EA71C24}"/>
    <dgm:cxn modelId="{11BFBCDE-6529-4197-B866-00634D60615D}" type="presOf" srcId="{F3B010D0-4ACD-4AD9-938A-7D157C1985AC}" destId="{ACE9E307-1147-4B83-A0F5-F17B44BC6BFA}" srcOrd="0" destOrd="0" presId="urn:microsoft.com/office/officeart/2005/8/layout/hierarchy2"/>
    <dgm:cxn modelId="{898E9BDF-F21A-4BC7-A75B-EC308BD91F72}" type="presOf" srcId="{74D793C2-30DA-414F-8ADB-62E3C6668E19}" destId="{BF02FFAB-4871-4C3E-B249-0D9B490A2FF3}" srcOrd="0" destOrd="0" presId="urn:microsoft.com/office/officeart/2005/8/layout/hierarchy2"/>
    <dgm:cxn modelId="{BB8032EF-7469-476E-AA8D-46C0BCC67717}" type="presOf" srcId="{A9A6E9A5-B6D0-4E50-9689-5CD41757B77C}" destId="{0161AB80-AA33-4735-BE2B-10B7AD086C73}" srcOrd="1" destOrd="0" presId="urn:microsoft.com/office/officeart/2005/8/layout/hierarchy2"/>
    <dgm:cxn modelId="{D744C920-1E5A-441A-A8E5-B4DC4300FBC3}" type="presParOf" srcId="{2E9583C7-C4F1-4FCB-AFAE-6DE698C96247}" destId="{8FCA9A78-0CAB-4D30-B8B7-E1547FA4176D}" srcOrd="0" destOrd="0" presId="urn:microsoft.com/office/officeart/2005/8/layout/hierarchy2"/>
    <dgm:cxn modelId="{F9DB7D0A-871E-43D5-BFA9-4D2BCE551058}" type="presParOf" srcId="{8FCA9A78-0CAB-4D30-B8B7-E1547FA4176D}" destId="{7AF24897-5629-4828-AE0F-55FA7C9ADB0B}" srcOrd="0" destOrd="0" presId="urn:microsoft.com/office/officeart/2005/8/layout/hierarchy2"/>
    <dgm:cxn modelId="{69D31FC4-8CC3-4380-BB29-79CD1B0226E7}" type="presParOf" srcId="{8FCA9A78-0CAB-4D30-B8B7-E1547FA4176D}" destId="{BA4804AA-D066-43FA-B871-64A97FC998A6}" srcOrd="1" destOrd="0" presId="urn:microsoft.com/office/officeart/2005/8/layout/hierarchy2"/>
    <dgm:cxn modelId="{53BFE4F5-42CC-4633-844A-9475C20014AF}" type="presParOf" srcId="{BA4804AA-D066-43FA-B871-64A97FC998A6}" destId="{8A58D22C-19AC-4984-AC9F-C33CD986268D}" srcOrd="0" destOrd="0" presId="urn:microsoft.com/office/officeart/2005/8/layout/hierarchy2"/>
    <dgm:cxn modelId="{BC0AE252-94B7-40B2-848C-A3E8E11CDA09}" type="presParOf" srcId="{8A58D22C-19AC-4984-AC9F-C33CD986268D}" destId="{0161AB80-AA33-4735-BE2B-10B7AD086C73}" srcOrd="0" destOrd="0" presId="urn:microsoft.com/office/officeart/2005/8/layout/hierarchy2"/>
    <dgm:cxn modelId="{DD7A70CB-2E4B-43BD-AAA7-EB8EBBF4394E}" type="presParOf" srcId="{BA4804AA-D066-43FA-B871-64A97FC998A6}" destId="{D027EA49-8B39-43BE-9A64-674E2740D043}" srcOrd="1" destOrd="0" presId="urn:microsoft.com/office/officeart/2005/8/layout/hierarchy2"/>
    <dgm:cxn modelId="{9E8ED1DA-2FB4-47B6-B0A3-58EE219A3C7A}" type="presParOf" srcId="{D027EA49-8B39-43BE-9A64-674E2740D043}" destId="{CED448A7-C221-4A09-8F8E-ED2DFA7970DF}" srcOrd="0" destOrd="0" presId="urn:microsoft.com/office/officeart/2005/8/layout/hierarchy2"/>
    <dgm:cxn modelId="{5C2F2C3C-A059-4A7F-A44A-82ED573CB993}" type="presParOf" srcId="{D027EA49-8B39-43BE-9A64-674E2740D043}" destId="{7E251BFC-4664-4281-B46F-F82AF203F9B6}" srcOrd="1" destOrd="0" presId="urn:microsoft.com/office/officeart/2005/8/layout/hierarchy2"/>
    <dgm:cxn modelId="{BC0FB18D-71E2-4BCB-AE92-5024288762BA}" type="presParOf" srcId="{BA4804AA-D066-43FA-B871-64A97FC998A6}" destId="{ACE9E307-1147-4B83-A0F5-F17B44BC6BFA}" srcOrd="2" destOrd="0" presId="urn:microsoft.com/office/officeart/2005/8/layout/hierarchy2"/>
    <dgm:cxn modelId="{A5179B6A-0F2F-4AE4-859C-8266BC177566}" type="presParOf" srcId="{ACE9E307-1147-4B83-A0F5-F17B44BC6BFA}" destId="{6FFADD23-648E-47C3-B758-B3BF00E89B9E}" srcOrd="0" destOrd="0" presId="urn:microsoft.com/office/officeart/2005/8/layout/hierarchy2"/>
    <dgm:cxn modelId="{F0FC7625-819E-4DA0-AC65-17799243FB3A}" type="presParOf" srcId="{BA4804AA-D066-43FA-B871-64A97FC998A6}" destId="{3D6A2CD9-3082-431E-B4C3-D61865F69C62}" srcOrd="3" destOrd="0" presId="urn:microsoft.com/office/officeart/2005/8/layout/hierarchy2"/>
    <dgm:cxn modelId="{FB8A2217-5E6A-4871-8F7A-292772D8CA98}" type="presParOf" srcId="{3D6A2CD9-3082-431E-B4C3-D61865F69C62}" destId="{BF02FFAB-4871-4C3E-B249-0D9B490A2FF3}" srcOrd="0" destOrd="0" presId="urn:microsoft.com/office/officeart/2005/8/layout/hierarchy2"/>
    <dgm:cxn modelId="{FC13DFE2-B5D1-4FEE-9338-2B23830A4B19}" type="presParOf" srcId="{3D6A2CD9-3082-431E-B4C3-D61865F69C62}" destId="{A92F281F-6AAC-445B-A345-4FDB4CC92DCE}" srcOrd="1" destOrd="0" presId="urn:microsoft.com/office/officeart/2005/8/layout/hierarchy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193C3C0-F1FD-408C-AD0E-1E588B98E0FC}" type="doc">
      <dgm:prSet loTypeId="urn:microsoft.com/office/officeart/2005/8/layout/hierarchy2" loCatId="hierarchy" qsTypeId="urn:microsoft.com/office/officeart/2005/8/quickstyle/3d3" qsCatId="3D" csTypeId="urn:microsoft.com/office/officeart/2005/8/colors/accent1_2" csCatId="accent1" phldr="1"/>
      <dgm:spPr/>
      <dgm:t>
        <a:bodyPr/>
        <a:lstStyle/>
        <a:p>
          <a:endParaRPr lang="pt-BR"/>
        </a:p>
      </dgm:t>
    </dgm:pt>
    <dgm:pt modelId="{38250A37-2062-47F0-9CC4-5822F624CA81}">
      <dgm:prSet phldrT="[Texto]"/>
      <dgm:spPr/>
      <dgm:t>
        <a:bodyPr/>
        <a:lstStyle/>
        <a:p>
          <a:r>
            <a:rPr lang="pt-BR" dirty="0"/>
            <a:t>Habilitação</a:t>
          </a:r>
        </a:p>
      </dgm:t>
    </dgm:pt>
    <dgm:pt modelId="{10ED5298-E0FD-4D8D-A985-77737DC0B75C}" type="parTrans" cxnId="{5764BD9F-BCC8-4943-8A52-CD8AAD1391E3}">
      <dgm:prSet/>
      <dgm:spPr/>
      <dgm:t>
        <a:bodyPr/>
        <a:lstStyle/>
        <a:p>
          <a:endParaRPr lang="pt-BR"/>
        </a:p>
      </dgm:t>
    </dgm:pt>
    <dgm:pt modelId="{B005AC30-E1FF-4EDE-A212-1AAA83472AF7}" type="sibTrans" cxnId="{5764BD9F-BCC8-4943-8A52-CD8AAD1391E3}">
      <dgm:prSet/>
      <dgm:spPr/>
      <dgm:t>
        <a:bodyPr/>
        <a:lstStyle/>
        <a:p>
          <a:endParaRPr lang="pt-BR"/>
        </a:p>
      </dgm:t>
    </dgm:pt>
    <dgm:pt modelId="{C9AAE4A1-0A1A-43C1-92BA-986FA729A4EE}">
      <dgm:prSet phldrT="[Texto]"/>
      <dgm:spPr/>
      <dgm:t>
        <a:bodyPr/>
        <a:lstStyle/>
        <a:p>
          <a:r>
            <a:rPr lang="pt-BR" dirty="0"/>
            <a:t>Antecedentes pessoais</a:t>
          </a:r>
        </a:p>
      </dgm:t>
    </dgm:pt>
    <dgm:pt modelId="{21B27B54-5DB0-4A4F-9400-DC95FEBBA5CE}" type="parTrans" cxnId="{F2AC5352-4708-4451-AFD6-8054CEA59F25}">
      <dgm:prSet/>
      <dgm:spPr/>
      <dgm:t>
        <a:bodyPr/>
        <a:lstStyle/>
        <a:p>
          <a:endParaRPr lang="pt-BR"/>
        </a:p>
      </dgm:t>
    </dgm:pt>
    <dgm:pt modelId="{852C5BD7-10B4-47FB-B2CC-106D73DF7BAC}" type="sibTrans" cxnId="{F2AC5352-4708-4451-AFD6-8054CEA59F25}">
      <dgm:prSet/>
      <dgm:spPr/>
      <dgm:t>
        <a:bodyPr/>
        <a:lstStyle/>
        <a:p>
          <a:endParaRPr lang="pt-BR"/>
        </a:p>
      </dgm:t>
    </dgm:pt>
    <dgm:pt modelId="{18870458-0C6C-422E-AF46-F1A2BE37F5D3}">
      <dgm:prSet phldrT="[Texto]"/>
      <dgm:spPr/>
      <dgm:t>
        <a:bodyPr/>
        <a:lstStyle/>
        <a:p>
          <a:r>
            <a:rPr lang="pt-BR" dirty="0"/>
            <a:t>Certificação profissional</a:t>
          </a:r>
        </a:p>
      </dgm:t>
    </dgm:pt>
    <dgm:pt modelId="{313BD450-0CEC-45C9-B30E-969223FFC65E}" type="parTrans" cxnId="{3DFFAB40-7893-44FD-A30B-CFEC59107140}">
      <dgm:prSet/>
      <dgm:spPr/>
      <dgm:t>
        <a:bodyPr/>
        <a:lstStyle/>
        <a:p>
          <a:endParaRPr lang="pt-BR"/>
        </a:p>
      </dgm:t>
    </dgm:pt>
    <dgm:pt modelId="{79587A06-184C-45D3-857A-4FA35461032B}" type="sibTrans" cxnId="{3DFFAB40-7893-44FD-A30B-CFEC59107140}">
      <dgm:prSet/>
      <dgm:spPr/>
      <dgm:t>
        <a:bodyPr/>
        <a:lstStyle/>
        <a:p>
          <a:endParaRPr lang="pt-BR"/>
        </a:p>
      </dgm:t>
    </dgm:pt>
    <dgm:pt modelId="{DE2A11B2-3B88-4675-9853-A8228D8ABD92}">
      <dgm:prSet phldrT="[Texto]"/>
      <dgm:spPr/>
      <dgm:t>
        <a:bodyPr/>
        <a:lstStyle/>
        <a:p>
          <a:r>
            <a:rPr lang="pt-BR" dirty="0"/>
            <a:t>Experiência profissional</a:t>
          </a:r>
        </a:p>
      </dgm:t>
    </dgm:pt>
    <dgm:pt modelId="{1E724806-6C51-46B1-9805-7493B52A7B72}" type="parTrans" cxnId="{03B86BD5-055A-48C6-9789-75284683BA28}">
      <dgm:prSet/>
      <dgm:spPr/>
      <dgm:t>
        <a:bodyPr/>
        <a:lstStyle/>
        <a:p>
          <a:endParaRPr lang="pt-BR"/>
        </a:p>
      </dgm:t>
    </dgm:pt>
    <dgm:pt modelId="{0DF275A0-D1D5-447F-A8CF-6DCF1FEBDE7F}" type="sibTrans" cxnId="{03B86BD5-055A-48C6-9789-75284683BA28}">
      <dgm:prSet/>
      <dgm:spPr/>
      <dgm:t>
        <a:bodyPr/>
        <a:lstStyle/>
        <a:p>
          <a:endParaRPr lang="pt-BR"/>
        </a:p>
      </dgm:t>
    </dgm:pt>
    <dgm:pt modelId="{71EFFA89-AB25-4DC0-8B18-DD335086A105}">
      <dgm:prSet phldrT="[Texto]"/>
      <dgm:spPr/>
      <dgm:t>
        <a:bodyPr/>
        <a:lstStyle/>
        <a:p>
          <a:r>
            <a:rPr lang="pt-BR" dirty="0"/>
            <a:t>Formação superior</a:t>
          </a:r>
        </a:p>
      </dgm:t>
    </dgm:pt>
    <dgm:pt modelId="{D961F734-C0AC-4B2B-B23D-5C8480366D27}" type="parTrans" cxnId="{4E872481-295D-41FF-B1BF-387A7C73C4A6}">
      <dgm:prSet/>
      <dgm:spPr/>
      <dgm:t>
        <a:bodyPr/>
        <a:lstStyle/>
        <a:p>
          <a:endParaRPr lang="pt-BR"/>
        </a:p>
      </dgm:t>
    </dgm:pt>
    <dgm:pt modelId="{FD34536D-2CA4-4270-B29B-EC6E333F767E}" type="sibTrans" cxnId="{4E872481-295D-41FF-B1BF-387A7C73C4A6}">
      <dgm:prSet/>
      <dgm:spPr/>
      <dgm:t>
        <a:bodyPr/>
        <a:lstStyle/>
        <a:p>
          <a:endParaRPr lang="pt-BR"/>
        </a:p>
      </dgm:t>
    </dgm:pt>
    <dgm:pt modelId="{B8D2D792-8C4F-4C9B-B1D2-DA6C0C666761}" type="pres">
      <dgm:prSet presAssocID="{3193C3C0-F1FD-408C-AD0E-1E588B98E0FC}" presName="diagram" presStyleCnt="0">
        <dgm:presLayoutVars>
          <dgm:chPref val="1"/>
          <dgm:dir/>
          <dgm:animOne val="branch"/>
          <dgm:animLvl val="lvl"/>
          <dgm:resizeHandles val="exact"/>
        </dgm:presLayoutVars>
      </dgm:prSet>
      <dgm:spPr/>
    </dgm:pt>
    <dgm:pt modelId="{62E05078-0FAD-4EFB-93D0-9B130264A126}" type="pres">
      <dgm:prSet presAssocID="{38250A37-2062-47F0-9CC4-5822F624CA81}" presName="root1" presStyleCnt="0"/>
      <dgm:spPr/>
    </dgm:pt>
    <dgm:pt modelId="{505670B6-26F0-43B9-BC50-F43EA6D1A65B}" type="pres">
      <dgm:prSet presAssocID="{38250A37-2062-47F0-9CC4-5822F624CA81}" presName="LevelOneTextNode" presStyleLbl="node0" presStyleIdx="0" presStyleCnt="1">
        <dgm:presLayoutVars>
          <dgm:chPref val="3"/>
        </dgm:presLayoutVars>
      </dgm:prSet>
      <dgm:spPr/>
    </dgm:pt>
    <dgm:pt modelId="{C03E695D-59F2-4413-BDC4-C51FB18A7EE0}" type="pres">
      <dgm:prSet presAssocID="{38250A37-2062-47F0-9CC4-5822F624CA81}" presName="level2hierChild" presStyleCnt="0"/>
      <dgm:spPr/>
    </dgm:pt>
    <dgm:pt modelId="{417E1F6C-8EC5-415C-AC00-52B567E85998}" type="pres">
      <dgm:prSet presAssocID="{21B27B54-5DB0-4A4F-9400-DC95FEBBA5CE}" presName="conn2-1" presStyleLbl="parChTrans1D2" presStyleIdx="0" presStyleCnt="4"/>
      <dgm:spPr/>
    </dgm:pt>
    <dgm:pt modelId="{AC0744FA-42E4-4979-A346-A19F47592F02}" type="pres">
      <dgm:prSet presAssocID="{21B27B54-5DB0-4A4F-9400-DC95FEBBA5CE}" presName="connTx" presStyleLbl="parChTrans1D2" presStyleIdx="0" presStyleCnt="4"/>
      <dgm:spPr/>
    </dgm:pt>
    <dgm:pt modelId="{573D651A-EB9E-46EA-A81F-AF11716A584E}" type="pres">
      <dgm:prSet presAssocID="{C9AAE4A1-0A1A-43C1-92BA-986FA729A4EE}" presName="root2" presStyleCnt="0"/>
      <dgm:spPr/>
    </dgm:pt>
    <dgm:pt modelId="{8C1E3D60-566A-4E0D-A5A2-0E38CD9E39F3}" type="pres">
      <dgm:prSet presAssocID="{C9AAE4A1-0A1A-43C1-92BA-986FA729A4EE}" presName="LevelTwoTextNode" presStyleLbl="node2" presStyleIdx="0" presStyleCnt="4">
        <dgm:presLayoutVars>
          <dgm:chPref val="3"/>
        </dgm:presLayoutVars>
      </dgm:prSet>
      <dgm:spPr/>
    </dgm:pt>
    <dgm:pt modelId="{EA55E301-342D-4F14-8EDC-23E7F6C5A304}" type="pres">
      <dgm:prSet presAssocID="{C9AAE4A1-0A1A-43C1-92BA-986FA729A4EE}" presName="level3hierChild" presStyleCnt="0"/>
      <dgm:spPr/>
    </dgm:pt>
    <dgm:pt modelId="{404B6513-EFFB-4C60-AE0F-49DC7ACDB73C}" type="pres">
      <dgm:prSet presAssocID="{313BD450-0CEC-45C9-B30E-969223FFC65E}" presName="conn2-1" presStyleLbl="parChTrans1D2" presStyleIdx="1" presStyleCnt="4"/>
      <dgm:spPr/>
    </dgm:pt>
    <dgm:pt modelId="{27C86B4A-0133-4BA4-882B-2DA370850DAE}" type="pres">
      <dgm:prSet presAssocID="{313BD450-0CEC-45C9-B30E-969223FFC65E}" presName="connTx" presStyleLbl="parChTrans1D2" presStyleIdx="1" presStyleCnt="4"/>
      <dgm:spPr/>
    </dgm:pt>
    <dgm:pt modelId="{78647C6F-8415-4A5A-838F-083387A231BF}" type="pres">
      <dgm:prSet presAssocID="{18870458-0C6C-422E-AF46-F1A2BE37F5D3}" presName="root2" presStyleCnt="0"/>
      <dgm:spPr/>
    </dgm:pt>
    <dgm:pt modelId="{A784EA09-A7DB-49E3-9A9F-DC9BDC980EFD}" type="pres">
      <dgm:prSet presAssocID="{18870458-0C6C-422E-AF46-F1A2BE37F5D3}" presName="LevelTwoTextNode" presStyleLbl="node2" presStyleIdx="1" presStyleCnt="4">
        <dgm:presLayoutVars>
          <dgm:chPref val="3"/>
        </dgm:presLayoutVars>
      </dgm:prSet>
      <dgm:spPr/>
    </dgm:pt>
    <dgm:pt modelId="{C2F44785-DFA4-4F1E-9498-899FC3577C1F}" type="pres">
      <dgm:prSet presAssocID="{18870458-0C6C-422E-AF46-F1A2BE37F5D3}" presName="level3hierChild" presStyleCnt="0"/>
      <dgm:spPr/>
    </dgm:pt>
    <dgm:pt modelId="{E53FC3F6-349A-4944-87EC-390A0504CA06}" type="pres">
      <dgm:prSet presAssocID="{1E724806-6C51-46B1-9805-7493B52A7B72}" presName="conn2-1" presStyleLbl="parChTrans1D2" presStyleIdx="2" presStyleCnt="4"/>
      <dgm:spPr/>
    </dgm:pt>
    <dgm:pt modelId="{026DB2B4-BF72-4CE9-AEF6-F1ACDFC9E0BE}" type="pres">
      <dgm:prSet presAssocID="{1E724806-6C51-46B1-9805-7493B52A7B72}" presName="connTx" presStyleLbl="parChTrans1D2" presStyleIdx="2" presStyleCnt="4"/>
      <dgm:spPr/>
    </dgm:pt>
    <dgm:pt modelId="{FB9D77A2-0C48-4BC1-9AC3-B5B62CD2DEF1}" type="pres">
      <dgm:prSet presAssocID="{DE2A11B2-3B88-4675-9853-A8228D8ABD92}" presName="root2" presStyleCnt="0"/>
      <dgm:spPr/>
    </dgm:pt>
    <dgm:pt modelId="{31153E8F-8833-46BC-B009-164E85E2D214}" type="pres">
      <dgm:prSet presAssocID="{DE2A11B2-3B88-4675-9853-A8228D8ABD92}" presName="LevelTwoTextNode" presStyleLbl="node2" presStyleIdx="2" presStyleCnt="4">
        <dgm:presLayoutVars>
          <dgm:chPref val="3"/>
        </dgm:presLayoutVars>
      </dgm:prSet>
      <dgm:spPr/>
    </dgm:pt>
    <dgm:pt modelId="{68BEF4A2-1064-46A0-ADDD-FD3F38FD6024}" type="pres">
      <dgm:prSet presAssocID="{DE2A11B2-3B88-4675-9853-A8228D8ABD92}" presName="level3hierChild" presStyleCnt="0"/>
      <dgm:spPr/>
    </dgm:pt>
    <dgm:pt modelId="{F3E07030-EBBB-43FE-BC23-221FC1F7D710}" type="pres">
      <dgm:prSet presAssocID="{D961F734-C0AC-4B2B-B23D-5C8480366D27}" presName="conn2-1" presStyleLbl="parChTrans1D2" presStyleIdx="3" presStyleCnt="4"/>
      <dgm:spPr/>
    </dgm:pt>
    <dgm:pt modelId="{EBF583A3-C4BF-4D50-ABA4-2F5642A8AF5C}" type="pres">
      <dgm:prSet presAssocID="{D961F734-C0AC-4B2B-B23D-5C8480366D27}" presName="connTx" presStyleLbl="parChTrans1D2" presStyleIdx="3" presStyleCnt="4"/>
      <dgm:spPr/>
    </dgm:pt>
    <dgm:pt modelId="{5BCB0647-BCEF-4E9C-859A-0DACA2204463}" type="pres">
      <dgm:prSet presAssocID="{71EFFA89-AB25-4DC0-8B18-DD335086A105}" presName="root2" presStyleCnt="0"/>
      <dgm:spPr/>
    </dgm:pt>
    <dgm:pt modelId="{C7578876-52FB-4D50-B98C-E3112B701BD4}" type="pres">
      <dgm:prSet presAssocID="{71EFFA89-AB25-4DC0-8B18-DD335086A105}" presName="LevelTwoTextNode" presStyleLbl="node2" presStyleIdx="3" presStyleCnt="4">
        <dgm:presLayoutVars>
          <dgm:chPref val="3"/>
        </dgm:presLayoutVars>
      </dgm:prSet>
      <dgm:spPr/>
    </dgm:pt>
    <dgm:pt modelId="{925951D5-9CCE-441E-B354-C7AF9841EA65}" type="pres">
      <dgm:prSet presAssocID="{71EFFA89-AB25-4DC0-8B18-DD335086A105}" presName="level3hierChild" presStyleCnt="0"/>
      <dgm:spPr/>
    </dgm:pt>
  </dgm:ptLst>
  <dgm:cxnLst>
    <dgm:cxn modelId="{C2E29105-8B69-4C30-91E3-9DADAE4B3B18}" type="presOf" srcId="{C9AAE4A1-0A1A-43C1-92BA-986FA729A4EE}" destId="{8C1E3D60-566A-4E0D-A5A2-0E38CD9E39F3}" srcOrd="0" destOrd="0" presId="urn:microsoft.com/office/officeart/2005/8/layout/hierarchy2"/>
    <dgm:cxn modelId="{74913C18-09A8-4BDC-AED8-F0BCF37162E3}" type="presOf" srcId="{21B27B54-5DB0-4A4F-9400-DC95FEBBA5CE}" destId="{AC0744FA-42E4-4979-A346-A19F47592F02}" srcOrd="1" destOrd="0" presId="urn:microsoft.com/office/officeart/2005/8/layout/hierarchy2"/>
    <dgm:cxn modelId="{F53DED37-C5E7-42A4-85FB-95EDEE8BF34A}" type="presOf" srcId="{D961F734-C0AC-4B2B-B23D-5C8480366D27}" destId="{EBF583A3-C4BF-4D50-ABA4-2F5642A8AF5C}" srcOrd="1" destOrd="0" presId="urn:microsoft.com/office/officeart/2005/8/layout/hierarchy2"/>
    <dgm:cxn modelId="{3DFFAB40-7893-44FD-A30B-CFEC59107140}" srcId="{38250A37-2062-47F0-9CC4-5822F624CA81}" destId="{18870458-0C6C-422E-AF46-F1A2BE37F5D3}" srcOrd="1" destOrd="0" parTransId="{313BD450-0CEC-45C9-B30E-969223FFC65E}" sibTransId="{79587A06-184C-45D3-857A-4FA35461032B}"/>
    <dgm:cxn modelId="{5FDCCD66-1F58-4989-8EFD-1517D460D07D}" type="presOf" srcId="{313BD450-0CEC-45C9-B30E-969223FFC65E}" destId="{27C86B4A-0133-4BA4-882B-2DA370850DAE}" srcOrd="1" destOrd="0" presId="urn:microsoft.com/office/officeart/2005/8/layout/hierarchy2"/>
    <dgm:cxn modelId="{76491947-2E40-41BA-99AE-987502426843}" type="presOf" srcId="{1E724806-6C51-46B1-9805-7493B52A7B72}" destId="{E53FC3F6-349A-4944-87EC-390A0504CA06}" srcOrd="0" destOrd="0" presId="urn:microsoft.com/office/officeart/2005/8/layout/hierarchy2"/>
    <dgm:cxn modelId="{D14AAE6C-D4B7-44B4-AF21-BC06945AFEC5}" type="presOf" srcId="{71EFFA89-AB25-4DC0-8B18-DD335086A105}" destId="{C7578876-52FB-4D50-B98C-E3112B701BD4}" srcOrd="0" destOrd="0" presId="urn:microsoft.com/office/officeart/2005/8/layout/hierarchy2"/>
    <dgm:cxn modelId="{F2AC5352-4708-4451-AFD6-8054CEA59F25}" srcId="{38250A37-2062-47F0-9CC4-5822F624CA81}" destId="{C9AAE4A1-0A1A-43C1-92BA-986FA729A4EE}" srcOrd="0" destOrd="0" parTransId="{21B27B54-5DB0-4A4F-9400-DC95FEBBA5CE}" sibTransId="{852C5BD7-10B4-47FB-B2CC-106D73DF7BAC}"/>
    <dgm:cxn modelId="{4E872481-295D-41FF-B1BF-387A7C73C4A6}" srcId="{38250A37-2062-47F0-9CC4-5822F624CA81}" destId="{71EFFA89-AB25-4DC0-8B18-DD335086A105}" srcOrd="3" destOrd="0" parTransId="{D961F734-C0AC-4B2B-B23D-5C8480366D27}" sibTransId="{FD34536D-2CA4-4270-B29B-EC6E333F767E}"/>
    <dgm:cxn modelId="{5764BD9F-BCC8-4943-8A52-CD8AAD1391E3}" srcId="{3193C3C0-F1FD-408C-AD0E-1E588B98E0FC}" destId="{38250A37-2062-47F0-9CC4-5822F624CA81}" srcOrd="0" destOrd="0" parTransId="{10ED5298-E0FD-4D8D-A985-77737DC0B75C}" sibTransId="{B005AC30-E1FF-4EDE-A212-1AAA83472AF7}"/>
    <dgm:cxn modelId="{AF0DFCA9-8032-4FD6-B535-072670859039}" type="presOf" srcId="{313BD450-0CEC-45C9-B30E-969223FFC65E}" destId="{404B6513-EFFB-4C60-AE0F-49DC7ACDB73C}" srcOrd="0" destOrd="0" presId="urn:microsoft.com/office/officeart/2005/8/layout/hierarchy2"/>
    <dgm:cxn modelId="{356592AF-FF30-4AB2-B727-BB693B6FACFB}" type="presOf" srcId="{1E724806-6C51-46B1-9805-7493B52A7B72}" destId="{026DB2B4-BF72-4CE9-AEF6-F1ACDFC9E0BE}" srcOrd="1" destOrd="0" presId="urn:microsoft.com/office/officeart/2005/8/layout/hierarchy2"/>
    <dgm:cxn modelId="{47DB47B9-BB1B-44F0-84EA-DBEB3ED6D17B}" type="presOf" srcId="{38250A37-2062-47F0-9CC4-5822F624CA81}" destId="{505670B6-26F0-43B9-BC50-F43EA6D1A65B}" srcOrd="0" destOrd="0" presId="urn:microsoft.com/office/officeart/2005/8/layout/hierarchy2"/>
    <dgm:cxn modelId="{03B86BD5-055A-48C6-9789-75284683BA28}" srcId="{38250A37-2062-47F0-9CC4-5822F624CA81}" destId="{DE2A11B2-3B88-4675-9853-A8228D8ABD92}" srcOrd="2" destOrd="0" parTransId="{1E724806-6C51-46B1-9805-7493B52A7B72}" sibTransId="{0DF275A0-D1D5-447F-A8CF-6DCF1FEBDE7F}"/>
    <dgm:cxn modelId="{2F7D1CE9-60B3-44CB-8F72-0CBB15F20ECA}" type="presOf" srcId="{18870458-0C6C-422E-AF46-F1A2BE37F5D3}" destId="{A784EA09-A7DB-49E3-9A9F-DC9BDC980EFD}" srcOrd="0" destOrd="0" presId="urn:microsoft.com/office/officeart/2005/8/layout/hierarchy2"/>
    <dgm:cxn modelId="{39F637EA-E4D1-4C69-BEDE-CB903C449F44}" type="presOf" srcId="{D961F734-C0AC-4B2B-B23D-5C8480366D27}" destId="{F3E07030-EBBB-43FE-BC23-221FC1F7D710}" srcOrd="0" destOrd="0" presId="urn:microsoft.com/office/officeart/2005/8/layout/hierarchy2"/>
    <dgm:cxn modelId="{B71CA4EC-7962-4EE4-97FC-9610D8340C07}" type="presOf" srcId="{3193C3C0-F1FD-408C-AD0E-1E588B98E0FC}" destId="{B8D2D792-8C4F-4C9B-B1D2-DA6C0C666761}" srcOrd="0" destOrd="0" presId="urn:microsoft.com/office/officeart/2005/8/layout/hierarchy2"/>
    <dgm:cxn modelId="{73321EFC-9050-48C4-AAE0-170AF15ACBE0}" type="presOf" srcId="{21B27B54-5DB0-4A4F-9400-DC95FEBBA5CE}" destId="{417E1F6C-8EC5-415C-AC00-52B567E85998}" srcOrd="0" destOrd="0" presId="urn:microsoft.com/office/officeart/2005/8/layout/hierarchy2"/>
    <dgm:cxn modelId="{E60670FE-86D9-4264-AAFB-C7279D631147}" type="presOf" srcId="{DE2A11B2-3B88-4675-9853-A8228D8ABD92}" destId="{31153E8F-8833-46BC-B009-164E85E2D214}" srcOrd="0" destOrd="0" presId="urn:microsoft.com/office/officeart/2005/8/layout/hierarchy2"/>
    <dgm:cxn modelId="{BE4BE684-2346-4BB3-BC38-79FDA020E0DA}" type="presParOf" srcId="{B8D2D792-8C4F-4C9B-B1D2-DA6C0C666761}" destId="{62E05078-0FAD-4EFB-93D0-9B130264A126}" srcOrd="0" destOrd="0" presId="urn:microsoft.com/office/officeart/2005/8/layout/hierarchy2"/>
    <dgm:cxn modelId="{D94F0E5B-A8A3-4376-9990-7F000AC2A8B2}" type="presParOf" srcId="{62E05078-0FAD-4EFB-93D0-9B130264A126}" destId="{505670B6-26F0-43B9-BC50-F43EA6D1A65B}" srcOrd="0" destOrd="0" presId="urn:microsoft.com/office/officeart/2005/8/layout/hierarchy2"/>
    <dgm:cxn modelId="{2E79FBB5-BCC6-4134-BAF7-AF1ADC646C63}" type="presParOf" srcId="{62E05078-0FAD-4EFB-93D0-9B130264A126}" destId="{C03E695D-59F2-4413-BDC4-C51FB18A7EE0}" srcOrd="1" destOrd="0" presId="urn:microsoft.com/office/officeart/2005/8/layout/hierarchy2"/>
    <dgm:cxn modelId="{E0B8DBBA-2BFD-4203-B42B-619AF0472A5C}" type="presParOf" srcId="{C03E695D-59F2-4413-BDC4-C51FB18A7EE0}" destId="{417E1F6C-8EC5-415C-AC00-52B567E85998}" srcOrd="0" destOrd="0" presId="urn:microsoft.com/office/officeart/2005/8/layout/hierarchy2"/>
    <dgm:cxn modelId="{F3683688-5A90-4319-9506-902C3D4AC298}" type="presParOf" srcId="{417E1F6C-8EC5-415C-AC00-52B567E85998}" destId="{AC0744FA-42E4-4979-A346-A19F47592F02}" srcOrd="0" destOrd="0" presId="urn:microsoft.com/office/officeart/2005/8/layout/hierarchy2"/>
    <dgm:cxn modelId="{7D94CF6C-930B-4A94-8F82-10D552822232}" type="presParOf" srcId="{C03E695D-59F2-4413-BDC4-C51FB18A7EE0}" destId="{573D651A-EB9E-46EA-A81F-AF11716A584E}" srcOrd="1" destOrd="0" presId="urn:microsoft.com/office/officeart/2005/8/layout/hierarchy2"/>
    <dgm:cxn modelId="{72B3E97E-4846-45B2-8F79-CF336BBC0B5E}" type="presParOf" srcId="{573D651A-EB9E-46EA-A81F-AF11716A584E}" destId="{8C1E3D60-566A-4E0D-A5A2-0E38CD9E39F3}" srcOrd="0" destOrd="0" presId="urn:microsoft.com/office/officeart/2005/8/layout/hierarchy2"/>
    <dgm:cxn modelId="{B07284FC-D3E4-42C3-8A25-FC1C328DFF66}" type="presParOf" srcId="{573D651A-EB9E-46EA-A81F-AF11716A584E}" destId="{EA55E301-342D-4F14-8EDC-23E7F6C5A304}" srcOrd="1" destOrd="0" presId="urn:microsoft.com/office/officeart/2005/8/layout/hierarchy2"/>
    <dgm:cxn modelId="{87DEA06D-7D03-4058-9DA2-CFF3E224BB40}" type="presParOf" srcId="{C03E695D-59F2-4413-BDC4-C51FB18A7EE0}" destId="{404B6513-EFFB-4C60-AE0F-49DC7ACDB73C}" srcOrd="2" destOrd="0" presId="urn:microsoft.com/office/officeart/2005/8/layout/hierarchy2"/>
    <dgm:cxn modelId="{621A7B8E-9855-495E-8B71-7CE31C514DCE}" type="presParOf" srcId="{404B6513-EFFB-4C60-AE0F-49DC7ACDB73C}" destId="{27C86B4A-0133-4BA4-882B-2DA370850DAE}" srcOrd="0" destOrd="0" presId="urn:microsoft.com/office/officeart/2005/8/layout/hierarchy2"/>
    <dgm:cxn modelId="{7E10F1ED-0B52-4989-9E90-B29111E057EF}" type="presParOf" srcId="{C03E695D-59F2-4413-BDC4-C51FB18A7EE0}" destId="{78647C6F-8415-4A5A-838F-083387A231BF}" srcOrd="3" destOrd="0" presId="urn:microsoft.com/office/officeart/2005/8/layout/hierarchy2"/>
    <dgm:cxn modelId="{08DCDD5C-0DE4-4BCE-9F85-B9AE484CC213}" type="presParOf" srcId="{78647C6F-8415-4A5A-838F-083387A231BF}" destId="{A784EA09-A7DB-49E3-9A9F-DC9BDC980EFD}" srcOrd="0" destOrd="0" presId="urn:microsoft.com/office/officeart/2005/8/layout/hierarchy2"/>
    <dgm:cxn modelId="{4D49C5C3-D2E6-4478-A737-86DCE0F4ABEE}" type="presParOf" srcId="{78647C6F-8415-4A5A-838F-083387A231BF}" destId="{C2F44785-DFA4-4F1E-9498-899FC3577C1F}" srcOrd="1" destOrd="0" presId="urn:microsoft.com/office/officeart/2005/8/layout/hierarchy2"/>
    <dgm:cxn modelId="{BE7C7192-C228-4BCA-ABB5-978049CADBAC}" type="presParOf" srcId="{C03E695D-59F2-4413-BDC4-C51FB18A7EE0}" destId="{E53FC3F6-349A-4944-87EC-390A0504CA06}" srcOrd="4" destOrd="0" presId="urn:microsoft.com/office/officeart/2005/8/layout/hierarchy2"/>
    <dgm:cxn modelId="{ECF95A1C-2814-476A-B124-1969673DED6C}" type="presParOf" srcId="{E53FC3F6-349A-4944-87EC-390A0504CA06}" destId="{026DB2B4-BF72-4CE9-AEF6-F1ACDFC9E0BE}" srcOrd="0" destOrd="0" presId="urn:microsoft.com/office/officeart/2005/8/layout/hierarchy2"/>
    <dgm:cxn modelId="{14429DC4-A898-4B86-A8BC-4827D4887121}" type="presParOf" srcId="{C03E695D-59F2-4413-BDC4-C51FB18A7EE0}" destId="{FB9D77A2-0C48-4BC1-9AC3-B5B62CD2DEF1}" srcOrd="5" destOrd="0" presId="urn:microsoft.com/office/officeart/2005/8/layout/hierarchy2"/>
    <dgm:cxn modelId="{3AC71DEB-F6AD-4B30-8006-32E22E27FBA1}" type="presParOf" srcId="{FB9D77A2-0C48-4BC1-9AC3-B5B62CD2DEF1}" destId="{31153E8F-8833-46BC-B009-164E85E2D214}" srcOrd="0" destOrd="0" presId="urn:microsoft.com/office/officeart/2005/8/layout/hierarchy2"/>
    <dgm:cxn modelId="{79DEC3B6-562C-4BB5-8702-0A558278FE9B}" type="presParOf" srcId="{FB9D77A2-0C48-4BC1-9AC3-B5B62CD2DEF1}" destId="{68BEF4A2-1064-46A0-ADDD-FD3F38FD6024}" srcOrd="1" destOrd="0" presId="urn:microsoft.com/office/officeart/2005/8/layout/hierarchy2"/>
    <dgm:cxn modelId="{1088483B-0729-448F-810B-6A504A2EBB29}" type="presParOf" srcId="{C03E695D-59F2-4413-BDC4-C51FB18A7EE0}" destId="{F3E07030-EBBB-43FE-BC23-221FC1F7D710}" srcOrd="6" destOrd="0" presId="urn:microsoft.com/office/officeart/2005/8/layout/hierarchy2"/>
    <dgm:cxn modelId="{C0ECD132-8C91-435A-86A3-74C51149A96F}" type="presParOf" srcId="{F3E07030-EBBB-43FE-BC23-221FC1F7D710}" destId="{EBF583A3-C4BF-4D50-ABA4-2F5642A8AF5C}" srcOrd="0" destOrd="0" presId="urn:microsoft.com/office/officeart/2005/8/layout/hierarchy2"/>
    <dgm:cxn modelId="{20DDDBB8-7A31-443E-861D-D4AAC3399E92}" type="presParOf" srcId="{C03E695D-59F2-4413-BDC4-C51FB18A7EE0}" destId="{5BCB0647-BCEF-4E9C-859A-0DACA2204463}" srcOrd="7" destOrd="0" presId="urn:microsoft.com/office/officeart/2005/8/layout/hierarchy2"/>
    <dgm:cxn modelId="{3B28B9AF-8D23-471F-8A3F-9B4015FDB7E0}" type="presParOf" srcId="{5BCB0647-BCEF-4E9C-859A-0DACA2204463}" destId="{C7578876-52FB-4D50-B98C-E3112B701BD4}" srcOrd="0" destOrd="0" presId="urn:microsoft.com/office/officeart/2005/8/layout/hierarchy2"/>
    <dgm:cxn modelId="{8BF930D0-57FA-4161-9C9C-517E5C243DD1}" type="presParOf" srcId="{5BCB0647-BCEF-4E9C-859A-0DACA2204463}" destId="{925951D5-9CCE-441E-B354-C7AF9841EA6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193C3C0-F1FD-408C-AD0E-1E588B98E0FC}" type="doc">
      <dgm:prSet loTypeId="urn:microsoft.com/office/officeart/2005/8/layout/hierarchy2" loCatId="hierarchy" qsTypeId="urn:microsoft.com/office/officeart/2005/8/quickstyle/3d3" qsCatId="3D" csTypeId="urn:microsoft.com/office/officeart/2005/8/colors/accent5_2" csCatId="accent5" phldr="1"/>
      <dgm:spPr/>
      <dgm:t>
        <a:bodyPr/>
        <a:lstStyle/>
        <a:p>
          <a:endParaRPr lang="pt-BR"/>
        </a:p>
      </dgm:t>
    </dgm:pt>
    <dgm:pt modelId="{38250A37-2062-47F0-9CC4-5822F624CA81}">
      <dgm:prSet phldrT="[Texto]"/>
      <dgm:spPr/>
      <dgm:t>
        <a:bodyPr/>
        <a:lstStyle/>
        <a:p>
          <a:r>
            <a:rPr lang="pt-BR" b="1" dirty="0">
              <a:solidFill>
                <a:schemeClr val="bg1"/>
              </a:solidFill>
              <a:effectLst>
                <a:outerShdw blurRad="38100" dist="38100" dir="2700000" algn="tl">
                  <a:srgbClr val="000000">
                    <a:alpha val="43137"/>
                  </a:srgbClr>
                </a:outerShdw>
              </a:effectLst>
            </a:rPr>
            <a:t>Representante Legal do Ente</a:t>
          </a:r>
        </a:p>
      </dgm:t>
    </dgm:pt>
    <dgm:pt modelId="{10ED5298-E0FD-4D8D-A985-77737DC0B75C}" type="parTrans" cxnId="{5764BD9F-BCC8-4943-8A52-CD8AAD1391E3}">
      <dgm:prSet/>
      <dgm:spPr/>
      <dgm:t>
        <a:bodyPr/>
        <a:lstStyle/>
        <a:p>
          <a:endParaRPr lang="pt-BR"/>
        </a:p>
      </dgm:t>
    </dgm:pt>
    <dgm:pt modelId="{B005AC30-E1FF-4EDE-A212-1AAA83472AF7}" type="sibTrans" cxnId="{5764BD9F-BCC8-4943-8A52-CD8AAD1391E3}">
      <dgm:prSet/>
      <dgm:spPr/>
      <dgm:t>
        <a:bodyPr/>
        <a:lstStyle/>
        <a:p>
          <a:endParaRPr lang="pt-BR"/>
        </a:p>
      </dgm:t>
    </dgm:pt>
    <dgm:pt modelId="{C9AAE4A1-0A1A-43C1-92BA-986FA729A4EE}">
      <dgm:prSet phldrT="[Texto]"/>
      <dgm:spPr/>
      <dgm:t>
        <a:bodyPr/>
        <a:lstStyle/>
        <a:p>
          <a:r>
            <a:rPr lang="pt-BR" dirty="0"/>
            <a:t>Demais membros da diretoria</a:t>
          </a:r>
        </a:p>
      </dgm:t>
    </dgm:pt>
    <dgm:pt modelId="{21B27B54-5DB0-4A4F-9400-DC95FEBBA5CE}" type="parTrans" cxnId="{F2AC5352-4708-4451-AFD6-8054CEA59F25}">
      <dgm:prSet/>
      <dgm:spPr/>
      <dgm:t>
        <a:bodyPr/>
        <a:lstStyle/>
        <a:p>
          <a:endParaRPr lang="pt-BR"/>
        </a:p>
      </dgm:t>
    </dgm:pt>
    <dgm:pt modelId="{852C5BD7-10B4-47FB-B2CC-106D73DF7BAC}" type="sibTrans" cxnId="{F2AC5352-4708-4451-AFD6-8054CEA59F25}">
      <dgm:prSet/>
      <dgm:spPr/>
      <dgm:t>
        <a:bodyPr/>
        <a:lstStyle/>
        <a:p>
          <a:endParaRPr lang="pt-BR"/>
        </a:p>
      </dgm:t>
    </dgm:pt>
    <dgm:pt modelId="{18870458-0C6C-422E-AF46-F1A2BE37F5D3}">
      <dgm:prSet phldrT="[Texto]"/>
      <dgm:spPr/>
      <dgm:t>
        <a:bodyPr/>
        <a:lstStyle/>
        <a:p>
          <a:r>
            <a:rPr lang="pt-BR" dirty="0"/>
            <a:t>Membros do conselho deliberativo</a:t>
          </a:r>
        </a:p>
      </dgm:t>
    </dgm:pt>
    <dgm:pt modelId="{313BD450-0CEC-45C9-B30E-969223FFC65E}" type="parTrans" cxnId="{3DFFAB40-7893-44FD-A30B-CFEC59107140}">
      <dgm:prSet/>
      <dgm:spPr/>
      <dgm:t>
        <a:bodyPr/>
        <a:lstStyle/>
        <a:p>
          <a:endParaRPr lang="pt-BR"/>
        </a:p>
      </dgm:t>
    </dgm:pt>
    <dgm:pt modelId="{79587A06-184C-45D3-857A-4FA35461032B}" type="sibTrans" cxnId="{3DFFAB40-7893-44FD-A30B-CFEC59107140}">
      <dgm:prSet/>
      <dgm:spPr/>
      <dgm:t>
        <a:bodyPr/>
        <a:lstStyle/>
        <a:p>
          <a:endParaRPr lang="pt-BR"/>
        </a:p>
      </dgm:t>
    </dgm:pt>
    <dgm:pt modelId="{0058EA6D-1110-40B9-95A1-8B3A074AB125}">
      <dgm:prSet phldrT="[Texto]"/>
      <dgm:spPr/>
      <dgm:t>
        <a:bodyPr/>
        <a:lstStyle/>
        <a:p>
          <a:r>
            <a:rPr lang="pt-BR" dirty="0"/>
            <a:t>Membros do conselho fiscal</a:t>
          </a:r>
        </a:p>
      </dgm:t>
    </dgm:pt>
    <dgm:pt modelId="{F5423820-B716-4EF5-8AFE-F015544AE88C}" type="parTrans" cxnId="{58257622-3A43-4BED-9EBB-249DBB6D713E}">
      <dgm:prSet/>
      <dgm:spPr/>
      <dgm:t>
        <a:bodyPr/>
        <a:lstStyle/>
        <a:p>
          <a:endParaRPr lang="pt-BR"/>
        </a:p>
      </dgm:t>
    </dgm:pt>
    <dgm:pt modelId="{4661744C-CFC0-4475-A204-538C37B772A7}" type="sibTrans" cxnId="{58257622-3A43-4BED-9EBB-249DBB6D713E}">
      <dgm:prSet/>
      <dgm:spPr/>
      <dgm:t>
        <a:bodyPr/>
        <a:lstStyle/>
        <a:p>
          <a:endParaRPr lang="pt-BR"/>
        </a:p>
      </dgm:t>
    </dgm:pt>
    <dgm:pt modelId="{11F60194-98EB-4E82-BCAE-86337C52852C}">
      <dgm:prSet phldrT="[Texto]"/>
      <dgm:spPr/>
      <dgm:t>
        <a:bodyPr/>
        <a:lstStyle/>
        <a:p>
          <a:r>
            <a:rPr lang="pt-BR" dirty="0"/>
            <a:t>Responsável pela gestão dos recursos</a:t>
          </a:r>
        </a:p>
      </dgm:t>
    </dgm:pt>
    <dgm:pt modelId="{A806AD61-BD0F-443F-BDFD-735312D3938C}" type="parTrans" cxnId="{A48E4EA2-2AC1-4CD9-9BCB-2392B7744C13}">
      <dgm:prSet/>
      <dgm:spPr/>
      <dgm:t>
        <a:bodyPr/>
        <a:lstStyle/>
        <a:p>
          <a:endParaRPr lang="pt-BR"/>
        </a:p>
      </dgm:t>
    </dgm:pt>
    <dgm:pt modelId="{55D9BB68-AF16-4F62-BCFF-77DD36C06080}" type="sibTrans" cxnId="{A48E4EA2-2AC1-4CD9-9BCB-2392B7744C13}">
      <dgm:prSet/>
      <dgm:spPr/>
      <dgm:t>
        <a:bodyPr/>
        <a:lstStyle/>
        <a:p>
          <a:endParaRPr lang="pt-BR"/>
        </a:p>
      </dgm:t>
    </dgm:pt>
    <dgm:pt modelId="{759D8A9F-4B75-43FA-84C2-8F90DFB93F9A}">
      <dgm:prSet phldrT="[Texto]"/>
      <dgm:spPr/>
      <dgm:t>
        <a:bodyPr/>
        <a:lstStyle/>
        <a:p>
          <a:r>
            <a:rPr lang="pt-BR" dirty="0"/>
            <a:t>Membros do comitê de investimentos</a:t>
          </a:r>
        </a:p>
      </dgm:t>
    </dgm:pt>
    <dgm:pt modelId="{B2410AA1-0112-48E3-842A-21F3185AF24E}" type="parTrans" cxnId="{D287FF70-91F0-495F-9739-74E2E1C1340E}">
      <dgm:prSet/>
      <dgm:spPr/>
      <dgm:t>
        <a:bodyPr/>
        <a:lstStyle/>
        <a:p>
          <a:endParaRPr lang="pt-BR"/>
        </a:p>
      </dgm:t>
    </dgm:pt>
    <dgm:pt modelId="{DE386C87-25CE-4484-9B52-A4FD1161DCFF}" type="sibTrans" cxnId="{D287FF70-91F0-495F-9739-74E2E1C1340E}">
      <dgm:prSet/>
      <dgm:spPr/>
      <dgm:t>
        <a:bodyPr/>
        <a:lstStyle/>
        <a:p>
          <a:endParaRPr lang="pt-BR"/>
        </a:p>
      </dgm:t>
    </dgm:pt>
    <dgm:pt modelId="{95E8B14A-BFD3-4D18-B178-CF93012C7BD2}">
      <dgm:prSet phldrT="[Texto]"/>
      <dgm:spPr/>
      <dgm:t>
        <a:bodyPr/>
        <a:lstStyle/>
        <a:p>
          <a:r>
            <a:rPr lang="pt-BR" b="1" dirty="0">
              <a:effectLst>
                <a:outerShdw blurRad="38100" dist="38100" dir="2700000" algn="tl">
                  <a:srgbClr val="000000">
                    <a:alpha val="43137"/>
                  </a:srgbClr>
                </a:outerShdw>
              </a:effectLst>
            </a:rPr>
            <a:t>Representante legal da Unidade Gestora</a:t>
          </a:r>
        </a:p>
      </dgm:t>
    </dgm:pt>
    <dgm:pt modelId="{589670D4-3BED-4FF9-B632-AB8AE3F60F7D}" type="parTrans" cxnId="{50A27715-4899-4366-8DA3-6C219B6A3D78}">
      <dgm:prSet/>
      <dgm:spPr/>
      <dgm:t>
        <a:bodyPr/>
        <a:lstStyle/>
        <a:p>
          <a:endParaRPr lang="pt-BR"/>
        </a:p>
      </dgm:t>
    </dgm:pt>
    <dgm:pt modelId="{623972AD-287C-458C-967B-E1CDE92E90C6}" type="sibTrans" cxnId="{50A27715-4899-4366-8DA3-6C219B6A3D78}">
      <dgm:prSet/>
      <dgm:spPr/>
      <dgm:t>
        <a:bodyPr/>
        <a:lstStyle/>
        <a:p>
          <a:endParaRPr lang="pt-BR"/>
        </a:p>
      </dgm:t>
    </dgm:pt>
    <dgm:pt modelId="{638140FB-55ED-45B2-A3D3-7B1BE640594E}">
      <dgm:prSet phldrT="[Texto]"/>
      <dgm:spPr/>
      <dgm:t>
        <a:bodyPr/>
        <a:lstStyle/>
        <a:p>
          <a:r>
            <a:rPr lang="pt-BR" dirty="0"/>
            <a:t>      Representante Legal da Unidade Gestora </a:t>
          </a:r>
        </a:p>
      </dgm:t>
    </dgm:pt>
    <dgm:pt modelId="{A0C8839F-6007-4B77-AAB4-95F19FABB605}" type="parTrans" cxnId="{92130A36-2636-4C1C-B8AE-A81B08C381C1}">
      <dgm:prSet/>
      <dgm:spPr/>
      <dgm:t>
        <a:bodyPr/>
        <a:lstStyle/>
        <a:p>
          <a:endParaRPr lang="pt-BR"/>
        </a:p>
      </dgm:t>
    </dgm:pt>
    <dgm:pt modelId="{C37405D4-A43B-42C2-A55A-828FF5E484DA}" type="sibTrans" cxnId="{92130A36-2636-4C1C-B8AE-A81B08C381C1}">
      <dgm:prSet/>
      <dgm:spPr/>
      <dgm:t>
        <a:bodyPr/>
        <a:lstStyle/>
        <a:p>
          <a:endParaRPr lang="pt-BR"/>
        </a:p>
      </dgm:t>
    </dgm:pt>
    <dgm:pt modelId="{B8D2D792-8C4F-4C9B-B1D2-DA6C0C666761}" type="pres">
      <dgm:prSet presAssocID="{3193C3C0-F1FD-408C-AD0E-1E588B98E0FC}" presName="diagram" presStyleCnt="0">
        <dgm:presLayoutVars>
          <dgm:chPref val="1"/>
          <dgm:dir/>
          <dgm:animOne val="branch"/>
          <dgm:animLvl val="lvl"/>
          <dgm:resizeHandles val="exact"/>
        </dgm:presLayoutVars>
      </dgm:prSet>
      <dgm:spPr/>
    </dgm:pt>
    <dgm:pt modelId="{62E05078-0FAD-4EFB-93D0-9B130264A126}" type="pres">
      <dgm:prSet presAssocID="{38250A37-2062-47F0-9CC4-5822F624CA81}" presName="root1" presStyleCnt="0"/>
      <dgm:spPr/>
    </dgm:pt>
    <dgm:pt modelId="{505670B6-26F0-43B9-BC50-F43EA6D1A65B}" type="pres">
      <dgm:prSet presAssocID="{38250A37-2062-47F0-9CC4-5822F624CA81}" presName="LevelOneTextNode" presStyleLbl="node0" presStyleIdx="0" presStyleCnt="2" custScaleX="149657" custScaleY="72999" custLinFactNeighborY="-43346">
        <dgm:presLayoutVars>
          <dgm:chPref val="3"/>
        </dgm:presLayoutVars>
      </dgm:prSet>
      <dgm:spPr/>
    </dgm:pt>
    <dgm:pt modelId="{C03E695D-59F2-4413-BDC4-C51FB18A7EE0}" type="pres">
      <dgm:prSet presAssocID="{38250A37-2062-47F0-9CC4-5822F624CA81}" presName="level2hierChild" presStyleCnt="0"/>
      <dgm:spPr/>
    </dgm:pt>
    <dgm:pt modelId="{AD876D92-F212-48EB-8A9C-9AF081707EE8}" type="pres">
      <dgm:prSet presAssocID="{A0C8839F-6007-4B77-AAB4-95F19FABB605}" presName="conn2-1" presStyleLbl="parChTrans1D2" presStyleIdx="0" presStyleCnt="6"/>
      <dgm:spPr/>
    </dgm:pt>
    <dgm:pt modelId="{B7C0FEF5-B4DB-4B6F-A9E3-9B942812B98D}" type="pres">
      <dgm:prSet presAssocID="{A0C8839F-6007-4B77-AAB4-95F19FABB605}" presName="connTx" presStyleLbl="parChTrans1D2" presStyleIdx="0" presStyleCnt="6"/>
      <dgm:spPr/>
    </dgm:pt>
    <dgm:pt modelId="{23D7D8BD-7813-45F5-8E81-7AD064E0C381}" type="pres">
      <dgm:prSet presAssocID="{638140FB-55ED-45B2-A3D3-7B1BE640594E}" presName="root2" presStyleCnt="0"/>
      <dgm:spPr/>
    </dgm:pt>
    <dgm:pt modelId="{5D789BB7-8146-4DDF-9F47-20032A932E39}" type="pres">
      <dgm:prSet presAssocID="{638140FB-55ED-45B2-A3D3-7B1BE640594E}" presName="LevelTwoTextNode" presStyleLbl="node2" presStyleIdx="0" presStyleCnt="6" custScaleX="188675" custScaleY="58598" custLinFactNeighborY="-45060">
        <dgm:presLayoutVars>
          <dgm:chPref val="3"/>
        </dgm:presLayoutVars>
      </dgm:prSet>
      <dgm:spPr/>
    </dgm:pt>
    <dgm:pt modelId="{E6C0BC1C-65B5-4CCE-B025-D442F9D9CD23}" type="pres">
      <dgm:prSet presAssocID="{638140FB-55ED-45B2-A3D3-7B1BE640594E}" presName="level3hierChild" presStyleCnt="0"/>
      <dgm:spPr/>
    </dgm:pt>
    <dgm:pt modelId="{748E1A02-98C7-4843-B722-FA238B1D10E9}" type="pres">
      <dgm:prSet presAssocID="{95E8B14A-BFD3-4D18-B178-CF93012C7BD2}" presName="root1" presStyleCnt="0"/>
      <dgm:spPr/>
    </dgm:pt>
    <dgm:pt modelId="{889BC92A-F07B-411E-A541-F4BA1F3B2EAD}" type="pres">
      <dgm:prSet presAssocID="{95E8B14A-BFD3-4D18-B178-CF93012C7BD2}" presName="LevelOneTextNode" presStyleLbl="node0" presStyleIdx="1" presStyleCnt="2" custScaleX="143264" custScaleY="77329" custLinFactNeighborY="2751">
        <dgm:presLayoutVars>
          <dgm:chPref val="3"/>
        </dgm:presLayoutVars>
      </dgm:prSet>
      <dgm:spPr/>
    </dgm:pt>
    <dgm:pt modelId="{768FA42D-26B9-4A6D-B7FD-652A808B7576}" type="pres">
      <dgm:prSet presAssocID="{95E8B14A-BFD3-4D18-B178-CF93012C7BD2}" presName="level2hierChild" presStyleCnt="0"/>
      <dgm:spPr/>
    </dgm:pt>
    <dgm:pt modelId="{417E1F6C-8EC5-415C-AC00-52B567E85998}" type="pres">
      <dgm:prSet presAssocID="{21B27B54-5DB0-4A4F-9400-DC95FEBBA5CE}" presName="conn2-1" presStyleLbl="parChTrans1D2" presStyleIdx="1" presStyleCnt="6"/>
      <dgm:spPr/>
    </dgm:pt>
    <dgm:pt modelId="{AC0744FA-42E4-4979-A346-A19F47592F02}" type="pres">
      <dgm:prSet presAssocID="{21B27B54-5DB0-4A4F-9400-DC95FEBBA5CE}" presName="connTx" presStyleLbl="parChTrans1D2" presStyleIdx="1" presStyleCnt="6"/>
      <dgm:spPr/>
    </dgm:pt>
    <dgm:pt modelId="{573D651A-EB9E-46EA-A81F-AF11716A584E}" type="pres">
      <dgm:prSet presAssocID="{C9AAE4A1-0A1A-43C1-92BA-986FA729A4EE}" presName="root2" presStyleCnt="0"/>
      <dgm:spPr/>
    </dgm:pt>
    <dgm:pt modelId="{8C1E3D60-566A-4E0D-A5A2-0E38CD9E39F3}" type="pres">
      <dgm:prSet presAssocID="{C9AAE4A1-0A1A-43C1-92BA-986FA729A4EE}" presName="LevelTwoTextNode" presStyleLbl="node2" presStyleIdx="1" presStyleCnt="6" custScaleX="214178" custScaleY="37472" custLinFactNeighborX="-6816" custLinFactNeighborY="3944">
        <dgm:presLayoutVars>
          <dgm:chPref val="3"/>
        </dgm:presLayoutVars>
      </dgm:prSet>
      <dgm:spPr/>
    </dgm:pt>
    <dgm:pt modelId="{EA55E301-342D-4F14-8EDC-23E7F6C5A304}" type="pres">
      <dgm:prSet presAssocID="{C9AAE4A1-0A1A-43C1-92BA-986FA729A4EE}" presName="level3hierChild" presStyleCnt="0"/>
      <dgm:spPr/>
    </dgm:pt>
    <dgm:pt modelId="{404B6513-EFFB-4C60-AE0F-49DC7ACDB73C}" type="pres">
      <dgm:prSet presAssocID="{313BD450-0CEC-45C9-B30E-969223FFC65E}" presName="conn2-1" presStyleLbl="parChTrans1D2" presStyleIdx="2" presStyleCnt="6"/>
      <dgm:spPr/>
    </dgm:pt>
    <dgm:pt modelId="{27C86B4A-0133-4BA4-882B-2DA370850DAE}" type="pres">
      <dgm:prSet presAssocID="{313BD450-0CEC-45C9-B30E-969223FFC65E}" presName="connTx" presStyleLbl="parChTrans1D2" presStyleIdx="2" presStyleCnt="6"/>
      <dgm:spPr/>
    </dgm:pt>
    <dgm:pt modelId="{78647C6F-8415-4A5A-838F-083387A231BF}" type="pres">
      <dgm:prSet presAssocID="{18870458-0C6C-422E-AF46-F1A2BE37F5D3}" presName="root2" presStyleCnt="0"/>
      <dgm:spPr/>
    </dgm:pt>
    <dgm:pt modelId="{A784EA09-A7DB-49E3-9A9F-DC9BDC980EFD}" type="pres">
      <dgm:prSet presAssocID="{18870458-0C6C-422E-AF46-F1A2BE37F5D3}" presName="LevelTwoTextNode" presStyleLbl="node2" presStyleIdx="2" presStyleCnt="6" custScaleX="213639" custScaleY="35996" custLinFactNeighborX="-6816">
        <dgm:presLayoutVars>
          <dgm:chPref val="3"/>
        </dgm:presLayoutVars>
      </dgm:prSet>
      <dgm:spPr/>
    </dgm:pt>
    <dgm:pt modelId="{C2F44785-DFA4-4F1E-9498-899FC3577C1F}" type="pres">
      <dgm:prSet presAssocID="{18870458-0C6C-422E-AF46-F1A2BE37F5D3}" presName="level3hierChild" presStyleCnt="0"/>
      <dgm:spPr/>
    </dgm:pt>
    <dgm:pt modelId="{89B6D030-6D1E-4367-8101-8523446CA667}" type="pres">
      <dgm:prSet presAssocID="{F5423820-B716-4EF5-8AFE-F015544AE88C}" presName="conn2-1" presStyleLbl="parChTrans1D2" presStyleIdx="3" presStyleCnt="6"/>
      <dgm:spPr/>
    </dgm:pt>
    <dgm:pt modelId="{2505B596-FB12-4CA1-96DF-E6031BDFA6DA}" type="pres">
      <dgm:prSet presAssocID="{F5423820-B716-4EF5-8AFE-F015544AE88C}" presName="connTx" presStyleLbl="parChTrans1D2" presStyleIdx="3" presStyleCnt="6"/>
      <dgm:spPr/>
    </dgm:pt>
    <dgm:pt modelId="{64F50329-8568-4461-9864-841EABDDD2AC}" type="pres">
      <dgm:prSet presAssocID="{0058EA6D-1110-40B9-95A1-8B3A074AB125}" presName="root2" presStyleCnt="0"/>
      <dgm:spPr/>
    </dgm:pt>
    <dgm:pt modelId="{18F3CE9C-B410-4A54-8765-4D61C681AD76}" type="pres">
      <dgm:prSet presAssocID="{0058EA6D-1110-40B9-95A1-8B3A074AB125}" presName="LevelTwoTextNode" presStyleLbl="node2" presStyleIdx="3" presStyleCnt="6" custScaleX="213079" custScaleY="44742" custLinFactNeighborX="-6816">
        <dgm:presLayoutVars>
          <dgm:chPref val="3"/>
        </dgm:presLayoutVars>
      </dgm:prSet>
      <dgm:spPr/>
    </dgm:pt>
    <dgm:pt modelId="{2272BCA4-6897-4328-B8E2-07EABED2B55C}" type="pres">
      <dgm:prSet presAssocID="{0058EA6D-1110-40B9-95A1-8B3A074AB125}" presName="level3hierChild" presStyleCnt="0"/>
      <dgm:spPr/>
    </dgm:pt>
    <dgm:pt modelId="{B7BDD89F-D44F-4590-9106-34130775BF5F}" type="pres">
      <dgm:prSet presAssocID="{A806AD61-BD0F-443F-BDFD-735312D3938C}" presName="conn2-1" presStyleLbl="parChTrans1D2" presStyleIdx="4" presStyleCnt="6"/>
      <dgm:spPr/>
    </dgm:pt>
    <dgm:pt modelId="{4BA8D668-F897-4AE7-88DC-C0517F5111DA}" type="pres">
      <dgm:prSet presAssocID="{A806AD61-BD0F-443F-BDFD-735312D3938C}" presName="connTx" presStyleLbl="parChTrans1D2" presStyleIdx="4" presStyleCnt="6"/>
      <dgm:spPr/>
    </dgm:pt>
    <dgm:pt modelId="{CDF9C0BC-6CD6-4C41-92A7-CA55410D85F0}" type="pres">
      <dgm:prSet presAssocID="{11F60194-98EB-4E82-BCAE-86337C52852C}" presName="root2" presStyleCnt="0"/>
      <dgm:spPr/>
    </dgm:pt>
    <dgm:pt modelId="{C161E9AC-E624-41B5-BEB0-04A4B70CB8C7}" type="pres">
      <dgm:prSet presAssocID="{11F60194-98EB-4E82-BCAE-86337C52852C}" presName="LevelTwoTextNode" presStyleLbl="node2" presStyleIdx="4" presStyleCnt="6" custScaleX="210709" custScaleY="43100" custLinFactNeighborX="-6816" custLinFactNeighborY="-555">
        <dgm:presLayoutVars>
          <dgm:chPref val="3"/>
        </dgm:presLayoutVars>
      </dgm:prSet>
      <dgm:spPr/>
    </dgm:pt>
    <dgm:pt modelId="{0024E638-3A90-4A93-9CCC-F36DC935F102}" type="pres">
      <dgm:prSet presAssocID="{11F60194-98EB-4E82-BCAE-86337C52852C}" presName="level3hierChild" presStyleCnt="0"/>
      <dgm:spPr/>
    </dgm:pt>
    <dgm:pt modelId="{06587E88-6ED4-4F6F-B77D-B82AA1AF9F45}" type="pres">
      <dgm:prSet presAssocID="{B2410AA1-0112-48E3-842A-21F3185AF24E}" presName="conn2-1" presStyleLbl="parChTrans1D2" presStyleIdx="5" presStyleCnt="6"/>
      <dgm:spPr/>
    </dgm:pt>
    <dgm:pt modelId="{72381915-D331-400B-90E8-5EEF04A7DFBF}" type="pres">
      <dgm:prSet presAssocID="{B2410AA1-0112-48E3-842A-21F3185AF24E}" presName="connTx" presStyleLbl="parChTrans1D2" presStyleIdx="5" presStyleCnt="6"/>
      <dgm:spPr/>
    </dgm:pt>
    <dgm:pt modelId="{F1E74E76-4057-45FA-9FE9-65DAD0F59FB2}" type="pres">
      <dgm:prSet presAssocID="{759D8A9F-4B75-43FA-84C2-8F90DFB93F9A}" presName="root2" presStyleCnt="0"/>
      <dgm:spPr/>
    </dgm:pt>
    <dgm:pt modelId="{5DCE3AC4-D85A-4028-963D-C8FFB85C5E01}" type="pres">
      <dgm:prSet presAssocID="{759D8A9F-4B75-43FA-84C2-8F90DFB93F9A}" presName="LevelTwoTextNode" presStyleLbl="node2" presStyleIdx="5" presStyleCnt="6" custScaleX="209862" custScaleY="44863" custLinFactNeighborX="-3171">
        <dgm:presLayoutVars>
          <dgm:chPref val="3"/>
        </dgm:presLayoutVars>
      </dgm:prSet>
      <dgm:spPr/>
    </dgm:pt>
    <dgm:pt modelId="{892B494C-3280-4478-A7A6-3E2785ED9029}" type="pres">
      <dgm:prSet presAssocID="{759D8A9F-4B75-43FA-84C2-8F90DFB93F9A}" presName="level3hierChild" presStyleCnt="0"/>
      <dgm:spPr/>
    </dgm:pt>
  </dgm:ptLst>
  <dgm:cxnLst>
    <dgm:cxn modelId="{F2B18402-DD45-4CB3-A9D8-74073FFAE14E}" type="presOf" srcId="{638140FB-55ED-45B2-A3D3-7B1BE640594E}" destId="{5D789BB7-8146-4DDF-9F47-20032A932E39}" srcOrd="0" destOrd="0" presId="urn:microsoft.com/office/officeart/2005/8/layout/hierarchy2"/>
    <dgm:cxn modelId="{14DD5B0B-D663-4F21-BF5B-4FCD44BA27CF}" type="presOf" srcId="{A0C8839F-6007-4B77-AAB4-95F19FABB605}" destId="{AD876D92-F212-48EB-8A9C-9AF081707EE8}" srcOrd="0" destOrd="0" presId="urn:microsoft.com/office/officeart/2005/8/layout/hierarchy2"/>
    <dgm:cxn modelId="{DD1ED70E-2683-4A16-853D-058CC740D172}" type="presOf" srcId="{0058EA6D-1110-40B9-95A1-8B3A074AB125}" destId="{18F3CE9C-B410-4A54-8765-4D61C681AD76}" srcOrd="0" destOrd="0" presId="urn:microsoft.com/office/officeart/2005/8/layout/hierarchy2"/>
    <dgm:cxn modelId="{2DFD0515-93AA-42C9-BFA3-987C16A5B643}" type="presOf" srcId="{313BD450-0CEC-45C9-B30E-969223FFC65E}" destId="{27C86B4A-0133-4BA4-882B-2DA370850DAE}" srcOrd="1" destOrd="0" presId="urn:microsoft.com/office/officeart/2005/8/layout/hierarchy2"/>
    <dgm:cxn modelId="{50A27715-4899-4366-8DA3-6C219B6A3D78}" srcId="{3193C3C0-F1FD-408C-AD0E-1E588B98E0FC}" destId="{95E8B14A-BFD3-4D18-B178-CF93012C7BD2}" srcOrd="1" destOrd="0" parTransId="{589670D4-3BED-4FF9-B632-AB8AE3F60F7D}" sibTransId="{623972AD-287C-458C-967B-E1CDE92E90C6}"/>
    <dgm:cxn modelId="{98B6A318-A30C-41AD-942A-FB46024B3152}" type="presOf" srcId="{A806AD61-BD0F-443F-BDFD-735312D3938C}" destId="{4BA8D668-F897-4AE7-88DC-C0517F5111DA}" srcOrd="1" destOrd="0" presId="urn:microsoft.com/office/officeart/2005/8/layout/hierarchy2"/>
    <dgm:cxn modelId="{EA13AA18-8C9D-4BEE-A40A-DE1F03CB53C8}" type="presOf" srcId="{F5423820-B716-4EF5-8AFE-F015544AE88C}" destId="{2505B596-FB12-4CA1-96DF-E6031BDFA6DA}" srcOrd="1" destOrd="0" presId="urn:microsoft.com/office/officeart/2005/8/layout/hierarchy2"/>
    <dgm:cxn modelId="{0EFEFE21-566D-4E3C-A64D-C4F3989EFD9A}" type="presOf" srcId="{A806AD61-BD0F-443F-BDFD-735312D3938C}" destId="{B7BDD89F-D44F-4590-9106-34130775BF5F}" srcOrd="0" destOrd="0" presId="urn:microsoft.com/office/officeart/2005/8/layout/hierarchy2"/>
    <dgm:cxn modelId="{58257622-3A43-4BED-9EBB-249DBB6D713E}" srcId="{95E8B14A-BFD3-4D18-B178-CF93012C7BD2}" destId="{0058EA6D-1110-40B9-95A1-8B3A074AB125}" srcOrd="2" destOrd="0" parTransId="{F5423820-B716-4EF5-8AFE-F015544AE88C}" sibTransId="{4661744C-CFC0-4475-A204-538C37B772A7}"/>
    <dgm:cxn modelId="{92130A36-2636-4C1C-B8AE-A81B08C381C1}" srcId="{38250A37-2062-47F0-9CC4-5822F624CA81}" destId="{638140FB-55ED-45B2-A3D3-7B1BE640594E}" srcOrd="0" destOrd="0" parTransId="{A0C8839F-6007-4B77-AAB4-95F19FABB605}" sibTransId="{C37405D4-A43B-42C2-A55A-828FF5E484DA}"/>
    <dgm:cxn modelId="{3DFFAB40-7893-44FD-A30B-CFEC59107140}" srcId="{95E8B14A-BFD3-4D18-B178-CF93012C7BD2}" destId="{18870458-0C6C-422E-AF46-F1A2BE37F5D3}" srcOrd="1" destOrd="0" parTransId="{313BD450-0CEC-45C9-B30E-969223FFC65E}" sibTransId="{79587A06-184C-45D3-857A-4FA35461032B}"/>
    <dgm:cxn modelId="{C2AF1B47-0DDE-45BF-82A3-F7388E789B2A}" type="presOf" srcId="{B2410AA1-0112-48E3-842A-21F3185AF24E}" destId="{72381915-D331-400B-90E8-5EEF04A7DFBF}" srcOrd="1" destOrd="0" presId="urn:microsoft.com/office/officeart/2005/8/layout/hierarchy2"/>
    <dgm:cxn modelId="{F48D6568-BB92-4715-99F4-04F38264C2CD}" type="presOf" srcId="{759D8A9F-4B75-43FA-84C2-8F90DFB93F9A}" destId="{5DCE3AC4-D85A-4028-963D-C8FFB85C5E01}" srcOrd="0" destOrd="0" presId="urn:microsoft.com/office/officeart/2005/8/layout/hierarchy2"/>
    <dgm:cxn modelId="{D287FF70-91F0-495F-9739-74E2E1C1340E}" srcId="{95E8B14A-BFD3-4D18-B178-CF93012C7BD2}" destId="{759D8A9F-4B75-43FA-84C2-8F90DFB93F9A}" srcOrd="4" destOrd="0" parTransId="{B2410AA1-0112-48E3-842A-21F3185AF24E}" sibTransId="{DE386C87-25CE-4484-9B52-A4FD1161DCFF}"/>
    <dgm:cxn modelId="{F2AC5352-4708-4451-AFD6-8054CEA59F25}" srcId="{95E8B14A-BFD3-4D18-B178-CF93012C7BD2}" destId="{C9AAE4A1-0A1A-43C1-92BA-986FA729A4EE}" srcOrd="0" destOrd="0" parTransId="{21B27B54-5DB0-4A4F-9400-DC95FEBBA5CE}" sibTransId="{852C5BD7-10B4-47FB-B2CC-106D73DF7BAC}"/>
    <dgm:cxn modelId="{45224359-2915-45B0-AFFD-0FD3D0B8CD75}" type="presOf" srcId="{18870458-0C6C-422E-AF46-F1A2BE37F5D3}" destId="{A784EA09-A7DB-49E3-9A9F-DC9BDC980EFD}" srcOrd="0" destOrd="0" presId="urn:microsoft.com/office/officeart/2005/8/layout/hierarchy2"/>
    <dgm:cxn modelId="{051F747E-D5E7-4BAD-8F77-679FAC28DD5B}" type="presOf" srcId="{11F60194-98EB-4E82-BCAE-86337C52852C}" destId="{C161E9AC-E624-41B5-BEB0-04A4B70CB8C7}" srcOrd="0" destOrd="0" presId="urn:microsoft.com/office/officeart/2005/8/layout/hierarchy2"/>
    <dgm:cxn modelId="{3DD0A389-72CB-4738-A478-FE1E07F68FC0}" type="presOf" srcId="{C9AAE4A1-0A1A-43C1-92BA-986FA729A4EE}" destId="{8C1E3D60-566A-4E0D-A5A2-0E38CD9E39F3}" srcOrd="0" destOrd="0" presId="urn:microsoft.com/office/officeart/2005/8/layout/hierarchy2"/>
    <dgm:cxn modelId="{3609959E-D8CF-487A-8F16-7F37E8F00EB4}" type="presOf" srcId="{F5423820-B716-4EF5-8AFE-F015544AE88C}" destId="{89B6D030-6D1E-4367-8101-8523446CA667}" srcOrd="0" destOrd="0" presId="urn:microsoft.com/office/officeart/2005/8/layout/hierarchy2"/>
    <dgm:cxn modelId="{5764BD9F-BCC8-4943-8A52-CD8AAD1391E3}" srcId="{3193C3C0-F1FD-408C-AD0E-1E588B98E0FC}" destId="{38250A37-2062-47F0-9CC4-5822F624CA81}" srcOrd="0" destOrd="0" parTransId="{10ED5298-E0FD-4D8D-A985-77737DC0B75C}" sibTransId="{B005AC30-E1FF-4EDE-A212-1AAA83472AF7}"/>
    <dgm:cxn modelId="{A48E4EA2-2AC1-4CD9-9BCB-2392B7744C13}" srcId="{95E8B14A-BFD3-4D18-B178-CF93012C7BD2}" destId="{11F60194-98EB-4E82-BCAE-86337C52852C}" srcOrd="3" destOrd="0" parTransId="{A806AD61-BD0F-443F-BDFD-735312D3938C}" sibTransId="{55D9BB68-AF16-4F62-BCFF-77DD36C06080}"/>
    <dgm:cxn modelId="{80A34BA5-372B-4E00-BD17-93339A1EA96A}" type="presOf" srcId="{95E8B14A-BFD3-4D18-B178-CF93012C7BD2}" destId="{889BC92A-F07B-411E-A541-F4BA1F3B2EAD}" srcOrd="0" destOrd="0" presId="urn:microsoft.com/office/officeart/2005/8/layout/hierarchy2"/>
    <dgm:cxn modelId="{6B3003B4-75EE-414F-B8B7-C4197EE766FE}" type="presOf" srcId="{313BD450-0CEC-45C9-B30E-969223FFC65E}" destId="{404B6513-EFFB-4C60-AE0F-49DC7ACDB73C}" srcOrd="0" destOrd="0" presId="urn:microsoft.com/office/officeart/2005/8/layout/hierarchy2"/>
    <dgm:cxn modelId="{55CB13B5-BCAC-4C74-B49A-6D692B78FA97}" type="presOf" srcId="{21B27B54-5DB0-4A4F-9400-DC95FEBBA5CE}" destId="{AC0744FA-42E4-4979-A346-A19F47592F02}" srcOrd="1" destOrd="0" presId="urn:microsoft.com/office/officeart/2005/8/layout/hierarchy2"/>
    <dgm:cxn modelId="{47DB47B9-BB1B-44F0-84EA-DBEB3ED6D17B}" type="presOf" srcId="{38250A37-2062-47F0-9CC4-5822F624CA81}" destId="{505670B6-26F0-43B9-BC50-F43EA6D1A65B}" srcOrd="0" destOrd="0" presId="urn:microsoft.com/office/officeart/2005/8/layout/hierarchy2"/>
    <dgm:cxn modelId="{B6A2D8DD-7848-4B47-A9B3-EDC5EAD6045C}" type="presOf" srcId="{21B27B54-5DB0-4A4F-9400-DC95FEBBA5CE}" destId="{417E1F6C-8EC5-415C-AC00-52B567E85998}" srcOrd="0" destOrd="0" presId="urn:microsoft.com/office/officeart/2005/8/layout/hierarchy2"/>
    <dgm:cxn modelId="{B71CA4EC-7962-4EE4-97FC-9610D8340C07}" type="presOf" srcId="{3193C3C0-F1FD-408C-AD0E-1E588B98E0FC}" destId="{B8D2D792-8C4F-4C9B-B1D2-DA6C0C666761}" srcOrd="0" destOrd="0" presId="urn:microsoft.com/office/officeart/2005/8/layout/hierarchy2"/>
    <dgm:cxn modelId="{BA7E72F8-1580-4CBF-8249-C7027E3238DA}" type="presOf" srcId="{B2410AA1-0112-48E3-842A-21F3185AF24E}" destId="{06587E88-6ED4-4F6F-B77D-B82AA1AF9F45}" srcOrd="0" destOrd="0" presId="urn:microsoft.com/office/officeart/2005/8/layout/hierarchy2"/>
    <dgm:cxn modelId="{5B6E54FF-8F47-49C3-A018-5940FA534507}" type="presOf" srcId="{A0C8839F-6007-4B77-AAB4-95F19FABB605}" destId="{B7C0FEF5-B4DB-4B6F-A9E3-9B942812B98D}" srcOrd="1" destOrd="0" presId="urn:microsoft.com/office/officeart/2005/8/layout/hierarchy2"/>
    <dgm:cxn modelId="{BE4BE684-2346-4BB3-BC38-79FDA020E0DA}" type="presParOf" srcId="{B8D2D792-8C4F-4C9B-B1D2-DA6C0C666761}" destId="{62E05078-0FAD-4EFB-93D0-9B130264A126}" srcOrd="0" destOrd="0" presId="urn:microsoft.com/office/officeart/2005/8/layout/hierarchy2"/>
    <dgm:cxn modelId="{D94F0E5B-A8A3-4376-9990-7F000AC2A8B2}" type="presParOf" srcId="{62E05078-0FAD-4EFB-93D0-9B130264A126}" destId="{505670B6-26F0-43B9-BC50-F43EA6D1A65B}" srcOrd="0" destOrd="0" presId="urn:microsoft.com/office/officeart/2005/8/layout/hierarchy2"/>
    <dgm:cxn modelId="{2E79FBB5-BCC6-4134-BAF7-AF1ADC646C63}" type="presParOf" srcId="{62E05078-0FAD-4EFB-93D0-9B130264A126}" destId="{C03E695D-59F2-4413-BDC4-C51FB18A7EE0}" srcOrd="1" destOrd="0" presId="urn:microsoft.com/office/officeart/2005/8/layout/hierarchy2"/>
    <dgm:cxn modelId="{080F3B30-CA0D-43E1-97B9-E29BB91ED8C4}" type="presParOf" srcId="{C03E695D-59F2-4413-BDC4-C51FB18A7EE0}" destId="{AD876D92-F212-48EB-8A9C-9AF081707EE8}" srcOrd="0" destOrd="0" presId="urn:microsoft.com/office/officeart/2005/8/layout/hierarchy2"/>
    <dgm:cxn modelId="{F359E761-7AF0-4302-B3AA-4F16F04EEC8E}" type="presParOf" srcId="{AD876D92-F212-48EB-8A9C-9AF081707EE8}" destId="{B7C0FEF5-B4DB-4B6F-A9E3-9B942812B98D}" srcOrd="0" destOrd="0" presId="urn:microsoft.com/office/officeart/2005/8/layout/hierarchy2"/>
    <dgm:cxn modelId="{52E12B91-F681-4ED2-99B5-FF6D9CD90FE5}" type="presParOf" srcId="{C03E695D-59F2-4413-BDC4-C51FB18A7EE0}" destId="{23D7D8BD-7813-45F5-8E81-7AD064E0C381}" srcOrd="1" destOrd="0" presId="urn:microsoft.com/office/officeart/2005/8/layout/hierarchy2"/>
    <dgm:cxn modelId="{9028FE2E-A346-4849-B1B5-38CDBBEAC5D7}" type="presParOf" srcId="{23D7D8BD-7813-45F5-8E81-7AD064E0C381}" destId="{5D789BB7-8146-4DDF-9F47-20032A932E39}" srcOrd="0" destOrd="0" presId="urn:microsoft.com/office/officeart/2005/8/layout/hierarchy2"/>
    <dgm:cxn modelId="{C375BCF5-0336-4090-A237-17DD848DB6B8}" type="presParOf" srcId="{23D7D8BD-7813-45F5-8E81-7AD064E0C381}" destId="{E6C0BC1C-65B5-4CCE-B025-D442F9D9CD23}" srcOrd="1" destOrd="0" presId="urn:microsoft.com/office/officeart/2005/8/layout/hierarchy2"/>
    <dgm:cxn modelId="{F0E533B6-9568-4BA1-BC50-F18C15E2F88C}" type="presParOf" srcId="{B8D2D792-8C4F-4C9B-B1D2-DA6C0C666761}" destId="{748E1A02-98C7-4843-B722-FA238B1D10E9}" srcOrd="1" destOrd="0" presId="urn:microsoft.com/office/officeart/2005/8/layout/hierarchy2"/>
    <dgm:cxn modelId="{28BB8E52-1579-4401-8597-B8AD7A183B6A}" type="presParOf" srcId="{748E1A02-98C7-4843-B722-FA238B1D10E9}" destId="{889BC92A-F07B-411E-A541-F4BA1F3B2EAD}" srcOrd="0" destOrd="0" presId="urn:microsoft.com/office/officeart/2005/8/layout/hierarchy2"/>
    <dgm:cxn modelId="{F1636763-C674-44C3-BB71-7CEF1F6B14A4}" type="presParOf" srcId="{748E1A02-98C7-4843-B722-FA238B1D10E9}" destId="{768FA42D-26B9-4A6D-B7FD-652A808B7576}" srcOrd="1" destOrd="0" presId="urn:microsoft.com/office/officeart/2005/8/layout/hierarchy2"/>
    <dgm:cxn modelId="{3CD9ADD3-621A-403C-8972-35553412F39C}" type="presParOf" srcId="{768FA42D-26B9-4A6D-B7FD-652A808B7576}" destId="{417E1F6C-8EC5-415C-AC00-52B567E85998}" srcOrd="0" destOrd="0" presId="urn:microsoft.com/office/officeart/2005/8/layout/hierarchy2"/>
    <dgm:cxn modelId="{F899C826-1C23-4C06-831A-02BBB9CF8440}" type="presParOf" srcId="{417E1F6C-8EC5-415C-AC00-52B567E85998}" destId="{AC0744FA-42E4-4979-A346-A19F47592F02}" srcOrd="0" destOrd="0" presId="urn:microsoft.com/office/officeart/2005/8/layout/hierarchy2"/>
    <dgm:cxn modelId="{BDFD4940-4519-4362-ABD4-8D99A9005A57}" type="presParOf" srcId="{768FA42D-26B9-4A6D-B7FD-652A808B7576}" destId="{573D651A-EB9E-46EA-A81F-AF11716A584E}" srcOrd="1" destOrd="0" presId="urn:microsoft.com/office/officeart/2005/8/layout/hierarchy2"/>
    <dgm:cxn modelId="{A391FE57-B4D1-4272-B2BE-F9B365AC3B55}" type="presParOf" srcId="{573D651A-EB9E-46EA-A81F-AF11716A584E}" destId="{8C1E3D60-566A-4E0D-A5A2-0E38CD9E39F3}" srcOrd="0" destOrd="0" presId="urn:microsoft.com/office/officeart/2005/8/layout/hierarchy2"/>
    <dgm:cxn modelId="{55ECE1A7-C104-46D1-B722-234FF49DE94A}" type="presParOf" srcId="{573D651A-EB9E-46EA-A81F-AF11716A584E}" destId="{EA55E301-342D-4F14-8EDC-23E7F6C5A304}" srcOrd="1" destOrd="0" presId="urn:microsoft.com/office/officeart/2005/8/layout/hierarchy2"/>
    <dgm:cxn modelId="{C222C55D-94CD-4951-9336-6EE360D8E8C2}" type="presParOf" srcId="{768FA42D-26B9-4A6D-B7FD-652A808B7576}" destId="{404B6513-EFFB-4C60-AE0F-49DC7ACDB73C}" srcOrd="2" destOrd="0" presId="urn:microsoft.com/office/officeart/2005/8/layout/hierarchy2"/>
    <dgm:cxn modelId="{27C99522-8FB8-4BEB-9723-12568695D0A1}" type="presParOf" srcId="{404B6513-EFFB-4C60-AE0F-49DC7ACDB73C}" destId="{27C86B4A-0133-4BA4-882B-2DA370850DAE}" srcOrd="0" destOrd="0" presId="urn:microsoft.com/office/officeart/2005/8/layout/hierarchy2"/>
    <dgm:cxn modelId="{534D61F1-F2BB-470A-8F4A-2B91E5A8EACA}" type="presParOf" srcId="{768FA42D-26B9-4A6D-B7FD-652A808B7576}" destId="{78647C6F-8415-4A5A-838F-083387A231BF}" srcOrd="3" destOrd="0" presId="urn:microsoft.com/office/officeart/2005/8/layout/hierarchy2"/>
    <dgm:cxn modelId="{6ABAB162-8794-4A70-9BDB-AB650E10DABE}" type="presParOf" srcId="{78647C6F-8415-4A5A-838F-083387A231BF}" destId="{A784EA09-A7DB-49E3-9A9F-DC9BDC980EFD}" srcOrd="0" destOrd="0" presId="urn:microsoft.com/office/officeart/2005/8/layout/hierarchy2"/>
    <dgm:cxn modelId="{372B2FD6-FE02-45EF-B4F0-DCF80A65B5C4}" type="presParOf" srcId="{78647C6F-8415-4A5A-838F-083387A231BF}" destId="{C2F44785-DFA4-4F1E-9498-899FC3577C1F}" srcOrd="1" destOrd="0" presId="urn:microsoft.com/office/officeart/2005/8/layout/hierarchy2"/>
    <dgm:cxn modelId="{3D4F43AB-168E-424F-B2FF-D76DDA708995}" type="presParOf" srcId="{768FA42D-26B9-4A6D-B7FD-652A808B7576}" destId="{89B6D030-6D1E-4367-8101-8523446CA667}" srcOrd="4" destOrd="0" presId="urn:microsoft.com/office/officeart/2005/8/layout/hierarchy2"/>
    <dgm:cxn modelId="{3D466671-AE0A-4643-BA07-D2C6D041CCFA}" type="presParOf" srcId="{89B6D030-6D1E-4367-8101-8523446CA667}" destId="{2505B596-FB12-4CA1-96DF-E6031BDFA6DA}" srcOrd="0" destOrd="0" presId="urn:microsoft.com/office/officeart/2005/8/layout/hierarchy2"/>
    <dgm:cxn modelId="{AEE1E313-2C62-4381-BFC2-5B67DF0797E0}" type="presParOf" srcId="{768FA42D-26B9-4A6D-B7FD-652A808B7576}" destId="{64F50329-8568-4461-9864-841EABDDD2AC}" srcOrd="5" destOrd="0" presId="urn:microsoft.com/office/officeart/2005/8/layout/hierarchy2"/>
    <dgm:cxn modelId="{BA04893E-9195-46BC-BA60-3BCA1F2FEAD1}" type="presParOf" srcId="{64F50329-8568-4461-9864-841EABDDD2AC}" destId="{18F3CE9C-B410-4A54-8765-4D61C681AD76}" srcOrd="0" destOrd="0" presId="urn:microsoft.com/office/officeart/2005/8/layout/hierarchy2"/>
    <dgm:cxn modelId="{8B555BFA-7561-4A95-917E-9B0D93894F56}" type="presParOf" srcId="{64F50329-8568-4461-9864-841EABDDD2AC}" destId="{2272BCA4-6897-4328-B8E2-07EABED2B55C}" srcOrd="1" destOrd="0" presId="urn:microsoft.com/office/officeart/2005/8/layout/hierarchy2"/>
    <dgm:cxn modelId="{D160B67B-C62E-477A-9031-1F82732C8BBE}" type="presParOf" srcId="{768FA42D-26B9-4A6D-B7FD-652A808B7576}" destId="{B7BDD89F-D44F-4590-9106-34130775BF5F}" srcOrd="6" destOrd="0" presId="urn:microsoft.com/office/officeart/2005/8/layout/hierarchy2"/>
    <dgm:cxn modelId="{6BE278BF-D32C-4F58-A15A-DCEA862B7721}" type="presParOf" srcId="{B7BDD89F-D44F-4590-9106-34130775BF5F}" destId="{4BA8D668-F897-4AE7-88DC-C0517F5111DA}" srcOrd="0" destOrd="0" presId="urn:microsoft.com/office/officeart/2005/8/layout/hierarchy2"/>
    <dgm:cxn modelId="{D9A316F9-D6C6-4F86-8588-F885687F8F8E}" type="presParOf" srcId="{768FA42D-26B9-4A6D-B7FD-652A808B7576}" destId="{CDF9C0BC-6CD6-4C41-92A7-CA55410D85F0}" srcOrd="7" destOrd="0" presId="urn:microsoft.com/office/officeart/2005/8/layout/hierarchy2"/>
    <dgm:cxn modelId="{768FB2E0-12A6-4116-B716-636BE937B9DD}" type="presParOf" srcId="{CDF9C0BC-6CD6-4C41-92A7-CA55410D85F0}" destId="{C161E9AC-E624-41B5-BEB0-04A4B70CB8C7}" srcOrd="0" destOrd="0" presId="urn:microsoft.com/office/officeart/2005/8/layout/hierarchy2"/>
    <dgm:cxn modelId="{80C3634B-9EB9-43C9-BA92-37078DBD9FEB}" type="presParOf" srcId="{CDF9C0BC-6CD6-4C41-92A7-CA55410D85F0}" destId="{0024E638-3A90-4A93-9CCC-F36DC935F102}" srcOrd="1" destOrd="0" presId="urn:microsoft.com/office/officeart/2005/8/layout/hierarchy2"/>
    <dgm:cxn modelId="{547A03B7-6B8B-4A54-900D-605DE7445724}" type="presParOf" srcId="{768FA42D-26B9-4A6D-B7FD-652A808B7576}" destId="{06587E88-6ED4-4F6F-B77D-B82AA1AF9F45}" srcOrd="8" destOrd="0" presId="urn:microsoft.com/office/officeart/2005/8/layout/hierarchy2"/>
    <dgm:cxn modelId="{544CBE89-5814-4A57-BB30-CA2C30A7A497}" type="presParOf" srcId="{06587E88-6ED4-4F6F-B77D-B82AA1AF9F45}" destId="{72381915-D331-400B-90E8-5EEF04A7DFBF}" srcOrd="0" destOrd="0" presId="urn:microsoft.com/office/officeart/2005/8/layout/hierarchy2"/>
    <dgm:cxn modelId="{B65D8A7C-844D-4E4C-81A3-2F704184EF92}" type="presParOf" srcId="{768FA42D-26B9-4A6D-B7FD-652A808B7576}" destId="{F1E74E76-4057-45FA-9FE9-65DAD0F59FB2}" srcOrd="9" destOrd="0" presId="urn:microsoft.com/office/officeart/2005/8/layout/hierarchy2"/>
    <dgm:cxn modelId="{35FE93CC-9C19-4CF8-8715-61F13AFD51E8}" type="presParOf" srcId="{F1E74E76-4057-45FA-9FE9-65DAD0F59FB2}" destId="{5DCE3AC4-D85A-4028-963D-C8FFB85C5E01}" srcOrd="0" destOrd="0" presId="urn:microsoft.com/office/officeart/2005/8/layout/hierarchy2"/>
    <dgm:cxn modelId="{A076657F-EBDE-4327-BA70-6C8AF5DFC6F6}" type="presParOf" srcId="{F1E74E76-4057-45FA-9FE9-65DAD0F59FB2}" destId="{892B494C-3280-4478-A7A6-3E2785ED9029}" srcOrd="1" destOrd="0" presId="urn:microsoft.com/office/officeart/2005/8/layout/hierarchy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B0892A7-36F0-47BE-9800-B7446C617B67}" type="doc">
      <dgm:prSet loTypeId="urn:microsoft.com/office/officeart/2005/8/layout/hierarchy2" loCatId="hierarchy" qsTypeId="urn:microsoft.com/office/officeart/2005/8/quickstyle/3d1" qsCatId="3D" csTypeId="urn:microsoft.com/office/officeart/2005/8/colors/accent5_2" csCatId="accent5" phldr="1"/>
      <dgm:spPr/>
      <dgm:t>
        <a:bodyPr/>
        <a:lstStyle/>
        <a:p>
          <a:endParaRPr lang="pt-BR"/>
        </a:p>
      </dgm:t>
    </dgm:pt>
    <dgm:pt modelId="{BF34331B-B08A-4803-84E0-A8759266805C}" type="pres">
      <dgm:prSet presAssocID="{1B0892A7-36F0-47BE-9800-B7446C617B67}" presName="diagram" presStyleCnt="0">
        <dgm:presLayoutVars>
          <dgm:chPref val="1"/>
          <dgm:dir/>
          <dgm:animOne val="branch"/>
          <dgm:animLvl val="lvl"/>
          <dgm:resizeHandles val="exact"/>
        </dgm:presLayoutVars>
      </dgm:prSet>
      <dgm:spPr/>
    </dgm:pt>
  </dgm:ptLst>
  <dgm:cxnLst>
    <dgm:cxn modelId="{7C262D07-A7CC-406C-88FF-5AA49BEB6D8F}" type="presOf" srcId="{1B0892A7-36F0-47BE-9800-B7446C617B67}" destId="{BF34331B-B08A-4803-84E0-A8759266805C}" srcOrd="0"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DD61C93-EE0C-4AF4-A93D-1099104B42AA}" type="doc">
      <dgm:prSet loTypeId="urn:microsoft.com/office/officeart/2008/layout/HorizontalMultiLevelHierarchy" loCatId="hierarchy" qsTypeId="urn:microsoft.com/office/officeart/2005/8/quickstyle/simple1" qsCatId="simple" csTypeId="urn:microsoft.com/office/officeart/2005/8/colors/accent1_2" csCatId="accent1" phldr="0"/>
      <dgm:spPr/>
      <dgm:t>
        <a:bodyPr/>
        <a:lstStyle/>
        <a:p>
          <a:endParaRPr lang="pt-BR"/>
        </a:p>
      </dgm:t>
    </dgm:pt>
    <dgm:pt modelId="{E8C0569D-0575-45D8-A172-1588A3ACF220}" type="pres">
      <dgm:prSet presAssocID="{4DD61C93-EE0C-4AF4-A93D-1099104B42AA}" presName="Name0" presStyleCnt="0">
        <dgm:presLayoutVars>
          <dgm:chPref val="1"/>
          <dgm:dir/>
          <dgm:animOne val="branch"/>
          <dgm:animLvl val="lvl"/>
          <dgm:resizeHandles val="exact"/>
        </dgm:presLayoutVars>
      </dgm:prSet>
      <dgm:spPr/>
    </dgm:pt>
  </dgm:ptLst>
  <dgm:cxnLst>
    <dgm:cxn modelId="{D8C8D266-E95C-4598-A4FB-8492CAF86520}" type="presOf" srcId="{4DD61C93-EE0C-4AF4-A93D-1099104B42AA}" destId="{E8C0569D-0575-45D8-A172-1588A3ACF220}" srcOrd="0"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B236443-8C5B-4F4F-82CF-9E0F3AE9946B}"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pt-BR"/>
        </a:p>
      </dgm:t>
    </dgm:pt>
    <dgm:pt modelId="{47C7891D-867E-4110-98D0-6A212137401C}">
      <dgm:prSet phldrT="[Texto]" custT="1"/>
      <dgm:spPr/>
      <dgm:t>
        <a:bodyPr/>
        <a:lstStyle/>
        <a:p>
          <a:r>
            <a:rPr lang="pt-BR" sz="3600" dirty="0"/>
            <a:t>Antecedentes Pessoais</a:t>
          </a:r>
        </a:p>
      </dgm:t>
    </dgm:pt>
    <dgm:pt modelId="{E0314F82-854A-42A7-923D-68D4F76FB806}" type="parTrans" cxnId="{186F82CC-04EE-4EA8-B728-BD995EECDECD}">
      <dgm:prSet/>
      <dgm:spPr/>
      <dgm:t>
        <a:bodyPr/>
        <a:lstStyle/>
        <a:p>
          <a:endParaRPr lang="pt-BR"/>
        </a:p>
      </dgm:t>
    </dgm:pt>
    <dgm:pt modelId="{05378AD5-DBA6-4AC3-B67C-347C19C0727D}" type="sibTrans" cxnId="{186F82CC-04EE-4EA8-B728-BD995EECDECD}">
      <dgm:prSet/>
      <dgm:spPr/>
      <dgm:t>
        <a:bodyPr/>
        <a:lstStyle/>
        <a:p>
          <a:endParaRPr lang="pt-BR"/>
        </a:p>
      </dgm:t>
    </dgm:pt>
    <dgm:pt modelId="{E24754B4-494F-4952-988B-DC1D04F488C9}">
      <dgm:prSet phldrT="[Texto]" custT="1"/>
      <dgm:spPr/>
      <dgm:t>
        <a:bodyPr/>
        <a:lstStyle/>
        <a:p>
          <a:r>
            <a:rPr lang="pt-BR" sz="2400" dirty="0"/>
            <a:t>Certidões Negativas da Justiça Estadual e Federal</a:t>
          </a:r>
        </a:p>
      </dgm:t>
    </dgm:pt>
    <dgm:pt modelId="{A48507AB-C33B-43FE-9B3D-47DA9190F271}" type="parTrans" cxnId="{1F27ADC6-9732-40C6-B47F-FD7620B35139}">
      <dgm:prSet/>
      <dgm:spPr/>
      <dgm:t>
        <a:bodyPr/>
        <a:lstStyle/>
        <a:p>
          <a:endParaRPr lang="pt-BR"/>
        </a:p>
      </dgm:t>
    </dgm:pt>
    <dgm:pt modelId="{F2A5B366-13F0-42D3-8DFA-7D2CD1C34C86}" type="sibTrans" cxnId="{1F27ADC6-9732-40C6-B47F-FD7620B35139}">
      <dgm:prSet/>
      <dgm:spPr/>
      <dgm:t>
        <a:bodyPr/>
        <a:lstStyle/>
        <a:p>
          <a:endParaRPr lang="pt-BR"/>
        </a:p>
      </dgm:t>
    </dgm:pt>
    <dgm:pt modelId="{CE58FA68-D17A-4719-9796-80E04671D671}">
      <dgm:prSet phldrT="[Texto]" custT="1"/>
      <dgm:spPr/>
      <dgm:t>
        <a:bodyPr/>
        <a:lstStyle/>
        <a:p>
          <a:r>
            <a:rPr lang="pt-BR" sz="2400" dirty="0"/>
            <a:t>Não ter incidido em algumas das situações de inelegibilidade (art. 1º, I, LC 64/1990) - Anexo I da Portaria</a:t>
          </a:r>
        </a:p>
      </dgm:t>
    </dgm:pt>
    <dgm:pt modelId="{7D084D53-D442-4669-A278-73A4FE8CBCE3}" type="parTrans" cxnId="{04C80849-AAAD-4B5E-A37B-2C93798DF876}">
      <dgm:prSet/>
      <dgm:spPr/>
      <dgm:t>
        <a:bodyPr/>
        <a:lstStyle/>
        <a:p>
          <a:endParaRPr lang="pt-BR"/>
        </a:p>
      </dgm:t>
    </dgm:pt>
    <dgm:pt modelId="{481DA9BB-5201-4018-8B1C-924FCA39DA1B}" type="sibTrans" cxnId="{04C80849-AAAD-4B5E-A37B-2C93798DF876}">
      <dgm:prSet/>
      <dgm:spPr/>
      <dgm:t>
        <a:bodyPr/>
        <a:lstStyle/>
        <a:p>
          <a:endParaRPr lang="pt-BR"/>
        </a:p>
      </dgm:t>
    </dgm:pt>
    <dgm:pt modelId="{E4A2291A-7D6B-4989-836B-31C5AECF971A}" type="pres">
      <dgm:prSet presAssocID="{6B236443-8C5B-4F4F-82CF-9E0F3AE9946B}" presName="Name0" presStyleCnt="0">
        <dgm:presLayoutVars>
          <dgm:chPref val="1"/>
          <dgm:dir/>
          <dgm:animOne val="branch"/>
          <dgm:animLvl val="lvl"/>
          <dgm:resizeHandles val="exact"/>
        </dgm:presLayoutVars>
      </dgm:prSet>
      <dgm:spPr/>
    </dgm:pt>
    <dgm:pt modelId="{84C67569-B486-45D2-B318-4C4C6137F728}" type="pres">
      <dgm:prSet presAssocID="{47C7891D-867E-4110-98D0-6A212137401C}" presName="root1" presStyleCnt="0"/>
      <dgm:spPr/>
    </dgm:pt>
    <dgm:pt modelId="{6FAF0A75-3C33-432E-AD27-97C53E263A66}" type="pres">
      <dgm:prSet presAssocID="{47C7891D-867E-4110-98D0-6A212137401C}" presName="LevelOneTextNode" presStyleLbl="node0" presStyleIdx="0" presStyleCnt="1" custLinFactNeighborX="13911">
        <dgm:presLayoutVars>
          <dgm:chPref val="3"/>
        </dgm:presLayoutVars>
      </dgm:prSet>
      <dgm:spPr/>
    </dgm:pt>
    <dgm:pt modelId="{E4AACCD3-FE60-41B1-883E-E9CBAF4D5FC9}" type="pres">
      <dgm:prSet presAssocID="{47C7891D-867E-4110-98D0-6A212137401C}" presName="level2hierChild" presStyleCnt="0"/>
      <dgm:spPr/>
    </dgm:pt>
    <dgm:pt modelId="{1CE832CF-ED83-4A53-9A18-7356BB192DB3}" type="pres">
      <dgm:prSet presAssocID="{A48507AB-C33B-43FE-9B3D-47DA9190F271}" presName="conn2-1" presStyleLbl="parChTrans1D2" presStyleIdx="0" presStyleCnt="2"/>
      <dgm:spPr/>
    </dgm:pt>
    <dgm:pt modelId="{6BC787C4-FDB4-4677-911C-D4C053BBE560}" type="pres">
      <dgm:prSet presAssocID="{A48507AB-C33B-43FE-9B3D-47DA9190F271}" presName="connTx" presStyleLbl="parChTrans1D2" presStyleIdx="0" presStyleCnt="2"/>
      <dgm:spPr/>
    </dgm:pt>
    <dgm:pt modelId="{343FB8E0-E44F-4136-A786-12BCCC775562}" type="pres">
      <dgm:prSet presAssocID="{E24754B4-494F-4952-988B-DC1D04F488C9}" presName="root2" presStyleCnt="0"/>
      <dgm:spPr/>
    </dgm:pt>
    <dgm:pt modelId="{ECCFED54-8499-4141-BA20-0DECA778AB50}" type="pres">
      <dgm:prSet presAssocID="{E24754B4-494F-4952-988B-DC1D04F488C9}" presName="LevelTwoTextNode" presStyleLbl="node2" presStyleIdx="0" presStyleCnt="2" custScaleY="163249">
        <dgm:presLayoutVars>
          <dgm:chPref val="3"/>
        </dgm:presLayoutVars>
      </dgm:prSet>
      <dgm:spPr/>
    </dgm:pt>
    <dgm:pt modelId="{45F79647-A738-414F-9FB2-77865B6ACDF8}" type="pres">
      <dgm:prSet presAssocID="{E24754B4-494F-4952-988B-DC1D04F488C9}" presName="level3hierChild" presStyleCnt="0"/>
      <dgm:spPr/>
    </dgm:pt>
    <dgm:pt modelId="{09EE0DA3-6BBA-4C1B-8596-4E1B61A3E6FB}" type="pres">
      <dgm:prSet presAssocID="{7D084D53-D442-4669-A278-73A4FE8CBCE3}" presName="conn2-1" presStyleLbl="parChTrans1D2" presStyleIdx="1" presStyleCnt="2"/>
      <dgm:spPr/>
    </dgm:pt>
    <dgm:pt modelId="{F06A4EA1-A0D6-4294-B355-0DB6165E139D}" type="pres">
      <dgm:prSet presAssocID="{7D084D53-D442-4669-A278-73A4FE8CBCE3}" presName="connTx" presStyleLbl="parChTrans1D2" presStyleIdx="1" presStyleCnt="2"/>
      <dgm:spPr/>
    </dgm:pt>
    <dgm:pt modelId="{7B1161A5-8147-40B5-8711-05E6AD4079A3}" type="pres">
      <dgm:prSet presAssocID="{CE58FA68-D17A-4719-9796-80E04671D671}" presName="root2" presStyleCnt="0"/>
      <dgm:spPr/>
    </dgm:pt>
    <dgm:pt modelId="{F3EC9AD3-88CB-4044-9A48-F2D6D0B8FE38}" type="pres">
      <dgm:prSet presAssocID="{CE58FA68-D17A-4719-9796-80E04671D671}" presName="LevelTwoTextNode" presStyleLbl="node2" presStyleIdx="1" presStyleCnt="2" custScaleY="201758">
        <dgm:presLayoutVars>
          <dgm:chPref val="3"/>
        </dgm:presLayoutVars>
      </dgm:prSet>
      <dgm:spPr/>
    </dgm:pt>
    <dgm:pt modelId="{77137E9C-27B6-4E4F-A496-B7E8CDEC43FC}" type="pres">
      <dgm:prSet presAssocID="{CE58FA68-D17A-4719-9796-80E04671D671}" presName="level3hierChild" presStyleCnt="0"/>
      <dgm:spPr/>
    </dgm:pt>
  </dgm:ptLst>
  <dgm:cxnLst>
    <dgm:cxn modelId="{C10A6911-F043-4E15-9462-D75A3CABA12D}" type="presOf" srcId="{7D084D53-D442-4669-A278-73A4FE8CBCE3}" destId="{F06A4EA1-A0D6-4294-B355-0DB6165E139D}" srcOrd="1" destOrd="0" presId="urn:microsoft.com/office/officeart/2008/layout/HorizontalMultiLevelHierarchy"/>
    <dgm:cxn modelId="{2B1D915E-DD37-4833-B057-DB34CEDF848F}" type="presOf" srcId="{A48507AB-C33B-43FE-9B3D-47DA9190F271}" destId="{6BC787C4-FDB4-4677-911C-D4C053BBE560}" srcOrd="1" destOrd="0" presId="urn:microsoft.com/office/officeart/2008/layout/HorizontalMultiLevelHierarchy"/>
    <dgm:cxn modelId="{04C80849-AAAD-4B5E-A37B-2C93798DF876}" srcId="{47C7891D-867E-4110-98D0-6A212137401C}" destId="{CE58FA68-D17A-4719-9796-80E04671D671}" srcOrd="1" destOrd="0" parTransId="{7D084D53-D442-4669-A278-73A4FE8CBCE3}" sibTransId="{481DA9BB-5201-4018-8B1C-924FCA39DA1B}"/>
    <dgm:cxn modelId="{F1B548AA-7469-462C-8243-7C57C4CC3DB5}" type="presOf" srcId="{E24754B4-494F-4952-988B-DC1D04F488C9}" destId="{ECCFED54-8499-4141-BA20-0DECA778AB50}" srcOrd="0" destOrd="0" presId="urn:microsoft.com/office/officeart/2008/layout/HorizontalMultiLevelHierarchy"/>
    <dgm:cxn modelId="{73F1E7C0-64CA-4E1F-8639-2C90F54CBFD7}" type="presOf" srcId="{A48507AB-C33B-43FE-9B3D-47DA9190F271}" destId="{1CE832CF-ED83-4A53-9A18-7356BB192DB3}" srcOrd="0" destOrd="0" presId="urn:microsoft.com/office/officeart/2008/layout/HorizontalMultiLevelHierarchy"/>
    <dgm:cxn modelId="{1F27ADC6-9732-40C6-B47F-FD7620B35139}" srcId="{47C7891D-867E-4110-98D0-6A212137401C}" destId="{E24754B4-494F-4952-988B-DC1D04F488C9}" srcOrd="0" destOrd="0" parTransId="{A48507AB-C33B-43FE-9B3D-47DA9190F271}" sibTransId="{F2A5B366-13F0-42D3-8DFA-7D2CD1C34C86}"/>
    <dgm:cxn modelId="{186F82CC-04EE-4EA8-B728-BD995EECDECD}" srcId="{6B236443-8C5B-4F4F-82CF-9E0F3AE9946B}" destId="{47C7891D-867E-4110-98D0-6A212137401C}" srcOrd="0" destOrd="0" parTransId="{E0314F82-854A-42A7-923D-68D4F76FB806}" sibTransId="{05378AD5-DBA6-4AC3-B67C-347C19C0727D}"/>
    <dgm:cxn modelId="{C3C084D2-04BE-4A63-994C-2DB8990CF18D}" type="presOf" srcId="{CE58FA68-D17A-4719-9796-80E04671D671}" destId="{F3EC9AD3-88CB-4044-9A48-F2D6D0B8FE38}" srcOrd="0" destOrd="0" presId="urn:microsoft.com/office/officeart/2008/layout/HorizontalMultiLevelHierarchy"/>
    <dgm:cxn modelId="{2C4B2EDA-ACAB-46BF-AFFA-704EA0047142}" type="presOf" srcId="{6B236443-8C5B-4F4F-82CF-9E0F3AE9946B}" destId="{E4A2291A-7D6B-4989-836B-31C5AECF971A}" srcOrd="0" destOrd="0" presId="urn:microsoft.com/office/officeart/2008/layout/HorizontalMultiLevelHierarchy"/>
    <dgm:cxn modelId="{D1FB47DF-87DA-4355-B00D-25F81C732BFE}" type="presOf" srcId="{7D084D53-D442-4669-A278-73A4FE8CBCE3}" destId="{09EE0DA3-6BBA-4C1B-8596-4E1B61A3E6FB}" srcOrd="0" destOrd="0" presId="urn:microsoft.com/office/officeart/2008/layout/HorizontalMultiLevelHierarchy"/>
    <dgm:cxn modelId="{DCF545F0-C3A6-44D3-8BE4-B498C3F14070}" type="presOf" srcId="{47C7891D-867E-4110-98D0-6A212137401C}" destId="{6FAF0A75-3C33-432E-AD27-97C53E263A66}" srcOrd="0" destOrd="0" presId="urn:microsoft.com/office/officeart/2008/layout/HorizontalMultiLevelHierarchy"/>
    <dgm:cxn modelId="{B7912E05-1A7F-4C68-8056-854C587FF42E}" type="presParOf" srcId="{E4A2291A-7D6B-4989-836B-31C5AECF971A}" destId="{84C67569-B486-45D2-B318-4C4C6137F728}" srcOrd="0" destOrd="0" presId="urn:microsoft.com/office/officeart/2008/layout/HorizontalMultiLevelHierarchy"/>
    <dgm:cxn modelId="{625B48BD-FFF9-4C9D-9AD3-65B54B09D535}" type="presParOf" srcId="{84C67569-B486-45D2-B318-4C4C6137F728}" destId="{6FAF0A75-3C33-432E-AD27-97C53E263A66}" srcOrd="0" destOrd="0" presId="urn:microsoft.com/office/officeart/2008/layout/HorizontalMultiLevelHierarchy"/>
    <dgm:cxn modelId="{072609E6-8191-44D4-877D-F7A2012593D1}" type="presParOf" srcId="{84C67569-B486-45D2-B318-4C4C6137F728}" destId="{E4AACCD3-FE60-41B1-883E-E9CBAF4D5FC9}" srcOrd="1" destOrd="0" presId="urn:microsoft.com/office/officeart/2008/layout/HorizontalMultiLevelHierarchy"/>
    <dgm:cxn modelId="{6112FC89-F70C-4AEC-97AE-AD2FF8081345}" type="presParOf" srcId="{E4AACCD3-FE60-41B1-883E-E9CBAF4D5FC9}" destId="{1CE832CF-ED83-4A53-9A18-7356BB192DB3}" srcOrd="0" destOrd="0" presId="urn:microsoft.com/office/officeart/2008/layout/HorizontalMultiLevelHierarchy"/>
    <dgm:cxn modelId="{B5593DD5-7C65-4580-BD24-2C0946937751}" type="presParOf" srcId="{1CE832CF-ED83-4A53-9A18-7356BB192DB3}" destId="{6BC787C4-FDB4-4677-911C-D4C053BBE560}" srcOrd="0" destOrd="0" presId="urn:microsoft.com/office/officeart/2008/layout/HorizontalMultiLevelHierarchy"/>
    <dgm:cxn modelId="{01C7F257-F432-4F5D-899D-6F42BD78755A}" type="presParOf" srcId="{E4AACCD3-FE60-41B1-883E-E9CBAF4D5FC9}" destId="{343FB8E0-E44F-4136-A786-12BCCC775562}" srcOrd="1" destOrd="0" presId="urn:microsoft.com/office/officeart/2008/layout/HorizontalMultiLevelHierarchy"/>
    <dgm:cxn modelId="{C1C8303A-A860-41AD-84C0-5323E074D1B2}" type="presParOf" srcId="{343FB8E0-E44F-4136-A786-12BCCC775562}" destId="{ECCFED54-8499-4141-BA20-0DECA778AB50}" srcOrd="0" destOrd="0" presId="urn:microsoft.com/office/officeart/2008/layout/HorizontalMultiLevelHierarchy"/>
    <dgm:cxn modelId="{904CA297-0568-4733-8A9E-8065369D410F}" type="presParOf" srcId="{343FB8E0-E44F-4136-A786-12BCCC775562}" destId="{45F79647-A738-414F-9FB2-77865B6ACDF8}" srcOrd="1" destOrd="0" presId="urn:microsoft.com/office/officeart/2008/layout/HorizontalMultiLevelHierarchy"/>
    <dgm:cxn modelId="{81A5F47C-DD83-4418-8555-3D5416DE5621}" type="presParOf" srcId="{E4AACCD3-FE60-41B1-883E-E9CBAF4D5FC9}" destId="{09EE0DA3-6BBA-4C1B-8596-4E1B61A3E6FB}" srcOrd="2" destOrd="0" presId="urn:microsoft.com/office/officeart/2008/layout/HorizontalMultiLevelHierarchy"/>
    <dgm:cxn modelId="{19B8312D-E778-4B7F-8180-2740F076D970}" type="presParOf" srcId="{09EE0DA3-6BBA-4C1B-8596-4E1B61A3E6FB}" destId="{F06A4EA1-A0D6-4294-B355-0DB6165E139D}" srcOrd="0" destOrd="0" presId="urn:microsoft.com/office/officeart/2008/layout/HorizontalMultiLevelHierarchy"/>
    <dgm:cxn modelId="{6DE1CBC0-C7FE-4C20-A6E0-0C807E5CA1A9}" type="presParOf" srcId="{E4AACCD3-FE60-41B1-883E-E9CBAF4D5FC9}" destId="{7B1161A5-8147-40B5-8711-05E6AD4079A3}" srcOrd="3" destOrd="0" presId="urn:microsoft.com/office/officeart/2008/layout/HorizontalMultiLevelHierarchy"/>
    <dgm:cxn modelId="{C69C4B50-F0A0-4611-A65A-88F0212D1BDF}" type="presParOf" srcId="{7B1161A5-8147-40B5-8711-05E6AD4079A3}" destId="{F3EC9AD3-88CB-4044-9A48-F2D6D0B8FE38}" srcOrd="0" destOrd="0" presId="urn:microsoft.com/office/officeart/2008/layout/HorizontalMultiLevelHierarchy"/>
    <dgm:cxn modelId="{7375C27C-5916-4750-934C-D583DD843DBB}" type="presParOf" srcId="{7B1161A5-8147-40B5-8711-05E6AD4079A3}" destId="{77137E9C-27B6-4E4F-A496-B7E8CDEC43FC}" srcOrd="1" destOrd="0" presId="urn:microsoft.com/office/officeart/2008/layout/HorizontalMultiLevelHierarchy"/>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765A6F0-FF65-4F95-80E6-06E0FBBB16BC}"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pt-BR"/>
        </a:p>
      </dgm:t>
    </dgm:pt>
    <dgm:pt modelId="{F4AF5E6A-E6FC-4D0F-B5A6-FF0DF78E6D5E}">
      <dgm:prSet phldrT="[Texto]" custT="1"/>
      <dgm:spPr/>
      <dgm:t>
        <a:bodyPr/>
        <a:lstStyle/>
        <a:p>
          <a:pPr algn="just"/>
          <a:r>
            <a:rPr lang="pt-BR" sz="2400" dirty="0"/>
            <a:t>Renovada a cada 2 anos a partir da última validação.</a:t>
          </a:r>
        </a:p>
      </dgm:t>
    </dgm:pt>
    <dgm:pt modelId="{6416DF3B-096C-4D70-8DD4-389068425019}" type="parTrans" cxnId="{EA921018-AAE8-486C-8581-E86CDDD6A8CB}">
      <dgm:prSet/>
      <dgm:spPr/>
      <dgm:t>
        <a:bodyPr/>
        <a:lstStyle/>
        <a:p>
          <a:endParaRPr lang="pt-BR"/>
        </a:p>
      </dgm:t>
    </dgm:pt>
    <dgm:pt modelId="{CC869066-C147-4159-BCF9-C3B9DE23D70D}" type="sibTrans" cxnId="{EA921018-AAE8-486C-8581-E86CDDD6A8CB}">
      <dgm:prSet/>
      <dgm:spPr/>
      <dgm:t>
        <a:bodyPr/>
        <a:lstStyle/>
        <a:p>
          <a:endParaRPr lang="pt-BR"/>
        </a:p>
      </dgm:t>
    </dgm:pt>
    <dgm:pt modelId="{5123FA38-5779-40BD-BABC-123B06EA23F9}">
      <dgm:prSet phldrT="[Texto]" custT="1"/>
      <dgm:spPr/>
      <dgm:t>
        <a:bodyPr/>
        <a:lstStyle/>
        <a:p>
          <a:pPr algn="just"/>
          <a:r>
            <a:rPr lang="pt-BR" sz="2400" dirty="0"/>
            <a:t>Vigente a partir de 27/06/2020 (60 dias, contados da publicação da Portaria.</a:t>
          </a:r>
        </a:p>
      </dgm:t>
    </dgm:pt>
    <dgm:pt modelId="{9B675036-2638-4BBC-92BB-204CAA16584C}" type="parTrans" cxnId="{5D171201-232A-4725-82CB-9ABF9800B3EB}">
      <dgm:prSet/>
      <dgm:spPr/>
      <dgm:t>
        <a:bodyPr/>
        <a:lstStyle/>
        <a:p>
          <a:endParaRPr lang="pt-BR"/>
        </a:p>
      </dgm:t>
    </dgm:pt>
    <dgm:pt modelId="{E02607A6-37FA-4347-ACA2-B571ECC47ACF}" type="sibTrans" cxnId="{5D171201-232A-4725-82CB-9ABF9800B3EB}">
      <dgm:prSet/>
      <dgm:spPr/>
      <dgm:t>
        <a:bodyPr/>
        <a:lstStyle/>
        <a:p>
          <a:endParaRPr lang="pt-BR"/>
        </a:p>
      </dgm:t>
    </dgm:pt>
    <dgm:pt modelId="{C9FEC348-9195-44A0-AFBE-2F86347A2616}" type="pres">
      <dgm:prSet presAssocID="{8765A6F0-FF65-4F95-80E6-06E0FBBB16BC}" presName="Name0" presStyleCnt="0">
        <dgm:presLayoutVars>
          <dgm:dir/>
          <dgm:resizeHandles val="exact"/>
        </dgm:presLayoutVars>
      </dgm:prSet>
      <dgm:spPr/>
    </dgm:pt>
    <dgm:pt modelId="{30088E44-4AE2-45EA-B317-A72087856D5A}" type="pres">
      <dgm:prSet presAssocID="{F4AF5E6A-E6FC-4D0F-B5A6-FF0DF78E6D5E}" presName="composite" presStyleCnt="0"/>
      <dgm:spPr/>
    </dgm:pt>
    <dgm:pt modelId="{D8910C46-FD2F-481C-AF72-57F22B041791}" type="pres">
      <dgm:prSet presAssocID="{F4AF5E6A-E6FC-4D0F-B5A6-FF0DF78E6D5E}" presName="rect1" presStyleLbl="trAlignAcc1" presStyleIdx="0" presStyleCnt="2">
        <dgm:presLayoutVars>
          <dgm:bulletEnabled val="1"/>
        </dgm:presLayoutVars>
      </dgm:prSet>
      <dgm:spPr/>
    </dgm:pt>
    <dgm:pt modelId="{05DE7EAE-8450-4251-BC7D-CCD308D30488}" type="pres">
      <dgm:prSet presAssocID="{F4AF5E6A-E6FC-4D0F-B5A6-FF0DF78E6D5E}" presName="rect2" presStyleLbl="fgImgPlace1" presStyleIdx="0" presStyleCnt="2"/>
      <dgm:spPr/>
    </dgm:pt>
    <dgm:pt modelId="{A1D7B136-9306-45C8-93CF-4EB7FF63AAB6}" type="pres">
      <dgm:prSet presAssocID="{CC869066-C147-4159-BCF9-C3B9DE23D70D}" presName="sibTrans" presStyleCnt="0"/>
      <dgm:spPr/>
    </dgm:pt>
    <dgm:pt modelId="{8CBE9BBB-D6E2-4057-A225-5DDBAC5B053D}" type="pres">
      <dgm:prSet presAssocID="{5123FA38-5779-40BD-BABC-123B06EA23F9}" presName="composite" presStyleCnt="0"/>
      <dgm:spPr/>
    </dgm:pt>
    <dgm:pt modelId="{99654348-4D1D-43BA-B133-94459F99F504}" type="pres">
      <dgm:prSet presAssocID="{5123FA38-5779-40BD-BABC-123B06EA23F9}" presName="rect1" presStyleLbl="trAlignAcc1" presStyleIdx="1" presStyleCnt="2">
        <dgm:presLayoutVars>
          <dgm:bulletEnabled val="1"/>
        </dgm:presLayoutVars>
      </dgm:prSet>
      <dgm:spPr/>
    </dgm:pt>
    <dgm:pt modelId="{5FC65A73-AE9F-4954-9DCD-9863D3540977}" type="pres">
      <dgm:prSet presAssocID="{5123FA38-5779-40BD-BABC-123B06EA23F9}" presName="rect2" presStyleLbl="fgImgPlace1" presStyleIdx="1" presStyleCnt="2"/>
      <dgm:spPr/>
    </dgm:pt>
  </dgm:ptLst>
  <dgm:cxnLst>
    <dgm:cxn modelId="{5D171201-232A-4725-82CB-9ABF9800B3EB}" srcId="{8765A6F0-FF65-4F95-80E6-06E0FBBB16BC}" destId="{5123FA38-5779-40BD-BABC-123B06EA23F9}" srcOrd="1" destOrd="0" parTransId="{9B675036-2638-4BBC-92BB-204CAA16584C}" sibTransId="{E02607A6-37FA-4347-ACA2-B571ECC47ACF}"/>
    <dgm:cxn modelId="{EA921018-AAE8-486C-8581-E86CDDD6A8CB}" srcId="{8765A6F0-FF65-4F95-80E6-06E0FBBB16BC}" destId="{F4AF5E6A-E6FC-4D0F-B5A6-FF0DF78E6D5E}" srcOrd="0" destOrd="0" parTransId="{6416DF3B-096C-4D70-8DD4-389068425019}" sibTransId="{CC869066-C147-4159-BCF9-C3B9DE23D70D}"/>
    <dgm:cxn modelId="{6D7E3D1F-3E2D-4790-AB78-FA4818C44315}" type="presOf" srcId="{8765A6F0-FF65-4F95-80E6-06E0FBBB16BC}" destId="{C9FEC348-9195-44A0-AFBE-2F86347A2616}" srcOrd="0" destOrd="0" presId="urn:microsoft.com/office/officeart/2008/layout/PictureStrips"/>
    <dgm:cxn modelId="{840914AF-211F-47A0-9FA6-A3F16664D88E}" type="presOf" srcId="{F4AF5E6A-E6FC-4D0F-B5A6-FF0DF78E6D5E}" destId="{D8910C46-FD2F-481C-AF72-57F22B041791}" srcOrd="0" destOrd="0" presId="urn:microsoft.com/office/officeart/2008/layout/PictureStrips"/>
    <dgm:cxn modelId="{36A7E5C4-A824-43FA-89BA-58097483D28E}" type="presOf" srcId="{5123FA38-5779-40BD-BABC-123B06EA23F9}" destId="{99654348-4D1D-43BA-B133-94459F99F504}" srcOrd="0" destOrd="0" presId="urn:microsoft.com/office/officeart/2008/layout/PictureStrips"/>
    <dgm:cxn modelId="{FAC6D27A-F043-4B41-9995-FBE137F92541}" type="presParOf" srcId="{C9FEC348-9195-44A0-AFBE-2F86347A2616}" destId="{30088E44-4AE2-45EA-B317-A72087856D5A}" srcOrd="0" destOrd="0" presId="urn:microsoft.com/office/officeart/2008/layout/PictureStrips"/>
    <dgm:cxn modelId="{63324838-B780-487A-A9E9-B753D85CCCDE}" type="presParOf" srcId="{30088E44-4AE2-45EA-B317-A72087856D5A}" destId="{D8910C46-FD2F-481C-AF72-57F22B041791}" srcOrd="0" destOrd="0" presId="urn:microsoft.com/office/officeart/2008/layout/PictureStrips"/>
    <dgm:cxn modelId="{F3754A5F-E6AF-48D2-9CD2-4122D555BABC}" type="presParOf" srcId="{30088E44-4AE2-45EA-B317-A72087856D5A}" destId="{05DE7EAE-8450-4251-BC7D-CCD308D30488}" srcOrd="1" destOrd="0" presId="urn:microsoft.com/office/officeart/2008/layout/PictureStrips"/>
    <dgm:cxn modelId="{B0B0FD2B-E308-4925-8B37-3CC4C94982BF}" type="presParOf" srcId="{C9FEC348-9195-44A0-AFBE-2F86347A2616}" destId="{A1D7B136-9306-45C8-93CF-4EB7FF63AAB6}" srcOrd="1" destOrd="0" presId="urn:microsoft.com/office/officeart/2008/layout/PictureStrips"/>
    <dgm:cxn modelId="{D7A57732-0FEF-432F-BFCC-46D38D7C0F07}" type="presParOf" srcId="{C9FEC348-9195-44A0-AFBE-2F86347A2616}" destId="{8CBE9BBB-D6E2-4057-A225-5DDBAC5B053D}" srcOrd="2" destOrd="0" presId="urn:microsoft.com/office/officeart/2008/layout/PictureStrips"/>
    <dgm:cxn modelId="{64FDDD33-2A54-4397-B646-DC7471C33525}" type="presParOf" srcId="{8CBE9BBB-D6E2-4057-A225-5DDBAC5B053D}" destId="{99654348-4D1D-43BA-B133-94459F99F504}" srcOrd="0" destOrd="0" presId="urn:microsoft.com/office/officeart/2008/layout/PictureStrips"/>
    <dgm:cxn modelId="{78A47DBA-8BE2-4EB3-857B-09D2DF16B3E6}" type="presParOf" srcId="{8CBE9BBB-D6E2-4057-A225-5DDBAC5B053D}" destId="{5FC65A73-AE9F-4954-9DCD-9863D3540977}" srcOrd="1" destOrd="0" presId="urn:microsoft.com/office/officeart/2008/layout/PictureStrips"/>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B0892A7-36F0-47BE-9800-B7446C617B67}" type="doc">
      <dgm:prSet loTypeId="urn:microsoft.com/office/officeart/2005/8/layout/hierarchy2" loCatId="hierarchy" qsTypeId="urn:microsoft.com/office/officeart/2005/8/quickstyle/3d1" qsCatId="3D" csTypeId="urn:microsoft.com/office/officeart/2005/8/colors/accent5_2" csCatId="accent5" phldr="1"/>
      <dgm:spPr/>
      <dgm:t>
        <a:bodyPr/>
        <a:lstStyle/>
        <a:p>
          <a:endParaRPr lang="pt-BR"/>
        </a:p>
      </dgm:t>
    </dgm:pt>
    <dgm:pt modelId="{BF34331B-B08A-4803-84E0-A8759266805C}" type="pres">
      <dgm:prSet presAssocID="{1B0892A7-36F0-47BE-9800-B7446C617B67}" presName="diagram" presStyleCnt="0">
        <dgm:presLayoutVars>
          <dgm:chPref val="1"/>
          <dgm:dir/>
          <dgm:animOne val="branch"/>
          <dgm:animLvl val="lvl"/>
          <dgm:resizeHandles val="exact"/>
        </dgm:presLayoutVars>
      </dgm:prSet>
      <dgm:spPr/>
    </dgm:pt>
  </dgm:ptLst>
  <dgm:cxnLst>
    <dgm:cxn modelId="{7C262D07-A7CC-406C-88FF-5AA49BEB6D8F}" type="presOf" srcId="{1B0892A7-36F0-47BE-9800-B7446C617B67}" destId="{BF34331B-B08A-4803-84E0-A8759266805C}" srcOrd="0"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DD61C93-EE0C-4AF4-A93D-1099104B42AA}" type="doc">
      <dgm:prSet loTypeId="urn:microsoft.com/office/officeart/2008/layout/HorizontalMultiLevelHierarchy" loCatId="hierarchy" qsTypeId="urn:microsoft.com/office/officeart/2005/8/quickstyle/simple1" qsCatId="simple" csTypeId="urn:microsoft.com/office/officeart/2005/8/colors/accent1_2" csCatId="accent1" phldr="0"/>
      <dgm:spPr/>
      <dgm:t>
        <a:bodyPr/>
        <a:lstStyle/>
        <a:p>
          <a:endParaRPr lang="pt-BR"/>
        </a:p>
      </dgm:t>
    </dgm:pt>
    <dgm:pt modelId="{E8C0569D-0575-45D8-A172-1588A3ACF220}" type="pres">
      <dgm:prSet presAssocID="{4DD61C93-EE0C-4AF4-A93D-1099104B42AA}" presName="Name0" presStyleCnt="0">
        <dgm:presLayoutVars>
          <dgm:chPref val="1"/>
          <dgm:dir/>
          <dgm:animOne val="branch"/>
          <dgm:animLvl val="lvl"/>
          <dgm:resizeHandles val="exact"/>
        </dgm:presLayoutVars>
      </dgm:prSet>
      <dgm:spPr/>
    </dgm:pt>
  </dgm:ptLst>
  <dgm:cxnLst>
    <dgm:cxn modelId="{D8C8D266-E95C-4598-A4FB-8492CAF86520}" type="presOf" srcId="{4DD61C93-EE0C-4AF4-A93D-1099104B42AA}" destId="{E8C0569D-0575-45D8-A172-1588A3ACF220}" srcOrd="0"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B236443-8C5B-4F4F-82CF-9E0F3AE9946B}"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pt-BR"/>
        </a:p>
      </dgm:t>
    </dgm:pt>
    <dgm:pt modelId="{47C7891D-867E-4110-98D0-6A212137401C}">
      <dgm:prSet phldrT="[Texto]" custT="1"/>
      <dgm:spPr/>
      <dgm:t>
        <a:bodyPr/>
        <a:lstStyle/>
        <a:p>
          <a:r>
            <a:rPr lang="pt-BR" sz="3600" dirty="0"/>
            <a:t>Experiência Profissional</a:t>
          </a:r>
        </a:p>
      </dgm:t>
    </dgm:pt>
    <dgm:pt modelId="{E0314F82-854A-42A7-923D-68D4F76FB806}" type="parTrans" cxnId="{186F82CC-04EE-4EA8-B728-BD995EECDECD}">
      <dgm:prSet/>
      <dgm:spPr/>
      <dgm:t>
        <a:bodyPr/>
        <a:lstStyle/>
        <a:p>
          <a:endParaRPr lang="pt-BR"/>
        </a:p>
      </dgm:t>
    </dgm:pt>
    <dgm:pt modelId="{05378AD5-DBA6-4AC3-B67C-347C19C0727D}" type="sibTrans" cxnId="{186F82CC-04EE-4EA8-B728-BD995EECDECD}">
      <dgm:prSet/>
      <dgm:spPr/>
      <dgm:t>
        <a:bodyPr/>
        <a:lstStyle/>
        <a:p>
          <a:endParaRPr lang="pt-BR"/>
        </a:p>
      </dgm:t>
    </dgm:pt>
    <dgm:pt modelId="{E24754B4-494F-4952-988B-DC1D04F488C9}">
      <dgm:prSet phldrT="[Texto]" custT="1"/>
      <dgm:spPr/>
      <dgm:t>
        <a:bodyPr/>
        <a:lstStyle/>
        <a:p>
          <a:r>
            <a:rPr lang="pt-BR" sz="2800" dirty="0"/>
            <a:t>Experiência, no mínimo, de </a:t>
          </a:r>
          <a:r>
            <a:rPr lang="pt-BR" sz="2800" u="sng" dirty="0">
              <a:effectLst>
                <a:outerShdw blurRad="38100" dist="38100" dir="2700000" algn="tl">
                  <a:srgbClr val="000000">
                    <a:alpha val="43137"/>
                  </a:srgbClr>
                </a:outerShdw>
              </a:effectLst>
            </a:rPr>
            <a:t>2 anos </a:t>
          </a:r>
          <a:r>
            <a:rPr lang="pt-BR" sz="2800" dirty="0"/>
            <a:t>(previdenciária, financeira, administrativa, contábil, jurídica, fiscalização, atuarial ou auditoria, conforme </a:t>
          </a:r>
          <a:r>
            <a:rPr lang="pt-BR" sz="2800" u="sng" dirty="0">
              <a:effectLst>
                <a:outerShdw blurRad="38100" dist="38100" dir="2700000" algn="tl">
                  <a:srgbClr val="000000">
                    <a:alpha val="43137"/>
                  </a:srgbClr>
                </a:outerShdw>
              </a:effectLst>
            </a:rPr>
            <a:t>definido na legislação ou pelo Conselho Deliberativo</a:t>
          </a:r>
          <a:r>
            <a:rPr lang="pt-BR" sz="2800" dirty="0"/>
            <a:t>,  </a:t>
          </a:r>
          <a:r>
            <a:rPr lang="pt-BR" sz="2800" u="sng" dirty="0">
              <a:effectLst>
                <a:outerShdw blurRad="38100" dist="38100" dir="2700000" algn="tl">
                  <a:srgbClr val="000000">
                    <a:alpha val="43137"/>
                  </a:srgbClr>
                </a:outerShdw>
              </a:effectLst>
            </a:rPr>
            <a:t>conforme especificidade de cada cargo ou função</a:t>
          </a:r>
          <a:r>
            <a:rPr lang="pt-BR" sz="2800" dirty="0"/>
            <a:t>.</a:t>
          </a:r>
        </a:p>
      </dgm:t>
    </dgm:pt>
    <dgm:pt modelId="{A48507AB-C33B-43FE-9B3D-47DA9190F271}" type="parTrans" cxnId="{1F27ADC6-9732-40C6-B47F-FD7620B35139}">
      <dgm:prSet/>
      <dgm:spPr/>
      <dgm:t>
        <a:bodyPr/>
        <a:lstStyle/>
        <a:p>
          <a:endParaRPr lang="pt-BR"/>
        </a:p>
      </dgm:t>
    </dgm:pt>
    <dgm:pt modelId="{F2A5B366-13F0-42D3-8DFA-7D2CD1C34C86}" type="sibTrans" cxnId="{1F27ADC6-9732-40C6-B47F-FD7620B35139}">
      <dgm:prSet/>
      <dgm:spPr/>
      <dgm:t>
        <a:bodyPr/>
        <a:lstStyle/>
        <a:p>
          <a:endParaRPr lang="pt-BR"/>
        </a:p>
      </dgm:t>
    </dgm:pt>
    <dgm:pt modelId="{E4A2291A-7D6B-4989-836B-31C5AECF971A}" type="pres">
      <dgm:prSet presAssocID="{6B236443-8C5B-4F4F-82CF-9E0F3AE9946B}" presName="Name0" presStyleCnt="0">
        <dgm:presLayoutVars>
          <dgm:chPref val="1"/>
          <dgm:dir/>
          <dgm:animOne val="branch"/>
          <dgm:animLvl val="lvl"/>
          <dgm:resizeHandles val="exact"/>
        </dgm:presLayoutVars>
      </dgm:prSet>
      <dgm:spPr/>
    </dgm:pt>
    <dgm:pt modelId="{84C67569-B486-45D2-B318-4C4C6137F728}" type="pres">
      <dgm:prSet presAssocID="{47C7891D-867E-4110-98D0-6A212137401C}" presName="root1" presStyleCnt="0"/>
      <dgm:spPr/>
    </dgm:pt>
    <dgm:pt modelId="{6FAF0A75-3C33-432E-AD27-97C53E263A66}" type="pres">
      <dgm:prSet presAssocID="{47C7891D-867E-4110-98D0-6A212137401C}" presName="LevelOneTextNode" presStyleLbl="node0" presStyleIdx="0" presStyleCnt="1" custLinFactNeighborX="47165">
        <dgm:presLayoutVars>
          <dgm:chPref val="3"/>
        </dgm:presLayoutVars>
      </dgm:prSet>
      <dgm:spPr/>
    </dgm:pt>
    <dgm:pt modelId="{E4AACCD3-FE60-41B1-883E-E9CBAF4D5FC9}" type="pres">
      <dgm:prSet presAssocID="{47C7891D-867E-4110-98D0-6A212137401C}" presName="level2hierChild" presStyleCnt="0"/>
      <dgm:spPr/>
    </dgm:pt>
    <dgm:pt modelId="{1CE832CF-ED83-4A53-9A18-7356BB192DB3}" type="pres">
      <dgm:prSet presAssocID="{A48507AB-C33B-43FE-9B3D-47DA9190F271}" presName="conn2-1" presStyleLbl="parChTrans1D2" presStyleIdx="0" presStyleCnt="1"/>
      <dgm:spPr/>
    </dgm:pt>
    <dgm:pt modelId="{6BC787C4-FDB4-4677-911C-D4C053BBE560}" type="pres">
      <dgm:prSet presAssocID="{A48507AB-C33B-43FE-9B3D-47DA9190F271}" presName="connTx" presStyleLbl="parChTrans1D2" presStyleIdx="0" presStyleCnt="1"/>
      <dgm:spPr/>
    </dgm:pt>
    <dgm:pt modelId="{343FB8E0-E44F-4136-A786-12BCCC775562}" type="pres">
      <dgm:prSet presAssocID="{E24754B4-494F-4952-988B-DC1D04F488C9}" presName="root2" presStyleCnt="0"/>
      <dgm:spPr/>
    </dgm:pt>
    <dgm:pt modelId="{ECCFED54-8499-4141-BA20-0DECA778AB50}" type="pres">
      <dgm:prSet presAssocID="{E24754B4-494F-4952-988B-DC1D04F488C9}" presName="LevelTwoTextNode" presStyleLbl="node2" presStyleIdx="0" presStyleCnt="1" custScaleX="120435" custScaleY="409971">
        <dgm:presLayoutVars>
          <dgm:chPref val="3"/>
        </dgm:presLayoutVars>
      </dgm:prSet>
      <dgm:spPr/>
    </dgm:pt>
    <dgm:pt modelId="{45F79647-A738-414F-9FB2-77865B6ACDF8}" type="pres">
      <dgm:prSet presAssocID="{E24754B4-494F-4952-988B-DC1D04F488C9}" presName="level3hierChild" presStyleCnt="0"/>
      <dgm:spPr/>
    </dgm:pt>
  </dgm:ptLst>
  <dgm:cxnLst>
    <dgm:cxn modelId="{2B1D915E-DD37-4833-B057-DB34CEDF848F}" type="presOf" srcId="{A48507AB-C33B-43FE-9B3D-47DA9190F271}" destId="{6BC787C4-FDB4-4677-911C-D4C053BBE560}" srcOrd="1" destOrd="0" presId="urn:microsoft.com/office/officeart/2008/layout/HorizontalMultiLevelHierarchy"/>
    <dgm:cxn modelId="{F1B548AA-7469-462C-8243-7C57C4CC3DB5}" type="presOf" srcId="{E24754B4-494F-4952-988B-DC1D04F488C9}" destId="{ECCFED54-8499-4141-BA20-0DECA778AB50}" srcOrd="0" destOrd="0" presId="urn:microsoft.com/office/officeart/2008/layout/HorizontalMultiLevelHierarchy"/>
    <dgm:cxn modelId="{73F1E7C0-64CA-4E1F-8639-2C90F54CBFD7}" type="presOf" srcId="{A48507AB-C33B-43FE-9B3D-47DA9190F271}" destId="{1CE832CF-ED83-4A53-9A18-7356BB192DB3}" srcOrd="0" destOrd="0" presId="urn:microsoft.com/office/officeart/2008/layout/HorizontalMultiLevelHierarchy"/>
    <dgm:cxn modelId="{1F27ADC6-9732-40C6-B47F-FD7620B35139}" srcId="{47C7891D-867E-4110-98D0-6A212137401C}" destId="{E24754B4-494F-4952-988B-DC1D04F488C9}" srcOrd="0" destOrd="0" parTransId="{A48507AB-C33B-43FE-9B3D-47DA9190F271}" sibTransId="{F2A5B366-13F0-42D3-8DFA-7D2CD1C34C86}"/>
    <dgm:cxn modelId="{186F82CC-04EE-4EA8-B728-BD995EECDECD}" srcId="{6B236443-8C5B-4F4F-82CF-9E0F3AE9946B}" destId="{47C7891D-867E-4110-98D0-6A212137401C}" srcOrd="0" destOrd="0" parTransId="{E0314F82-854A-42A7-923D-68D4F76FB806}" sibTransId="{05378AD5-DBA6-4AC3-B67C-347C19C0727D}"/>
    <dgm:cxn modelId="{2C4B2EDA-ACAB-46BF-AFFA-704EA0047142}" type="presOf" srcId="{6B236443-8C5B-4F4F-82CF-9E0F3AE9946B}" destId="{E4A2291A-7D6B-4989-836B-31C5AECF971A}" srcOrd="0" destOrd="0" presId="urn:microsoft.com/office/officeart/2008/layout/HorizontalMultiLevelHierarchy"/>
    <dgm:cxn modelId="{DCF545F0-C3A6-44D3-8BE4-B498C3F14070}" type="presOf" srcId="{47C7891D-867E-4110-98D0-6A212137401C}" destId="{6FAF0A75-3C33-432E-AD27-97C53E263A66}" srcOrd="0" destOrd="0" presId="urn:microsoft.com/office/officeart/2008/layout/HorizontalMultiLevelHierarchy"/>
    <dgm:cxn modelId="{B7912E05-1A7F-4C68-8056-854C587FF42E}" type="presParOf" srcId="{E4A2291A-7D6B-4989-836B-31C5AECF971A}" destId="{84C67569-B486-45D2-B318-4C4C6137F728}" srcOrd="0" destOrd="0" presId="urn:microsoft.com/office/officeart/2008/layout/HorizontalMultiLevelHierarchy"/>
    <dgm:cxn modelId="{625B48BD-FFF9-4C9D-9AD3-65B54B09D535}" type="presParOf" srcId="{84C67569-B486-45D2-B318-4C4C6137F728}" destId="{6FAF0A75-3C33-432E-AD27-97C53E263A66}" srcOrd="0" destOrd="0" presId="urn:microsoft.com/office/officeart/2008/layout/HorizontalMultiLevelHierarchy"/>
    <dgm:cxn modelId="{072609E6-8191-44D4-877D-F7A2012593D1}" type="presParOf" srcId="{84C67569-B486-45D2-B318-4C4C6137F728}" destId="{E4AACCD3-FE60-41B1-883E-E9CBAF4D5FC9}" srcOrd="1" destOrd="0" presId="urn:microsoft.com/office/officeart/2008/layout/HorizontalMultiLevelHierarchy"/>
    <dgm:cxn modelId="{6112FC89-F70C-4AEC-97AE-AD2FF8081345}" type="presParOf" srcId="{E4AACCD3-FE60-41B1-883E-E9CBAF4D5FC9}" destId="{1CE832CF-ED83-4A53-9A18-7356BB192DB3}" srcOrd="0" destOrd="0" presId="urn:microsoft.com/office/officeart/2008/layout/HorizontalMultiLevelHierarchy"/>
    <dgm:cxn modelId="{B5593DD5-7C65-4580-BD24-2C0946937751}" type="presParOf" srcId="{1CE832CF-ED83-4A53-9A18-7356BB192DB3}" destId="{6BC787C4-FDB4-4677-911C-D4C053BBE560}" srcOrd="0" destOrd="0" presId="urn:microsoft.com/office/officeart/2008/layout/HorizontalMultiLevelHierarchy"/>
    <dgm:cxn modelId="{01C7F257-F432-4F5D-899D-6F42BD78755A}" type="presParOf" srcId="{E4AACCD3-FE60-41B1-883E-E9CBAF4D5FC9}" destId="{343FB8E0-E44F-4136-A786-12BCCC775562}" srcOrd="1" destOrd="0" presId="urn:microsoft.com/office/officeart/2008/layout/HorizontalMultiLevelHierarchy"/>
    <dgm:cxn modelId="{C1C8303A-A860-41AD-84C0-5323E074D1B2}" type="presParOf" srcId="{343FB8E0-E44F-4136-A786-12BCCC775562}" destId="{ECCFED54-8499-4141-BA20-0DECA778AB50}" srcOrd="0" destOrd="0" presId="urn:microsoft.com/office/officeart/2008/layout/HorizontalMultiLevelHierarchy"/>
    <dgm:cxn modelId="{904CA297-0568-4733-8A9E-8065369D410F}" type="presParOf" srcId="{343FB8E0-E44F-4136-A786-12BCCC775562}" destId="{45F79647-A738-414F-9FB2-77865B6ACDF8}" srcOrd="1" destOrd="0" presId="urn:microsoft.com/office/officeart/2008/layout/HorizontalMultiLevelHierarchy"/>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765A6F0-FF65-4F95-80E6-06E0FBBB16BC}"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pt-BR"/>
        </a:p>
      </dgm:t>
    </dgm:pt>
    <dgm:pt modelId="{F4AF5E6A-E6FC-4D0F-B5A6-FF0DF78E6D5E}">
      <dgm:prSet phldrT="[Texto]" custT="1"/>
      <dgm:spPr/>
      <dgm:t>
        <a:bodyPr/>
        <a:lstStyle/>
        <a:p>
          <a:pPr algn="just"/>
          <a:r>
            <a:rPr lang="pt-BR" sz="2000" dirty="0"/>
            <a:t>Exemplos: currículo, ato de designação, CTPS, trabalho realizado.</a:t>
          </a:r>
        </a:p>
      </dgm:t>
    </dgm:pt>
    <dgm:pt modelId="{6416DF3B-096C-4D70-8DD4-389068425019}" type="parTrans" cxnId="{EA921018-AAE8-486C-8581-E86CDDD6A8CB}">
      <dgm:prSet/>
      <dgm:spPr/>
      <dgm:t>
        <a:bodyPr/>
        <a:lstStyle/>
        <a:p>
          <a:endParaRPr lang="pt-BR"/>
        </a:p>
      </dgm:t>
    </dgm:pt>
    <dgm:pt modelId="{CC869066-C147-4159-BCF9-C3B9DE23D70D}" type="sibTrans" cxnId="{EA921018-AAE8-486C-8581-E86CDDD6A8CB}">
      <dgm:prSet/>
      <dgm:spPr/>
      <dgm:t>
        <a:bodyPr/>
        <a:lstStyle/>
        <a:p>
          <a:endParaRPr lang="pt-BR"/>
        </a:p>
      </dgm:t>
    </dgm:pt>
    <dgm:pt modelId="{5123FA38-5779-40BD-BABC-123B06EA23F9}">
      <dgm:prSet phldrT="[Texto]" custT="1"/>
      <dgm:spPr/>
      <dgm:t>
        <a:bodyPr/>
        <a:lstStyle/>
        <a:p>
          <a:pPr algn="just"/>
          <a:r>
            <a:rPr lang="pt-BR" sz="2200" dirty="0">
              <a:effectLst>
                <a:outerShdw blurRad="38100" dist="38100" dir="2700000" algn="tl">
                  <a:srgbClr val="000000">
                    <a:alpha val="43137"/>
                  </a:srgbClr>
                </a:outerShdw>
              </a:effectLst>
            </a:rPr>
            <a:t>Vigente a partir de 27/04/2020  Portaria.</a:t>
          </a:r>
        </a:p>
      </dgm:t>
    </dgm:pt>
    <dgm:pt modelId="{9B675036-2638-4BBC-92BB-204CAA16584C}" type="parTrans" cxnId="{5D171201-232A-4725-82CB-9ABF9800B3EB}">
      <dgm:prSet/>
      <dgm:spPr/>
      <dgm:t>
        <a:bodyPr/>
        <a:lstStyle/>
        <a:p>
          <a:endParaRPr lang="pt-BR"/>
        </a:p>
      </dgm:t>
    </dgm:pt>
    <dgm:pt modelId="{E02607A6-37FA-4347-ACA2-B571ECC47ACF}" type="sibTrans" cxnId="{5D171201-232A-4725-82CB-9ABF9800B3EB}">
      <dgm:prSet/>
      <dgm:spPr/>
      <dgm:t>
        <a:bodyPr/>
        <a:lstStyle/>
        <a:p>
          <a:endParaRPr lang="pt-BR"/>
        </a:p>
      </dgm:t>
    </dgm:pt>
    <dgm:pt modelId="{91A43649-2D19-439D-B279-30FE30B33AAF}">
      <dgm:prSet phldrT="[Texto]" custT="1"/>
      <dgm:spPr/>
      <dgm:t>
        <a:bodyPr/>
        <a:lstStyle/>
        <a:p>
          <a:pPr algn="just"/>
          <a:r>
            <a:rPr lang="pt-BR" sz="2000" dirty="0"/>
            <a:t>Apenas para os empossados ou reconduzidos após a publicação da Portaria.</a:t>
          </a:r>
        </a:p>
      </dgm:t>
    </dgm:pt>
    <dgm:pt modelId="{24B907A8-0799-424B-BB41-FD5B4A943FA6}" type="parTrans" cxnId="{723A6E31-AEAC-4244-9942-B87A17C8E24B}">
      <dgm:prSet/>
      <dgm:spPr/>
      <dgm:t>
        <a:bodyPr/>
        <a:lstStyle/>
        <a:p>
          <a:endParaRPr lang="pt-BR"/>
        </a:p>
      </dgm:t>
    </dgm:pt>
    <dgm:pt modelId="{1F00AD6C-BB02-4F5F-8240-20968AD2B72D}" type="sibTrans" cxnId="{723A6E31-AEAC-4244-9942-B87A17C8E24B}">
      <dgm:prSet/>
      <dgm:spPr/>
      <dgm:t>
        <a:bodyPr/>
        <a:lstStyle/>
        <a:p>
          <a:endParaRPr lang="pt-BR"/>
        </a:p>
      </dgm:t>
    </dgm:pt>
    <dgm:pt modelId="{C9FEC348-9195-44A0-AFBE-2F86347A2616}" type="pres">
      <dgm:prSet presAssocID="{8765A6F0-FF65-4F95-80E6-06E0FBBB16BC}" presName="Name0" presStyleCnt="0">
        <dgm:presLayoutVars>
          <dgm:dir/>
          <dgm:resizeHandles val="exact"/>
        </dgm:presLayoutVars>
      </dgm:prSet>
      <dgm:spPr/>
    </dgm:pt>
    <dgm:pt modelId="{30088E44-4AE2-45EA-B317-A72087856D5A}" type="pres">
      <dgm:prSet presAssocID="{F4AF5E6A-E6FC-4D0F-B5A6-FF0DF78E6D5E}" presName="composite" presStyleCnt="0"/>
      <dgm:spPr/>
    </dgm:pt>
    <dgm:pt modelId="{D8910C46-FD2F-481C-AF72-57F22B041791}" type="pres">
      <dgm:prSet presAssocID="{F4AF5E6A-E6FC-4D0F-B5A6-FF0DF78E6D5E}" presName="rect1" presStyleLbl="trAlignAcc1" presStyleIdx="0" presStyleCnt="3">
        <dgm:presLayoutVars>
          <dgm:bulletEnabled val="1"/>
        </dgm:presLayoutVars>
      </dgm:prSet>
      <dgm:spPr/>
    </dgm:pt>
    <dgm:pt modelId="{05DE7EAE-8450-4251-BC7D-CCD308D30488}" type="pres">
      <dgm:prSet presAssocID="{F4AF5E6A-E6FC-4D0F-B5A6-FF0DF78E6D5E}" presName="rect2" presStyleLbl="fgImgPlace1" presStyleIdx="0" presStyleCnt="3"/>
      <dgm:spPr/>
    </dgm:pt>
    <dgm:pt modelId="{A1D7B136-9306-45C8-93CF-4EB7FF63AAB6}" type="pres">
      <dgm:prSet presAssocID="{CC869066-C147-4159-BCF9-C3B9DE23D70D}" presName="sibTrans" presStyleCnt="0"/>
      <dgm:spPr/>
    </dgm:pt>
    <dgm:pt modelId="{8CBE9BBB-D6E2-4057-A225-5DDBAC5B053D}" type="pres">
      <dgm:prSet presAssocID="{5123FA38-5779-40BD-BABC-123B06EA23F9}" presName="composite" presStyleCnt="0"/>
      <dgm:spPr/>
    </dgm:pt>
    <dgm:pt modelId="{99654348-4D1D-43BA-B133-94459F99F504}" type="pres">
      <dgm:prSet presAssocID="{5123FA38-5779-40BD-BABC-123B06EA23F9}" presName="rect1" presStyleLbl="trAlignAcc1" presStyleIdx="1" presStyleCnt="3" custLinFactNeighborX="2208">
        <dgm:presLayoutVars>
          <dgm:bulletEnabled val="1"/>
        </dgm:presLayoutVars>
      </dgm:prSet>
      <dgm:spPr/>
    </dgm:pt>
    <dgm:pt modelId="{5FC65A73-AE9F-4954-9DCD-9863D3540977}" type="pres">
      <dgm:prSet presAssocID="{5123FA38-5779-40BD-BABC-123B06EA23F9}" presName="rect2" presStyleLbl="fgImgPlace1" presStyleIdx="1" presStyleCnt="3"/>
      <dgm:spPr/>
    </dgm:pt>
    <dgm:pt modelId="{D79F4651-102C-45FD-B437-D4B17FCCD6CC}" type="pres">
      <dgm:prSet presAssocID="{E02607A6-37FA-4347-ACA2-B571ECC47ACF}" presName="sibTrans" presStyleCnt="0"/>
      <dgm:spPr/>
    </dgm:pt>
    <dgm:pt modelId="{E5C5C774-1BB4-475A-83BC-A1316AD00C7F}" type="pres">
      <dgm:prSet presAssocID="{91A43649-2D19-439D-B279-30FE30B33AAF}" presName="composite" presStyleCnt="0"/>
      <dgm:spPr/>
    </dgm:pt>
    <dgm:pt modelId="{0803C60C-C347-4B1C-933C-B06F7A7E36CC}" type="pres">
      <dgm:prSet presAssocID="{91A43649-2D19-439D-B279-30FE30B33AAF}" presName="rect1" presStyleLbl="trAlignAcc1" presStyleIdx="2" presStyleCnt="3" custLinFactNeighborX="4013" custLinFactNeighborY="-12057">
        <dgm:presLayoutVars>
          <dgm:bulletEnabled val="1"/>
        </dgm:presLayoutVars>
      </dgm:prSet>
      <dgm:spPr/>
    </dgm:pt>
    <dgm:pt modelId="{97B4DE60-26CE-4CDB-96C4-7E93DCA59074}" type="pres">
      <dgm:prSet presAssocID="{91A43649-2D19-439D-B279-30FE30B33AAF}" presName="rect2" presStyleLbl="fgImgPlace1" presStyleIdx="2" presStyleCnt="3"/>
      <dgm:spPr/>
    </dgm:pt>
  </dgm:ptLst>
  <dgm:cxnLst>
    <dgm:cxn modelId="{5D171201-232A-4725-82CB-9ABF9800B3EB}" srcId="{8765A6F0-FF65-4F95-80E6-06E0FBBB16BC}" destId="{5123FA38-5779-40BD-BABC-123B06EA23F9}" srcOrd="1" destOrd="0" parTransId="{9B675036-2638-4BBC-92BB-204CAA16584C}" sibTransId="{E02607A6-37FA-4347-ACA2-B571ECC47ACF}"/>
    <dgm:cxn modelId="{EA921018-AAE8-486C-8581-E86CDDD6A8CB}" srcId="{8765A6F0-FF65-4F95-80E6-06E0FBBB16BC}" destId="{F4AF5E6A-E6FC-4D0F-B5A6-FF0DF78E6D5E}" srcOrd="0" destOrd="0" parTransId="{6416DF3B-096C-4D70-8DD4-389068425019}" sibTransId="{CC869066-C147-4159-BCF9-C3B9DE23D70D}"/>
    <dgm:cxn modelId="{6D7E3D1F-3E2D-4790-AB78-FA4818C44315}" type="presOf" srcId="{8765A6F0-FF65-4F95-80E6-06E0FBBB16BC}" destId="{C9FEC348-9195-44A0-AFBE-2F86347A2616}" srcOrd="0" destOrd="0" presId="urn:microsoft.com/office/officeart/2008/layout/PictureStrips"/>
    <dgm:cxn modelId="{723A6E31-AEAC-4244-9942-B87A17C8E24B}" srcId="{8765A6F0-FF65-4F95-80E6-06E0FBBB16BC}" destId="{91A43649-2D19-439D-B279-30FE30B33AAF}" srcOrd="2" destOrd="0" parTransId="{24B907A8-0799-424B-BB41-FD5B4A943FA6}" sibTransId="{1F00AD6C-BB02-4F5F-8240-20968AD2B72D}"/>
    <dgm:cxn modelId="{840914AF-211F-47A0-9FA6-A3F16664D88E}" type="presOf" srcId="{F4AF5E6A-E6FC-4D0F-B5A6-FF0DF78E6D5E}" destId="{D8910C46-FD2F-481C-AF72-57F22B041791}" srcOrd="0" destOrd="0" presId="urn:microsoft.com/office/officeart/2008/layout/PictureStrips"/>
    <dgm:cxn modelId="{D9C7E2B4-EAA0-4F85-AFD3-0391FE999005}" type="presOf" srcId="{91A43649-2D19-439D-B279-30FE30B33AAF}" destId="{0803C60C-C347-4B1C-933C-B06F7A7E36CC}" srcOrd="0" destOrd="0" presId="urn:microsoft.com/office/officeart/2008/layout/PictureStrips"/>
    <dgm:cxn modelId="{36A7E5C4-A824-43FA-89BA-58097483D28E}" type="presOf" srcId="{5123FA38-5779-40BD-BABC-123B06EA23F9}" destId="{99654348-4D1D-43BA-B133-94459F99F504}" srcOrd="0" destOrd="0" presId="urn:microsoft.com/office/officeart/2008/layout/PictureStrips"/>
    <dgm:cxn modelId="{FAC6D27A-F043-4B41-9995-FBE137F92541}" type="presParOf" srcId="{C9FEC348-9195-44A0-AFBE-2F86347A2616}" destId="{30088E44-4AE2-45EA-B317-A72087856D5A}" srcOrd="0" destOrd="0" presId="urn:microsoft.com/office/officeart/2008/layout/PictureStrips"/>
    <dgm:cxn modelId="{63324838-B780-487A-A9E9-B753D85CCCDE}" type="presParOf" srcId="{30088E44-4AE2-45EA-B317-A72087856D5A}" destId="{D8910C46-FD2F-481C-AF72-57F22B041791}" srcOrd="0" destOrd="0" presId="urn:microsoft.com/office/officeart/2008/layout/PictureStrips"/>
    <dgm:cxn modelId="{F3754A5F-E6AF-48D2-9CD2-4122D555BABC}" type="presParOf" srcId="{30088E44-4AE2-45EA-B317-A72087856D5A}" destId="{05DE7EAE-8450-4251-BC7D-CCD308D30488}" srcOrd="1" destOrd="0" presId="urn:microsoft.com/office/officeart/2008/layout/PictureStrips"/>
    <dgm:cxn modelId="{B0B0FD2B-E308-4925-8B37-3CC4C94982BF}" type="presParOf" srcId="{C9FEC348-9195-44A0-AFBE-2F86347A2616}" destId="{A1D7B136-9306-45C8-93CF-4EB7FF63AAB6}" srcOrd="1" destOrd="0" presId="urn:microsoft.com/office/officeart/2008/layout/PictureStrips"/>
    <dgm:cxn modelId="{D7A57732-0FEF-432F-BFCC-46D38D7C0F07}" type="presParOf" srcId="{C9FEC348-9195-44A0-AFBE-2F86347A2616}" destId="{8CBE9BBB-D6E2-4057-A225-5DDBAC5B053D}" srcOrd="2" destOrd="0" presId="urn:microsoft.com/office/officeart/2008/layout/PictureStrips"/>
    <dgm:cxn modelId="{64FDDD33-2A54-4397-B646-DC7471C33525}" type="presParOf" srcId="{8CBE9BBB-D6E2-4057-A225-5DDBAC5B053D}" destId="{99654348-4D1D-43BA-B133-94459F99F504}" srcOrd="0" destOrd="0" presId="urn:microsoft.com/office/officeart/2008/layout/PictureStrips"/>
    <dgm:cxn modelId="{78A47DBA-8BE2-4EB3-857B-09D2DF16B3E6}" type="presParOf" srcId="{8CBE9BBB-D6E2-4057-A225-5DDBAC5B053D}" destId="{5FC65A73-AE9F-4954-9DCD-9863D3540977}" srcOrd="1" destOrd="0" presId="urn:microsoft.com/office/officeart/2008/layout/PictureStrips"/>
    <dgm:cxn modelId="{04B1C60C-9641-44B3-926F-D56BCBFCC9AD}" type="presParOf" srcId="{C9FEC348-9195-44A0-AFBE-2F86347A2616}" destId="{D79F4651-102C-45FD-B437-D4B17FCCD6CC}" srcOrd="3" destOrd="0" presId="urn:microsoft.com/office/officeart/2008/layout/PictureStrips"/>
    <dgm:cxn modelId="{3F843CA4-927F-441E-83FE-2F2D4B118071}" type="presParOf" srcId="{C9FEC348-9195-44A0-AFBE-2F86347A2616}" destId="{E5C5C774-1BB4-475A-83BC-A1316AD00C7F}" srcOrd="4" destOrd="0" presId="urn:microsoft.com/office/officeart/2008/layout/PictureStrips"/>
    <dgm:cxn modelId="{4E919B2F-AA89-460D-B85C-DCE30BC03799}" type="presParOf" srcId="{E5C5C774-1BB4-475A-83BC-A1316AD00C7F}" destId="{0803C60C-C347-4B1C-933C-B06F7A7E36CC}" srcOrd="0" destOrd="0" presId="urn:microsoft.com/office/officeart/2008/layout/PictureStrips"/>
    <dgm:cxn modelId="{565ED5E4-3BB7-4914-B20B-85E81080E987}" type="presParOf" srcId="{E5C5C774-1BB4-475A-83BC-A1316AD00C7F}" destId="{97B4DE60-26CE-4CDB-96C4-7E93DCA59074}" srcOrd="1" destOrd="0" presId="urn:microsoft.com/office/officeart/2008/layout/PictureStrips"/>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B0892A7-36F0-47BE-9800-B7446C617B67}" type="doc">
      <dgm:prSet loTypeId="urn:microsoft.com/office/officeart/2005/8/layout/hierarchy2" loCatId="hierarchy" qsTypeId="urn:microsoft.com/office/officeart/2005/8/quickstyle/3d1" qsCatId="3D" csTypeId="urn:microsoft.com/office/officeart/2005/8/colors/accent5_2" csCatId="accent5" phldr="1"/>
      <dgm:spPr/>
      <dgm:t>
        <a:bodyPr/>
        <a:lstStyle/>
        <a:p>
          <a:endParaRPr lang="pt-BR"/>
        </a:p>
      </dgm:t>
    </dgm:pt>
    <dgm:pt modelId="{BF34331B-B08A-4803-84E0-A8759266805C}" type="pres">
      <dgm:prSet presAssocID="{1B0892A7-36F0-47BE-9800-B7446C617B67}" presName="diagram" presStyleCnt="0">
        <dgm:presLayoutVars>
          <dgm:chPref val="1"/>
          <dgm:dir/>
          <dgm:animOne val="branch"/>
          <dgm:animLvl val="lvl"/>
          <dgm:resizeHandles val="exact"/>
        </dgm:presLayoutVars>
      </dgm:prSet>
      <dgm:spPr/>
    </dgm:pt>
  </dgm:ptLst>
  <dgm:cxnLst>
    <dgm:cxn modelId="{7C262D07-A7CC-406C-88FF-5AA49BEB6D8F}" type="presOf" srcId="{1B0892A7-36F0-47BE-9800-B7446C617B67}" destId="{BF34331B-B08A-4803-84E0-A8759266805C}" srcOrd="0"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DD61C93-EE0C-4AF4-A93D-1099104B42AA}" type="doc">
      <dgm:prSet loTypeId="urn:microsoft.com/office/officeart/2008/layout/HorizontalMultiLevelHierarchy" loCatId="hierarchy" qsTypeId="urn:microsoft.com/office/officeart/2005/8/quickstyle/simple1" qsCatId="simple" csTypeId="urn:microsoft.com/office/officeart/2005/8/colors/accent1_2" csCatId="accent1" phldr="0"/>
      <dgm:spPr/>
      <dgm:t>
        <a:bodyPr/>
        <a:lstStyle/>
        <a:p>
          <a:endParaRPr lang="pt-BR"/>
        </a:p>
      </dgm:t>
    </dgm:pt>
    <dgm:pt modelId="{E8C0569D-0575-45D8-A172-1588A3ACF220}" type="pres">
      <dgm:prSet presAssocID="{4DD61C93-EE0C-4AF4-A93D-1099104B42AA}" presName="Name0" presStyleCnt="0">
        <dgm:presLayoutVars>
          <dgm:chPref val="1"/>
          <dgm:dir/>
          <dgm:animOne val="branch"/>
          <dgm:animLvl val="lvl"/>
          <dgm:resizeHandles val="exact"/>
        </dgm:presLayoutVars>
      </dgm:prSet>
      <dgm:spPr/>
    </dgm:pt>
  </dgm:ptLst>
  <dgm:cxnLst>
    <dgm:cxn modelId="{D8C8D266-E95C-4598-A4FB-8492CAF86520}" type="presOf" srcId="{4DD61C93-EE0C-4AF4-A93D-1099104B42AA}" destId="{E8C0569D-0575-45D8-A172-1588A3ACF220}" srcOrd="0"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B236443-8C5B-4F4F-82CF-9E0F3AE9946B}"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pt-BR"/>
        </a:p>
      </dgm:t>
    </dgm:pt>
    <dgm:pt modelId="{47C7891D-867E-4110-98D0-6A212137401C}">
      <dgm:prSet phldrT="[Texto]" custT="1"/>
      <dgm:spPr/>
      <dgm:t>
        <a:bodyPr/>
        <a:lstStyle/>
        <a:p>
          <a:r>
            <a:rPr lang="pt-BR" sz="3600" dirty="0"/>
            <a:t>Formação Superior</a:t>
          </a:r>
        </a:p>
      </dgm:t>
    </dgm:pt>
    <dgm:pt modelId="{E0314F82-854A-42A7-923D-68D4F76FB806}" type="parTrans" cxnId="{186F82CC-04EE-4EA8-B728-BD995EECDECD}">
      <dgm:prSet/>
      <dgm:spPr/>
      <dgm:t>
        <a:bodyPr/>
        <a:lstStyle/>
        <a:p>
          <a:endParaRPr lang="pt-BR"/>
        </a:p>
      </dgm:t>
    </dgm:pt>
    <dgm:pt modelId="{05378AD5-DBA6-4AC3-B67C-347C19C0727D}" type="sibTrans" cxnId="{186F82CC-04EE-4EA8-B728-BD995EECDECD}">
      <dgm:prSet/>
      <dgm:spPr/>
      <dgm:t>
        <a:bodyPr/>
        <a:lstStyle/>
        <a:p>
          <a:endParaRPr lang="pt-BR"/>
        </a:p>
      </dgm:t>
    </dgm:pt>
    <dgm:pt modelId="{E24754B4-494F-4952-988B-DC1D04F488C9}">
      <dgm:prSet phldrT="[Texto]" custT="1"/>
      <dgm:spPr/>
      <dgm:t>
        <a:bodyPr/>
        <a:lstStyle/>
        <a:p>
          <a:r>
            <a:rPr lang="pt-BR" sz="2800" dirty="0"/>
            <a:t>Qualquer Curso Superior</a:t>
          </a:r>
        </a:p>
      </dgm:t>
    </dgm:pt>
    <dgm:pt modelId="{A48507AB-C33B-43FE-9B3D-47DA9190F271}" type="parTrans" cxnId="{1F27ADC6-9732-40C6-B47F-FD7620B35139}">
      <dgm:prSet/>
      <dgm:spPr/>
      <dgm:t>
        <a:bodyPr/>
        <a:lstStyle/>
        <a:p>
          <a:endParaRPr lang="pt-BR"/>
        </a:p>
      </dgm:t>
    </dgm:pt>
    <dgm:pt modelId="{F2A5B366-13F0-42D3-8DFA-7D2CD1C34C86}" type="sibTrans" cxnId="{1F27ADC6-9732-40C6-B47F-FD7620B35139}">
      <dgm:prSet/>
      <dgm:spPr/>
      <dgm:t>
        <a:bodyPr/>
        <a:lstStyle/>
        <a:p>
          <a:endParaRPr lang="pt-BR"/>
        </a:p>
      </dgm:t>
    </dgm:pt>
    <dgm:pt modelId="{E4A2291A-7D6B-4989-836B-31C5AECF971A}" type="pres">
      <dgm:prSet presAssocID="{6B236443-8C5B-4F4F-82CF-9E0F3AE9946B}" presName="Name0" presStyleCnt="0">
        <dgm:presLayoutVars>
          <dgm:chPref val="1"/>
          <dgm:dir/>
          <dgm:animOne val="branch"/>
          <dgm:animLvl val="lvl"/>
          <dgm:resizeHandles val="exact"/>
        </dgm:presLayoutVars>
      </dgm:prSet>
      <dgm:spPr/>
    </dgm:pt>
    <dgm:pt modelId="{84C67569-B486-45D2-B318-4C4C6137F728}" type="pres">
      <dgm:prSet presAssocID="{47C7891D-867E-4110-98D0-6A212137401C}" presName="root1" presStyleCnt="0"/>
      <dgm:spPr/>
    </dgm:pt>
    <dgm:pt modelId="{6FAF0A75-3C33-432E-AD27-97C53E263A66}" type="pres">
      <dgm:prSet presAssocID="{47C7891D-867E-4110-98D0-6A212137401C}" presName="LevelOneTextNode" presStyleLbl="node0" presStyleIdx="0" presStyleCnt="1" custLinFactNeighborX="47165">
        <dgm:presLayoutVars>
          <dgm:chPref val="3"/>
        </dgm:presLayoutVars>
      </dgm:prSet>
      <dgm:spPr/>
    </dgm:pt>
    <dgm:pt modelId="{E4AACCD3-FE60-41B1-883E-E9CBAF4D5FC9}" type="pres">
      <dgm:prSet presAssocID="{47C7891D-867E-4110-98D0-6A212137401C}" presName="level2hierChild" presStyleCnt="0"/>
      <dgm:spPr/>
    </dgm:pt>
    <dgm:pt modelId="{1CE832CF-ED83-4A53-9A18-7356BB192DB3}" type="pres">
      <dgm:prSet presAssocID="{A48507AB-C33B-43FE-9B3D-47DA9190F271}" presName="conn2-1" presStyleLbl="parChTrans1D2" presStyleIdx="0" presStyleCnt="1"/>
      <dgm:spPr/>
    </dgm:pt>
    <dgm:pt modelId="{6BC787C4-FDB4-4677-911C-D4C053BBE560}" type="pres">
      <dgm:prSet presAssocID="{A48507AB-C33B-43FE-9B3D-47DA9190F271}" presName="connTx" presStyleLbl="parChTrans1D2" presStyleIdx="0" presStyleCnt="1"/>
      <dgm:spPr/>
    </dgm:pt>
    <dgm:pt modelId="{343FB8E0-E44F-4136-A786-12BCCC775562}" type="pres">
      <dgm:prSet presAssocID="{E24754B4-494F-4952-988B-DC1D04F488C9}" presName="root2" presStyleCnt="0"/>
      <dgm:spPr/>
    </dgm:pt>
    <dgm:pt modelId="{ECCFED54-8499-4141-BA20-0DECA778AB50}" type="pres">
      <dgm:prSet presAssocID="{E24754B4-494F-4952-988B-DC1D04F488C9}" presName="LevelTwoTextNode" presStyleLbl="node2" presStyleIdx="0" presStyleCnt="1" custScaleX="120435" custScaleY="409971">
        <dgm:presLayoutVars>
          <dgm:chPref val="3"/>
        </dgm:presLayoutVars>
      </dgm:prSet>
      <dgm:spPr/>
    </dgm:pt>
    <dgm:pt modelId="{45F79647-A738-414F-9FB2-77865B6ACDF8}" type="pres">
      <dgm:prSet presAssocID="{E24754B4-494F-4952-988B-DC1D04F488C9}" presName="level3hierChild" presStyleCnt="0"/>
      <dgm:spPr/>
    </dgm:pt>
  </dgm:ptLst>
  <dgm:cxnLst>
    <dgm:cxn modelId="{2B1D915E-DD37-4833-B057-DB34CEDF848F}" type="presOf" srcId="{A48507AB-C33B-43FE-9B3D-47DA9190F271}" destId="{6BC787C4-FDB4-4677-911C-D4C053BBE560}" srcOrd="1" destOrd="0" presId="urn:microsoft.com/office/officeart/2008/layout/HorizontalMultiLevelHierarchy"/>
    <dgm:cxn modelId="{F1B548AA-7469-462C-8243-7C57C4CC3DB5}" type="presOf" srcId="{E24754B4-494F-4952-988B-DC1D04F488C9}" destId="{ECCFED54-8499-4141-BA20-0DECA778AB50}" srcOrd="0" destOrd="0" presId="urn:microsoft.com/office/officeart/2008/layout/HorizontalMultiLevelHierarchy"/>
    <dgm:cxn modelId="{73F1E7C0-64CA-4E1F-8639-2C90F54CBFD7}" type="presOf" srcId="{A48507AB-C33B-43FE-9B3D-47DA9190F271}" destId="{1CE832CF-ED83-4A53-9A18-7356BB192DB3}" srcOrd="0" destOrd="0" presId="urn:microsoft.com/office/officeart/2008/layout/HorizontalMultiLevelHierarchy"/>
    <dgm:cxn modelId="{1F27ADC6-9732-40C6-B47F-FD7620B35139}" srcId="{47C7891D-867E-4110-98D0-6A212137401C}" destId="{E24754B4-494F-4952-988B-DC1D04F488C9}" srcOrd="0" destOrd="0" parTransId="{A48507AB-C33B-43FE-9B3D-47DA9190F271}" sibTransId="{F2A5B366-13F0-42D3-8DFA-7D2CD1C34C86}"/>
    <dgm:cxn modelId="{186F82CC-04EE-4EA8-B728-BD995EECDECD}" srcId="{6B236443-8C5B-4F4F-82CF-9E0F3AE9946B}" destId="{47C7891D-867E-4110-98D0-6A212137401C}" srcOrd="0" destOrd="0" parTransId="{E0314F82-854A-42A7-923D-68D4F76FB806}" sibTransId="{05378AD5-DBA6-4AC3-B67C-347C19C0727D}"/>
    <dgm:cxn modelId="{2C4B2EDA-ACAB-46BF-AFFA-704EA0047142}" type="presOf" srcId="{6B236443-8C5B-4F4F-82CF-9E0F3AE9946B}" destId="{E4A2291A-7D6B-4989-836B-31C5AECF971A}" srcOrd="0" destOrd="0" presId="urn:microsoft.com/office/officeart/2008/layout/HorizontalMultiLevelHierarchy"/>
    <dgm:cxn modelId="{DCF545F0-C3A6-44D3-8BE4-B498C3F14070}" type="presOf" srcId="{47C7891D-867E-4110-98D0-6A212137401C}" destId="{6FAF0A75-3C33-432E-AD27-97C53E263A66}" srcOrd="0" destOrd="0" presId="urn:microsoft.com/office/officeart/2008/layout/HorizontalMultiLevelHierarchy"/>
    <dgm:cxn modelId="{B7912E05-1A7F-4C68-8056-854C587FF42E}" type="presParOf" srcId="{E4A2291A-7D6B-4989-836B-31C5AECF971A}" destId="{84C67569-B486-45D2-B318-4C4C6137F728}" srcOrd="0" destOrd="0" presId="urn:microsoft.com/office/officeart/2008/layout/HorizontalMultiLevelHierarchy"/>
    <dgm:cxn modelId="{625B48BD-FFF9-4C9D-9AD3-65B54B09D535}" type="presParOf" srcId="{84C67569-B486-45D2-B318-4C4C6137F728}" destId="{6FAF0A75-3C33-432E-AD27-97C53E263A66}" srcOrd="0" destOrd="0" presId="urn:microsoft.com/office/officeart/2008/layout/HorizontalMultiLevelHierarchy"/>
    <dgm:cxn modelId="{072609E6-8191-44D4-877D-F7A2012593D1}" type="presParOf" srcId="{84C67569-B486-45D2-B318-4C4C6137F728}" destId="{E4AACCD3-FE60-41B1-883E-E9CBAF4D5FC9}" srcOrd="1" destOrd="0" presId="urn:microsoft.com/office/officeart/2008/layout/HorizontalMultiLevelHierarchy"/>
    <dgm:cxn modelId="{6112FC89-F70C-4AEC-97AE-AD2FF8081345}" type="presParOf" srcId="{E4AACCD3-FE60-41B1-883E-E9CBAF4D5FC9}" destId="{1CE832CF-ED83-4A53-9A18-7356BB192DB3}" srcOrd="0" destOrd="0" presId="urn:microsoft.com/office/officeart/2008/layout/HorizontalMultiLevelHierarchy"/>
    <dgm:cxn modelId="{B5593DD5-7C65-4580-BD24-2C0946937751}" type="presParOf" srcId="{1CE832CF-ED83-4A53-9A18-7356BB192DB3}" destId="{6BC787C4-FDB4-4677-911C-D4C053BBE560}" srcOrd="0" destOrd="0" presId="urn:microsoft.com/office/officeart/2008/layout/HorizontalMultiLevelHierarchy"/>
    <dgm:cxn modelId="{01C7F257-F432-4F5D-899D-6F42BD78755A}" type="presParOf" srcId="{E4AACCD3-FE60-41B1-883E-E9CBAF4D5FC9}" destId="{343FB8E0-E44F-4136-A786-12BCCC775562}" srcOrd="1" destOrd="0" presId="urn:microsoft.com/office/officeart/2008/layout/HorizontalMultiLevelHierarchy"/>
    <dgm:cxn modelId="{C1C8303A-A860-41AD-84C0-5323E074D1B2}" type="presParOf" srcId="{343FB8E0-E44F-4136-A786-12BCCC775562}" destId="{ECCFED54-8499-4141-BA20-0DECA778AB50}" srcOrd="0" destOrd="0" presId="urn:microsoft.com/office/officeart/2008/layout/HorizontalMultiLevelHierarchy"/>
    <dgm:cxn modelId="{904CA297-0568-4733-8A9E-8065369D410F}" type="presParOf" srcId="{343FB8E0-E44F-4136-A786-12BCCC775562}" destId="{45F79647-A738-414F-9FB2-77865B6ACDF8}" srcOrd="1" destOrd="0" presId="urn:microsoft.com/office/officeart/2008/layout/HorizontalMultiLevelHierarchy"/>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765A6F0-FF65-4F95-80E6-06E0FBBB16BC}"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pt-BR"/>
        </a:p>
      </dgm:t>
    </dgm:pt>
    <dgm:pt modelId="{F4AF5E6A-E6FC-4D0F-B5A6-FF0DF78E6D5E}">
      <dgm:prSet phldrT="[Texto]" custT="1"/>
      <dgm:spPr/>
      <dgm:t>
        <a:bodyPr/>
        <a:lstStyle/>
        <a:p>
          <a:pPr algn="just"/>
          <a:r>
            <a:rPr lang="pt-BR" sz="2400" dirty="0"/>
            <a:t>Vigente a partir de 27/04/2020.</a:t>
          </a:r>
        </a:p>
      </dgm:t>
    </dgm:pt>
    <dgm:pt modelId="{6416DF3B-096C-4D70-8DD4-389068425019}" type="parTrans" cxnId="{EA921018-AAE8-486C-8581-E86CDDD6A8CB}">
      <dgm:prSet/>
      <dgm:spPr/>
      <dgm:t>
        <a:bodyPr/>
        <a:lstStyle/>
        <a:p>
          <a:endParaRPr lang="pt-BR"/>
        </a:p>
      </dgm:t>
    </dgm:pt>
    <dgm:pt modelId="{CC869066-C147-4159-BCF9-C3B9DE23D70D}" type="sibTrans" cxnId="{EA921018-AAE8-486C-8581-E86CDDD6A8CB}">
      <dgm:prSet/>
      <dgm:spPr/>
      <dgm:t>
        <a:bodyPr/>
        <a:lstStyle/>
        <a:p>
          <a:endParaRPr lang="pt-BR"/>
        </a:p>
      </dgm:t>
    </dgm:pt>
    <dgm:pt modelId="{3A6BE884-7435-415B-AA24-0A08A2B1C89F}">
      <dgm:prSet phldrT="[Texto]" custT="1"/>
      <dgm:spPr/>
      <dgm:t>
        <a:bodyPr/>
        <a:lstStyle/>
        <a:p>
          <a:pPr algn="just"/>
          <a:r>
            <a:rPr lang="pt-BR" sz="2400" dirty="0"/>
            <a:t>Apenas para os empossados ou reconduzidos após a publicação da Portaria.</a:t>
          </a:r>
        </a:p>
      </dgm:t>
    </dgm:pt>
    <dgm:pt modelId="{0A6BE083-B929-4E7F-BE46-A6C807E68B79}" type="parTrans" cxnId="{775BCE2D-0C66-4815-A336-5D467AFE26CD}">
      <dgm:prSet/>
      <dgm:spPr/>
      <dgm:t>
        <a:bodyPr/>
        <a:lstStyle/>
        <a:p>
          <a:endParaRPr lang="pt-BR"/>
        </a:p>
      </dgm:t>
    </dgm:pt>
    <dgm:pt modelId="{F404790A-567C-401E-A717-1A3893F42C7F}" type="sibTrans" cxnId="{775BCE2D-0C66-4815-A336-5D467AFE26CD}">
      <dgm:prSet/>
      <dgm:spPr/>
      <dgm:t>
        <a:bodyPr/>
        <a:lstStyle/>
        <a:p>
          <a:endParaRPr lang="pt-BR"/>
        </a:p>
      </dgm:t>
    </dgm:pt>
    <dgm:pt modelId="{C9FEC348-9195-44A0-AFBE-2F86347A2616}" type="pres">
      <dgm:prSet presAssocID="{8765A6F0-FF65-4F95-80E6-06E0FBBB16BC}" presName="Name0" presStyleCnt="0">
        <dgm:presLayoutVars>
          <dgm:dir/>
          <dgm:resizeHandles val="exact"/>
        </dgm:presLayoutVars>
      </dgm:prSet>
      <dgm:spPr/>
    </dgm:pt>
    <dgm:pt modelId="{30088E44-4AE2-45EA-B317-A72087856D5A}" type="pres">
      <dgm:prSet presAssocID="{F4AF5E6A-E6FC-4D0F-B5A6-FF0DF78E6D5E}" presName="composite" presStyleCnt="0"/>
      <dgm:spPr/>
    </dgm:pt>
    <dgm:pt modelId="{D8910C46-FD2F-481C-AF72-57F22B041791}" type="pres">
      <dgm:prSet presAssocID="{F4AF5E6A-E6FC-4D0F-B5A6-FF0DF78E6D5E}" presName="rect1" presStyleLbl="trAlignAcc1" presStyleIdx="0" presStyleCnt="2">
        <dgm:presLayoutVars>
          <dgm:bulletEnabled val="1"/>
        </dgm:presLayoutVars>
      </dgm:prSet>
      <dgm:spPr/>
    </dgm:pt>
    <dgm:pt modelId="{05DE7EAE-8450-4251-BC7D-CCD308D30488}" type="pres">
      <dgm:prSet presAssocID="{F4AF5E6A-E6FC-4D0F-B5A6-FF0DF78E6D5E}" presName="rect2" presStyleLbl="fgImgPlace1" presStyleIdx="0" presStyleCnt="2"/>
      <dgm:spPr/>
    </dgm:pt>
    <dgm:pt modelId="{470FDC4F-5FFC-4787-9E36-1727AD66DDEA}" type="pres">
      <dgm:prSet presAssocID="{CC869066-C147-4159-BCF9-C3B9DE23D70D}" presName="sibTrans" presStyleCnt="0"/>
      <dgm:spPr/>
    </dgm:pt>
    <dgm:pt modelId="{6989BB4A-B66A-47CC-BA8F-3B121DA15457}" type="pres">
      <dgm:prSet presAssocID="{3A6BE884-7435-415B-AA24-0A08A2B1C89F}" presName="composite" presStyleCnt="0"/>
      <dgm:spPr/>
    </dgm:pt>
    <dgm:pt modelId="{D4624171-0EBD-43A5-B640-7B83FF23F585}" type="pres">
      <dgm:prSet presAssocID="{3A6BE884-7435-415B-AA24-0A08A2B1C89F}" presName="rect1" presStyleLbl="trAlignAcc1" presStyleIdx="1" presStyleCnt="2">
        <dgm:presLayoutVars>
          <dgm:bulletEnabled val="1"/>
        </dgm:presLayoutVars>
      </dgm:prSet>
      <dgm:spPr/>
    </dgm:pt>
    <dgm:pt modelId="{C95E6A88-697D-44C3-BA7A-6631AEE4342F}" type="pres">
      <dgm:prSet presAssocID="{3A6BE884-7435-415B-AA24-0A08A2B1C89F}" presName="rect2" presStyleLbl="fgImgPlace1" presStyleIdx="1" presStyleCnt="2"/>
      <dgm:spPr/>
    </dgm:pt>
  </dgm:ptLst>
  <dgm:cxnLst>
    <dgm:cxn modelId="{EA921018-AAE8-486C-8581-E86CDDD6A8CB}" srcId="{8765A6F0-FF65-4F95-80E6-06E0FBBB16BC}" destId="{F4AF5E6A-E6FC-4D0F-B5A6-FF0DF78E6D5E}" srcOrd="0" destOrd="0" parTransId="{6416DF3B-096C-4D70-8DD4-389068425019}" sibTransId="{CC869066-C147-4159-BCF9-C3B9DE23D70D}"/>
    <dgm:cxn modelId="{6D7E3D1F-3E2D-4790-AB78-FA4818C44315}" type="presOf" srcId="{8765A6F0-FF65-4F95-80E6-06E0FBBB16BC}" destId="{C9FEC348-9195-44A0-AFBE-2F86347A2616}" srcOrd="0" destOrd="0" presId="urn:microsoft.com/office/officeart/2008/layout/PictureStrips"/>
    <dgm:cxn modelId="{775BCE2D-0C66-4815-A336-5D467AFE26CD}" srcId="{8765A6F0-FF65-4F95-80E6-06E0FBBB16BC}" destId="{3A6BE884-7435-415B-AA24-0A08A2B1C89F}" srcOrd="1" destOrd="0" parTransId="{0A6BE083-B929-4E7F-BE46-A6C807E68B79}" sibTransId="{F404790A-567C-401E-A717-1A3893F42C7F}"/>
    <dgm:cxn modelId="{840914AF-211F-47A0-9FA6-A3F16664D88E}" type="presOf" srcId="{F4AF5E6A-E6FC-4D0F-B5A6-FF0DF78E6D5E}" destId="{D8910C46-FD2F-481C-AF72-57F22B041791}" srcOrd="0" destOrd="0" presId="urn:microsoft.com/office/officeart/2008/layout/PictureStrips"/>
    <dgm:cxn modelId="{E71BA5D3-64D8-461F-A9AA-2495E75AC520}" type="presOf" srcId="{3A6BE884-7435-415B-AA24-0A08A2B1C89F}" destId="{D4624171-0EBD-43A5-B640-7B83FF23F585}" srcOrd="0" destOrd="0" presId="urn:microsoft.com/office/officeart/2008/layout/PictureStrips"/>
    <dgm:cxn modelId="{FAC6D27A-F043-4B41-9995-FBE137F92541}" type="presParOf" srcId="{C9FEC348-9195-44A0-AFBE-2F86347A2616}" destId="{30088E44-4AE2-45EA-B317-A72087856D5A}" srcOrd="0" destOrd="0" presId="urn:microsoft.com/office/officeart/2008/layout/PictureStrips"/>
    <dgm:cxn modelId="{63324838-B780-487A-A9E9-B753D85CCCDE}" type="presParOf" srcId="{30088E44-4AE2-45EA-B317-A72087856D5A}" destId="{D8910C46-FD2F-481C-AF72-57F22B041791}" srcOrd="0" destOrd="0" presId="urn:microsoft.com/office/officeart/2008/layout/PictureStrips"/>
    <dgm:cxn modelId="{F3754A5F-E6AF-48D2-9CD2-4122D555BABC}" type="presParOf" srcId="{30088E44-4AE2-45EA-B317-A72087856D5A}" destId="{05DE7EAE-8450-4251-BC7D-CCD308D30488}" srcOrd="1" destOrd="0" presId="urn:microsoft.com/office/officeart/2008/layout/PictureStrips"/>
    <dgm:cxn modelId="{8A3E868E-FABA-4B3B-93AA-2DB0F1969177}" type="presParOf" srcId="{C9FEC348-9195-44A0-AFBE-2F86347A2616}" destId="{470FDC4F-5FFC-4787-9E36-1727AD66DDEA}" srcOrd="1" destOrd="0" presId="urn:microsoft.com/office/officeart/2008/layout/PictureStrips"/>
    <dgm:cxn modelId="{C0322576-38B3-4324-A6D4-23AF6DE9C337}" type="presParOf" srcId="{C9FEC348-9195-44A0-AFBE-2F86347A2616}" destId="{6989BB4A-B66A-47CC-BA8F-3B121DA15457}" srcOrd="2" destOrd="0" presId="urn:microsoft.com/office/officeart/2008/layout/PictureStrips"/>
    <dgm:cxn modelId="{A4F2427E-B413-4B96-9884-B342E1B00BD3}" type="presParOf" srcId="{6989BB4A-B66A-47CC-BA8F-3B121DA15457}" destId="{D4624171-0EBD-43A5-B640-7B83FF23F585}" srcOrd="0" destOrd="0" presId="urn:microsoft.com/office/officeart/2008/layout/PictureStrips"/>
    <dgm:cxn modelId="{122811B3-43B3-4553-B96F-BA201594AA6B}" type="presParOf" srcId="{6989BB4A-B66A-47CC-BA8F-3B121DA15457}" destId="{C95E6A88-697D-44C3-BA7A-6631AEE4342F}" srcOrd="1" destOrd="0" presId="urn:microsoft.com/office/officeart/2008/layout/PictureStrips"/>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BED7399-DBC3-449B-A10E-7704DEA66F86}" type="doc">
      <dgm:prSet loTypeId="urn:microsoft.com/office/officeart/2009/3/layout/HorizontalOrganizationChart" loCatId="hierarchy" qsTypeId="urn:microsoft.com/office/officeart/2005/8/quickstyle/3d2" qsCatId="3D" csTypeId="urn:microsoft.com/office/officeart/2005/8/colors/accent2_2" csCatId="accent2" phldr="1"/>
      <dgm:spPr/>
      <dgm:t>
        <a:bodyPr/>
        <a:lstStyle/>
        <a:p>
          <a:endParaRPr lang="pt-BR"/>
        </a:p>
      </dgm:t>
    </dgm:pt>
    <dgm:pt modelId="{8AB539FC-5CE1-4BB2-86E5-9B4C2909F8E2}">
      <dgm:prSet phldrT="[Texto]" custT="1"/>
      <dgm:spPr/>
      <dgm:t>
        <a:bodyPr/>
        <a:lstStyle/>
        <a:p>
          <a:r>
            <a:rPr lang="pt-BR" sz="2000" b="1" dirty="0"/>
            <a:t>Etapas</a:t>
          </a:r>
        </a:p>
      </dgm:t>
    </dgm:pt>
    <dgm:pt modelId="{A5D746F1-A104-4EA0-9A74-9297A15DB964}" type="parTrans" cxnId="{8304D0E3-C5DD-405F-830C-579AB797BDC1}">
      <dgm:prSet/>
      <dgm:spPr/>
      <dgm:t>
        <a:bodyPr/>
        <a:lstStyle/>
        <a:p>
          <a:endParaRPr lang="pt-BR" sz="2000" b="1"/>
        </a:p>
      </dgm:t>
    </dgm:pt>
    <dgm:pt modelId="{8636A21A-9C69-4EB3-B6AA-F08320B990F3}" type="sibTrans" cxnId="{8304D0E3-C5DD-405F-830C-579AB797BDC1}">
      <dgm:prSet/>
      <dgm:spPr/>
      <dgm:t>
        <a:bodyPr/>
        <a:lstStyle/>
        <a:p>
          <a:endParaRPr lang="pt-BR" sz="2000" b="1"/>
        </a:p>
      </dgm:t>
    </dgm:pt>
    <dgm:pt modelId="{75F7A0C6-B739-4962-B2F8-A3CF5AD900EF}">
      <dgm:prSet phldrT="[Texto]" custT="1"/>
      <dgm:spPr/>
      <dgm:t>
        <a:bodyPr/>
        <a:lstStyle/>
        <a:p>
          <a:r>
            <a:rPr lang="pt-BR" sz="2000" b="1" dirty="0"/>
            <a:t>Aprovação do Manual da Certificação Profissional</a:t>
          </a:r>
        </a:p>
      </dgm:t>
    </dgm:pt>
    <dgm:pt modelId="{B9C1FE81-889D-4024-8D11-810ABD76AB11}" type="parTrans" cxnId="{844B11D6-FDF6-4D09-A3F5-BC4195B8E1A1}">
      <dgm:prSet/>
      <dgm:spPr/>
      <dgm:t>
        <a:bodyPr/>
        <a:lstStyle/>
        <a:p>
          <a:endParaRPr lang="pt-BR" sz="2000" b="1"/>
        </a:p>
      </dgm:t>
    </dgm:pt>
    <dgm:pt modelId="{386264B9-DDCD-4C3E-A239-D15ECE030D98}" type="sibTrans" cxnId="{844B11D6-FDF6-4D09-A3F5-BC4195B8E1A1}">
      <dgm:prSet/>
      <dgm:spPr/>
      <dgm:t>
        <a:bodyPr/>
        <a:lstStyle/>
        <a:p>
          <a:endParaRPr lang="pt-BR" sz="2000" b="1"/>
        </a:p>
      </dgm:t>
    </dgm:pt>
    <dgm:pt modelId="{9A80C8C9-43F1-4135-AFCB-FCECA2E547D9}">
      <dgm:prSet phldrT="[Texto]" custT="1"/>
      <dgm:spPr/>
      <dgm:t>
        <a:bodyPr/>
        <a:lstStyle/>
        <a:p>
          <a:r>
            <a:rPr lang="pt-BR" sz="2000" b="1" dirty="0"/>
            <a:t>Análise e Deliberação do CNRPPS </a:t>
          </a:r>
        </a:p>
      </dgm:t>
    </dgm:pt>
    <dgm:pt modelId="{C162BE4C-E894-4100-A0B0-F26256B23F30}" type="parTrans" cxnId="{0EDF9FD6-73ED-4A30-BF5D-358BD5EF24E5}">
      <dgm:prSet/>
      <dgm:spPr/>
      <dgm:t>
        <a:bodyPr/>
        <a:lstStyle/>
        <a:p>
          <a:endParaRPr lang="pt-BR" sz="2000" b="1"/>
        </a:p>
      </dgm:t>
    </dgm:pt>
    <dgm:pt modelId="{61EB9BF8-AD67-4C53-B8F9-4F92354AF895}" type="sibTrans" cxnId="{0EDF9FD6-73ED-4A30-BF5D-358BD5EF24E5}">
      <dgm:prSet/>
      <dgm:spPr/>
      <dgm:t>
        <a:bodyPr/>
        <a:lstStyle/>
        <a:p>
          <a:endParaRPr lang="pt-BR" sz="2000" b="1"/>
        </a:p>
      </dgm:t>
    </dgm:pt>
    <dgm:pt modelId="{B0EE3E0F-3733-427C-BB0F-56341C32EA8F}">
      <dgm:prSet phldrT="[Texto]" custT="1"/>
      <dgm:spPr/>
      <dgm:t>
        <a:bodyPr/>
        <a:lstStyle/>
        <a:p>
          <a:r>
            <a:rPr lang="pt-BR" sz="2000" b="1" dirty="0"/>
            <a:t>Portaria SPREV nº 6.182/21</a:t>
          </a:r>
        </a:p>
      </dgm:t>
    </dgm:pt>
    <dgm:pt modelId="{F3E38700-B193-4E3A-BC17-D865306413DC}" type="parTrans" cxnId="{DA4C814F-3739-4213-8766-23CC53FB3214}">
      <dgm:prSet/>
      <dgm:spPr/>
      <dgm:t>
        <a:bodyPr/>
        <a:lstStyle/>
        <a:p>
          <a:endParaRPr lang="pt-BR" sz="2000" b="1"/>
        </a:p>
      </dgm:t>
    </dgm:pt>
    <dgm:pt modelId="{1E510D89-A0DD-4665-B6F4-62E35AB50CC1}" type="sibTrans" cxnId="{DA4C814F-3739-4213-8766-23CC53FB3214}">
      <dgm:prSet/>
      <dgm:spPr/>
      <dgm:t>
        <a:bodyPr/>
        <a:lstStyle/>
        <a:p>
          <a:endParaRPr lang="pt-BR" sz="2000" b="1"/>
        </a:p>
      </dgm:t>
    </dgm:pt>
    <dgm:pt modelId="{E4D8D0AD-A6AB-4C45-ACF1-64D896C50AF0}">
      <dgm:prSet phldrT="[Texto]" custT="1"/>
      <dgm:spPr/>
      <dgm:t>
        <a:bodyPr/>
        <a:lstStyle/>
        <a:p>
          <a:r>
            <a:rPr lang="pt-BR" sz="2000" b="1" dirty="0"/>
            <a:t>Comissão do Pró-Gestão</a:t>
          </a:r>
        </a:p>
      </dgm:t>
    </dgm:pt>
    <dgm:pt modelId="{DDFAD66B-A6FD-46EB-B483-38265A16BADA}" type="parTrans" cxnId="{7DC494EA-CA05-48AE-9DB9-733C0D7F4275}">
      <dgm:prSet/>
      <dgm:spPr/>
      <dgm:t>
        <a:bodyPr/>
        <a:lstStyle/>
        <a:p>
          <a:endParaRPr lang="pt-BR" sz="2000" b="1"/>
        </a:p>
      </dgm:t>
    </dgm:pt>
    <dgm:pt modelId="{83F2B038-E2D8-44B0-8E0F-8EF936CE995E}" type="sibTrans" cxnId="{7DC494EA-CA05-48AE-9DB9-733C0D7F4275}">
      <dgm:prSet/>
      <dgm:spPr/>
      <dgm:t>
        <a:bodyPr/>
        <a:lstStyle/>
        <a:p>
          <a:endParaRPr lang="pt-BR" sz="2000" b="1"/>
        </a:p>
      </dgm:t>
    </dgm:pt>
    <dgm:pt modelId="{AC3DA7F9-0483-435B-A1FC-242FB7F2E28D}">
      <dgm:prSet phldrT="[Texto]" custT="1"/>
      <dgm:spPr/>
      <dgm:t>
        <a:bodyPr/>
        <a:lstStyle/>
        <a:p>
          <a:r>
            <a:rPr lang="pt-BR" sz="2000" b="1" dirty="0"/>
            <a:t>Competência p/ definir:</a:t>
          </a:r>
        </a:p>
      </dgm:t>
    </dgm:pt>
    <dgm:pt modelId="{5D3C6C8D-978A-4989-81D7-7AC18B21F711}" type="parTrans" cxnId="{F1D2DCC7-BB7C-4BCB-ADCD-F6EEE676C938}">
      <dgm:prSet/>
      <dgm:spPr/>
      <dgm:t>
        <a:bodyPr/>
        <a:lstStyle/>
        <a:p>
          <a:endParaRPr lang="pt-BR" sz="2000" b="1"/>
        </a:p>
      </dgm:t>
    </dgm:pt>
    <dgm:pt modelId="{9B777A0A-E024-4C1F-9D6C-9C9B43799DAA}" type="sibTrans" cxnId="{F1D2DCC7-BB7C-4BCB-ADCD-F6EEE676C938}">
      <dgm:prSet/>
      <dgm:spPr/>
      <dgm:t>
        <a:bodyPr/>
        <a:lstStyle/>
        <a:p>
          <a:endParaRPr lang="pt-BR" sz="2000" b="1"/>
        </a:p>
      </dgm:t>
    </dgm:pt>
    <dgm:pt modelId="{FEAF4732-C5C4-4195-A5F6-E340961C9060}">
      <dgm:prSet phldrT="[Texto]" custT="1"/>
      <dgm:spPr/>
      <dgm:t>
        <a:bodyPr/>
        <a:lstStyle/>
        <a:p>
          <a:r>
            <a:rPr lang="pt-BR" sz="2000" b="1" dirty="0"/>
            <a:t>Requisitos dos Certificados dos profissionais</a:t>
          </a:r>
        </a:p>
      </dgm:t>
    </dgm:pt>
    <dgm:pt modelId="{A1DE1CCE-FA03-47E9-BD74-FBE8B6657E8F}" type="parTrans" cxnId="{E6208CC2-513B-4CF0-AB1A-7530BA39379D}">
      <dgm:prSet/>
      <dgm:spPr/>
      <dgm:t>
        <a:bodyPr/>
        <a:lstStyle/>
        <a:p>
          <a:endParaRPr lang="pt-BR" sz="2000" b="1"/>
        </a:p>
      </dgm:t>
    </dgm:pt>
    <dgm:pt modelId="{F673B5CF-F7D3-42AA-8F3A-AEB34B895D9D}" type="sibTrans" cxnId="{E6208CC2-513B-4CF0-AB1A-7530BA39379D}">
      <dgm:prSet/>
      <dgm:spPr/>
      <dgm:t>
        <a:bodyPr/>
        <a:lstStyle/>
        <a:p>
          <a:endParaRPr lang="pt-BR" sz="2000" b="1"/>
        </a:p>
      </dgm:t>
    </dgm:pt>
    <dgm:pt modelId="{5429B687-2651-4B67-BCA7-07876AA13E89}">
      <dgm:prSet phldrT="[Texto]" custT="1"/>
      <dgm:spPr/>
      <dgm:t>
        <a:bodyPr/>
        <a:lstStyle/>
        <a:p>
          <a:r>
            <a:rPr lang="pt-BR" sz="2000" b="1" dirty="0"/>
            <a:t>Critérios de Qualificação Técnica das Entidades Certificadoras</a:t>
          </a:r>
        </a:p>
      </dgm:t>
    </dgm:pt>
    <dgm:pt modelId="{2B93523B-BA16-469C-9794-496166492C02}" type="parTrans" cxnId="{25E4D975-01D0-4B27-B14D-3EFD743EB215}">
      <dgm:prSet/>
      <dgm:spPr/>
      <dgm:t>
        <a:bodyPr/>
        <a:lstStyle/>
        <a:p>
          <a:endParaRPr lang="pt-BR" sz="2000" b="1"/>
        </a:p>
      </dgm:t>
    </dgm:pt>
    <dgm:pt modelId="{6F98CF72-1303-4D6F-81DC-2EA3D94576D7}" type="sibTrans" cxnId="{25E4D975-01D0-4B27-B14D-3EFD743EB215}">
      <dgm:prSet/>
      <dgm:spPr/>
      <dgm:t>
        <a:bodyPr/>
        <a:lstStyle/>
        <a:p>
          <a:endParaRPr lang="pt-BR" sz="2000" b="1"/>
        </a:p>
      </dgm:t>
    </dgm:pt>
    <dgm:pt modelId="{9E4C18C4-83DD-4622-8293-1C4C88D93C10}">
      <dgm:prSet phldrT="[Texto]" custT="1"/>
      <dgm:spPr/>
      <dgm:t>
        <a:bodyPr/>
        <a:lstStyle/>
        <a:p>
          <a:r>
            <a:rPr lang="pt-BR" sz="2000" b="1" dirty="0"/>
            <a:t>Reunião dia 20/05/21</a:t>
          </a:r>
        </a:p>
      </dgm:t>
    </dgm:pt>
    <dgm:pt modelId="{631BD875-76DB-44E5-8E36-DFEC7DD34653}" type="parTrans" cxnId="{2243EAFF-8E7C-438C-895C-F7A6E4D0FFFC}">
      <dgm:prSet/>
      <dgm:spPr/>
      <dgm:t>
        <a:bodyPr/>
        <a:lstStyle/>
        <a:p>
          <a:endParaRPr lang="pt-BR" sz="2000" b="1"/>
        </a:p>
      </dgm:t>
    </dgm:pt>
    <dgm:pt modelId="{89B0F5F5-52E8-4D57-952E-1B1D644E5036}" type="sibTrans" cxnId="{2243EAFF-8E7C-438C-895C-F7A6E4D0FFFC}">
      <dgm:prSet/>
      <dgm:spPr/>
      <dgm:t>
        <a:bodyPr/>
        <a:lstStyle/>
        <a:p>
          <a:endParaRPr lang="pt-BR" sz="2000" b="1"/>
        </a:p>
      </dgm:t>
    </dgm:pt>
    <dgm:pt modelId="{453B7D53-D2AA-4C5C-B1AB-54A0DDD071D1}">
      <dgm:prSet phldrT="[Texto]" custT="1"/>
      <dgm:spPr/>
      <dgm:t>
        <a:bodyPr/>
        <a:lstStyle/>
        <a:p>
          <a:r>
            <a:rPr lang="pt-BR" sz="2000" b="1" dirty="0"/>
            <a:t>Autoriza a divulgação do Manual da Certificação Profissional.</a:t>
          </a:r>
        </a:p>
      </dgm:t>
    </dgm:pt>
    <dgm:pt modelId="{FD450B3D-0884-4465-B8BE-0F1E257EB2D4}" type="parTrans" cxnId="{649782FE-FC85-46D8-ABF4-7B56BAABF10E}">
      <dgm:prSet/>
      <dgm:spPr/>
      <dgm:t>
        <a:bodyPr/>
        <a:lstStyle/>
        <a:p>
          <a:endParaRPr lang="pt-BR" sz="2000" b="1"/>
        </a:p>
      </dgm:t>
    </dgm:pt>
    <dgm:pt modelId="{164F03F3-7177-470B-B63B-DA5974D46F61}" type="sibTrans" cxnId="{649782FE-FC85-46D8-ABF4-7B56BAABF10E}">
      <dgm:prSet/>
      <dgm:spPr/>
      <dgm:t>
        <a:bodyPr/>
        <a:lstStyle/>
        <a:p>
          <a:endParaRPr lang="pt-BR" sz="2000" b="1"/>
        </a:p>
      </dgm:t>
    </dgm:pt>
    <dgm:pt modelId="{EC0D8C0A-DAF7-4540-9D06-0582CF1D01B2}">
      <dgm:prSet phldrT="[Texto]" custT="1"/>
      <dgm:spPr/>
      <dgm:t>
        <a:bodyPr/>
        <a:lstStyle/>
        <a:p>
          <a:r>
            <a:rPr lang="pt-BR" sz="2000" b="1" dirty="0"/>
            <a:t>Abre a oportunidade de apresentação da documentação p/ credenciamento e reconhecimento dos certificados</a:t>
          </a:r>
        </a:p>
      </dgm:t>
    </dgm:pt>
    <dgm:pt modelId="{CB782762-16A9-4153-8F55-C62520B9454E}" type="parTrans" cxnId="{D7F0DD3C-FF7A-4490-B133-031CD4EB8A8F}">
      <dgm:prSet/>
      <dgm:spPr/>
      <dgm:t>
        <a:bodyPr/>
        <a:lstStyle/>
        <a:p>
          <a:endParaRPr lang="pt-BR" sz="2000" b="1"/>
        </a:p>
      </dgm:t>
    </dgm:pt>
    <dgm:pt modelId="{3829320E-F673-4011-A75B-56E4DD95ABF5}" type="sibTrans" cxnId="{D7F0DD3C-FF7A-4490-B133-031CD4EB8A8F}">
      <dgm:prSet/>
      <dgm:spPr/>
      <dgm:t>
        <a:bodyPr/>
        <a:lstStyle/>
        <a:p>
          <a:endParaRPr lang="pt-BR" sz="2000" b="1"/>
        </a:p>
      </dgm:t>
    </dgm:pt>
    <dgm:pt modelId="{A7EB357D-2ED4-46FC-8839-133A8F33C3BE}" type="pres">
      <dgm:prSet presAssocID="{ABED7399-DBC3-449B-A10E-7704DEA66F86}" presName="hierChild1" presStyleCnt="0">
        <dgm:presLayoutVars>
          <dgm:orgChart val="1"/>
          <dgm:chPref val="1"/>
          <dgm:dir/>
          <dgm:animOne val="branch"/>
          <dgm:animLvl val="lvl"/>
          <dgm:resizeHandles/>
        </dgm:presLayoutVars>
      </dgm:prSet>
      <dgm:spPr/>
    </dgm:pt>
    <dgm:pt modelId="{36D2B5D1-3888-4865-906F-F7F8C7C04656}" type="pres">
      <dgm:prSet presAssocID="{8AB539FC-5CE1-4BB2-86E5-9B4C2909F8E2}" presName="hierRoot1" presStyleCnt="0">
        <dgm:presLayoutVars>
          <dgm:hierBranch val="init"/>
        </dgm:presLayoutVars>
      </dgm:prSet>
      <dgm:spPr/>
    </dgm:pt>
    <dgm:pt modelId="{E7DC7B76-E384-44B9-ABD7-700FE7F62291}" type="pres">
      <dgm:prSet presAssocID="{8AB539FC-5CE1-4BB2-86E5-9B4C2909F8E2}" presName="rootComposite1" presStyleCnt="0"/>
      <dgm:spPr/>
    </dgm:pt>
    <dgm:pt modelId="{071478C9-B666-45D6-AF91-2FD5C75C4692}" type="pres">
      <dgm:prSet presAssocID="{8AB539FC-5CE1-4BB2-86E5-9B4C2909F8E2}" presName="rootText1" presStyleLbl="node0" presStyleIdx="0" presStyleCnt="1">
        <dgm:presLayoutVars>
          <dgm:chPref val="3"/>
        </dgm:presLayoutVars>
      </dgm:prSet>
      <dgm:spPr/>
    </dgm:pt>
    <dgm:pt modelId="{1C16A7DA-117B-492C-8B9A-18C2E0213E2C}" type="pres">
      <dgm:prSet presAssocID="{8AB539FC-5CE1-4BB2-86E5-9B4C2909F8E2}" presName="rootConnector1" presStyleLbl="node1" presStyleIdx="0" presStyleCnt="0"/>
      <dgm:spPr/>
    </dgm:pt>
    <dgm:pt modelId="{9E3311E6-55B7-4A58-B471-04AB179B95C0}" type="pres">
      <dgm:prSet presAssocID="{8AB539FC-5CE1-4BB2-86E5-9B4C2909F8E2}" presName="hierChild2" presStyleCnt="0"/>
      <dgm:spPr/>
    </dgm:pt>
    <dgm:pt modelId="{25EA96FD-F825-4E2E-AD9B-67258E4892C2}" type="pres">
      <dgm:prSet presAssocID="{DDFAD66B-A6FD-46EB-B483-38265A16BADA}" presName="Name64" presStyleLbl="parChTrans1D2" presStyleIdx="0" presStyleCnt="3"/>
      <dgm:spPr/>
    </dgm:pt>
    <dgm:pt modelId="{60EC8096-930D-4987-B912-FA0E370B2644}" type="pres">
      <dgm:prSet presAssocID="{E4D8D0AD-A6AB-4C45-ACF1-64D896C50AF0}" presName="hierRoot2" presStyleCnt="0">
        <dgm:presLayoutVars>
          <dgm:hierBranch val="init"/>
        </dgm:presLayoutVars>
      </dgm:prSet>
      <dgm:spPr/>
    </dgm:pt>
    <dgm:pt modelId="{86D56A17-80B0-4F35-867A-B38875FF605B}" type="pres">
      <dgm:prSet presAssocID="{E4D8D0AD-A6AB-4C45-ACF1-64D896C50AF0}" presName="rootComposite" presStyleCnt="0"/>
      <dgm:spPr/>
    </dgm:pt>
    <dgm:pt modelId="{6684A32A-02D3-4D65-9348-EB55904E196A}" type="pres">
      <dgm:prSet presAssocID="{E4D8D0AD-A6AB-4C45-ACF1-64D896C50AF0}" presName="rootText" presStyleLbl="node2" presStyleIdx="0" presStyleCnt="3">
        <dgm:presLayoutVars>
          <dgm:chPref val="3"/>
        </dgm:presLayoutVars>
      </dgm:prSet>
      <dgm:spPr/>
    </dgm:pt>
    <dgm:pt modelId="{E37569DE-30F2-4F95-9E42-F2F631424727}" type="pres">
      <dgm:prSet presAssocID="{E4D8D0AD-A6AB-4C45-ACF1-64D896C50AF0}" presName="rootConnector" presStyleLbl="node2" presStyleIdx="0" presStyleCnt="3"/>
      <dgm:spPr/>
    </dgm:pt>
    <dgm:pt modelId="{46B8DAEF-590A-45D6-B964-8CCFFE05CA31}" type="pres">
      <dgm:prSet presAssocID="{E4D8D0AD-A6AB-4C45-ACF1-64D896C50AF0}" presName="hierChild4" presStyleCnt="0"/>
      <dgm:spPr/>
    </dgm:pt>
    <dgm:pt modelId="{58D7E4CC-BF82-47CE-A863-7DFF0EAC0FE8}" type="pres">
      <dgm:prSet presAssocID="{5D3C6C8D-978A-4989-81D7-7AC18B21F711}" presName="Name64" presStyleLbl="parChTrans1D3" presStyleIdx="0" presStyleCnt="4"/>
      <dgm:spPr/>
    </dgm:pt>
    <dgm:pt modelId="{315698F8-DCBF-42C7-B39B-93ACE022E378}" type="pres">
      <dgm:prSet presAssocID="{AC3DA7F9-0483-435B-A1FC-242FB7F2E28D}" presName="hierRoot2" presStyleCnt="0">
        <dgm:presLayoutVars>
          <dgm:hierBranch val="init"/>
        </dgm:presLayoutVars>
      </dgm:prSet>
      <dgm:spPr/>
    </dgm:pt>
    <dgm:pt modelId="{57CE41DE-F45B-4C27-A97D-2825961294BF}" type="pres">
      <dgm:prSet presAssocID="{AC3DA7F9-0483-435B-A1FC-242FB7F2E28D}" presName="rootComposite" presStyleCnt="0"/>
      <dgm:spPr/>
    </dgm:pt>
    <dgm:pt modelId="{BBE5369B-4C70-455E-A984-137DF957BBF6}" type="pres">
      <dgm:prSet presAssocID="{AC3DA7F9-0483-435B-A1FC-242FB7F2E28D}" presName="rootText" presStyleLbl="node3" presStyleIdx="0" presStyleCnt="4">
        <dgm:presLayoutVars>
          <dgm:chPref val="3"/>
        </dgm:presLayoutVars>
      </dgm:prSet>
      <dgm:spPr/>
    </dgm:pt>
    <dgm:pt modelId="{DB8CFC1F-ED9E-43AC-90DA-5AEBA4661EAE}" type="pres">
      <dgm:prSet presAssocID="{AC3DA7F9-0483-435B-A1FC-242FB7F2E28D}" presName="rootConnector" presStyleLbl="node3" presStyleIdx="0" presStyleCnt="4"/>
      <dgm:spPr/>
    </dgm:pt>
    <dgm:pt modelId="{67799EE7-D382-4015-94C7-DEF6C06C47B5}" type="pres">
      <dgm:prSet presAssocID="{AC3DA7F9-0483-435B-A1FC-242FB7F2E28D}" presName="hierChild4" presStyleCnt="0"/>
      <dgm:spPr/>
    </dgm:pt>
    <dgm:pt modelId="{3A9B9075-E5C8-42FC-B894-30362D0E0934}" type="pres">
      <dgm:prSet presAssocID="{A1DE1CCE-FA03-47E9-BD74-FBE8B6657E8F}" presName="Name64" presStyleLbl="parChTrans1D4" presStyleIdx="0" presStyleCnt="3"/>
      <dgm:spPr/>
    </dgm:pt>
    <dgm:pt modelId="{99D9270E-4A59-4A46-BCF2-E82293C345B5}" type="pres">
      <dgm:prSet presAssocID="{FEAF4732-C5C4-4195-A5F6-E340961C9060}" presName="hierRoot2" presStyleCnt="0">
        <dgm:presLayoutVars>
          <dgm:hierBranch val="init"/>
        </dgm:presLayoutVars>
      </dgm:prSet>
      <dgm:spPr/>
    </dgm:pt>
    <dgm:pt modelId="{E2D96314-6C1A-4809-964E-AD68AD859725}" type="pres">
      <dgm:prSet presAssocID="{FEAF4732-C5C4-4195-A5F6-E340961C9060}" presName="rootComposite" presStyleCnt="0"/>
      <dgm:spPr/>
    </dgm:pt>
    <dgm:pt modelId="{0D6D2586-49B1-4697-B49A-5217B0EA03B8}" type="pres">
      <dgm:prSet presAssocID="{FEAF4732-C5C4-4195-A5F6-E340961C9060}" presName="rootText" presStyleLbl="node4" presStyleIdx="0" presStyleCnt="3">
        <dgm:presLayoutVars>
          <dgm:chPref val="3"/>
        </dgm:presLayoutVars>
      </dgm:prSet>
      <dgm:spPr/>
    </dgm:pt>
    <dgm:pt modelId="{CC216A15-0234-45BB-9A53-7381C93BF2B1}" type="pres">
      <dgm:prSet presAssocID="{FEAF4732-C5C4-4195-A5F6-E340961C9060}" presName="rootConnector" presStyleLbl="node4" presStyleIdx="0" presStyleCnt="3"/>
      <dgm:spPr/>
    </dgm:pt>
    <dgm:pt modelId="{6ACC5DE5-9872-44A8-82E6-9EFDA4E0EE90}" type="pres">
      <dgm:prSet presAssocID="{FEAF4732-C5C4-4195-A5F6-E340961C9060}" presName="hierChild4" presStyleCnt="0"/>
      <dgm:spPr/>
    </dgm:pt>
    <dgm:pt modelId="{2EC14EBD-B70E-4E20-9D8F-275DF930EBCA}" type="pres">
      <dgm:prSet presAssocID="{FEAF4732-C5C4-4195-A5F6-E340961C9060}" presName="hierChild5" presStyleCnt="0"/>
      <dgm:spPr/>
    </dgm:pt>
    <dgm:pt modelId="{92FF1D68-FD78-48F9-8496-E086DBFCD92E}" type="pres">
      <dgm:prSet presAssocID="{2B93523B-BA16-469C-9794-496166492C02}" presName="Name64" presStyleLbl="parChTrans1D4" presStyleIdx="1" presStyleCnt="3"/>
      <dgm:spPr/>
    </dgm:pt>
    <dgm:pt modelId="{E371A8F0-B910-4ED9-9D09-9DF2D7C20E3E}" type="pres">
      <dgm:prSet presAssocID="{5429B687-2651-4B67-BCA7-07876AA13E89}" presName="hierRoot2" presStyleCnt="0">
        <dgm:presLayoutVars>
          <dgm:hierBranch val="init"/>
        </dgm:presLayoutVars>
      </dgm:prSet>
      <dgm:spPr/>
    </dgm:pt>
    <dgm:pt modelId="{ABF432EF-7A5A-44E3-A373-E23F50E2D222}" type="pres">
      <dgm:prSet presAssocID="{5429B687-2651-4B67-BCA7-07876AA13E89}" presName="rootComposite" presStyleCnt="0"/>
      <dgm:spPr/>
    </dgm:pt>
    <dgm:pt modelId="{FF671780-3983-4BAF-9C6E-99B3A2CCEF52}" type="pres">
      <dgm:prSet presAssocID="{5429B687-2651-4B67-BCA7-07876AA13E89}" presName="rootText" presStyleLbl="node4" presStyleIdx="1" presStyleCnt="3">
        <dgm:presLayoutVars>
          <dgm:chPref val="3"/>
        </dgm:presLayoutVars>
      </dgm:prSet>
      <dgm:spPr/>
    </dgm:pt>
    <dgm:pt modelId="{462BA05B-CD33-4E6D-BB75-97078D90BCF2}" type="pres">
      <dgm:prSet presAssocID="{5429B687-2651-4B67-BCA7-07876AA13E89}" presName="rootConnector" presStyleLbl="node4" presStyleIdx="1" presStyleCnt="3"/>
      <dgm:spPr/>
    </dgm:pt>
    <dgm:pt modelId="{7088CC64-9F8B-4DA8-B26A-26C86AA38B76}" type="pres">
      <dgm:prSet presAssocID="{5429B687-2651-4B67-BCA7-07876AA13E89}" presName="hierChild4" presStyleCnt="0"/>
      <dgm:spPr/>
    </dgm:pt>
    <dgm:pt modelId="{553F6701-AEBD-4BEE-A42C-20CA9DE99404}" type="pres">
      <dgm:prSet presAssocID="{5429B687-2651-4B67-BCA7-07876AA13E89}" presName="hierChild5" presStyleCnt="0"/>
      <dgm:spPr/>
    </dgm:pt>
    <dgm:pt modelId="{6501BA54-E92B-40AC-A545-D2E7993ECAA5}" type="pres">
      <dgm:prSet presAssocID="{AC3DA7F9-0483-435B-A1FC-242FB7F2E28D}" presName="hierChild5" presStyleCnt="0"/>
      <dgm:spPr/>
    </dgm:pt>
    <dgm:pt modelId="{67812D88-DC10-4CC0-B169-C45F99E8F45E}" type="pres">
      <dgm:prSet presAssocID="{E4D8D0AD-A6AB-4C45-ACF1-64D896C50AF0}" presName="hierChild5" presStyleCnt="0"/>
      <dgm:spPr/>
    </dgm:pt>
    <dgm:pt modelId="{E6544D37-36F2-4ED6-B5E1-64CEDA46AC7A}" type="pres">
      <dgm:prSet presAssocID="{B9C1FE81-889D-4024-8D11-810ABD76AB11}" presName="Name64" presStyleLbl="parChTrans1D2" presStyleIdx="1" presStyleCnt="3"/>
      <dgm:spPr/>
    </dgm:pt>
    <dgm:pt modelId="{10B1F342-1AF3-49C3-AA05-89A589B1DC05}" type="pres">
      <dgm:prSet presAssocID="{75F7A0C6-B739-4962-B2F8-A3CF5AD900EF}" presName="hierRoot2" presStyleCnt="0">
        <dgm:presLayoutVars>
          <dgm:hierBranch val="init"/>
        </dgm:presLayoutVars>
      </dgm:prSet>
      <dgm:spPr/>
    </dgm:pt>
    <dgm:pt modelId="{39AB40A1-8B52-4751-9D02-ADB8F8690B3B}" type="pres">
      <dgm:prSet presAssocID="{75F7A0C6-B739-4962-B2F8-A3CF5AD900EF}" presName="rootComposite" presStyleCnt="0"/>
      <dgm:spPr/>
    </dgm:pt>
    <dgm:pt modelId="{0B9F44D6-966A-4839-BFA9-26441ED8A92C}" type="pres">
      <dgm:prSet presAssocID="{75F7A0C6-B739-4962-B2F8-A3CF5AD900EF}" presName="rootText" presStyleLbl="node2" presStyleIdx="1" presStyleCnt="3">
        <dgm:presLayoutVars>
          <dgm:chPref val="3"/>
        </dgm:presLayoutVars>
      </dgm:prSet>
      <dgm:spPr/>
    </dgm:pt>
    <dgm:pt modelId="{93042372-4EAE-44F5-A7E3-370CA2BC3592}" type="pres">
      <dgm:prSet presAssocID="{75F7A0C6-B739-4962-B2F8-A3CF5AD900EF}" presName="rootConnector" presStyleLbl="node2" presStyleIdx="1" presStyleCnt="3"/>
      <dgm:spPr/>
    </dgm:pt>
    <dgm:pt modelId="{C5260AF7-8735-4659-9DB2-C42455692EB5}" type="pres">
      <dgm:prSet presAssocID="{75F7A0C6-B739-4962-B2F8-A3CF5AD900EF}" presName="hierChild4" presStyleCnt="0"/>
      <dgm:spPr/>
    </dgm:pt>
    <dgm:pt modelId="{33BA415C-7833-42DC-B405-523402C7C39C}" type="pres">
      <dgm:prSet presAssocID="{C162BE4C-E894-4100-A0B0-F26256B23F30}" presName="Name64" presStyleLbl="parChTrans1D3" presStyleIdx="1" presStyleCnt="4"/>
      <dgm:spPr/>
    </dgm:pt>
    <dgm:pt modelId="{EE9223AC-563B-4D62-928E-0383339BCF83}" type="pres">
      <dgm:prSet presAssocID="{9A80C8C9-43F1-4135-AFCB-FCECA2E547D9}" presName="hierRoot2" presStyleCnt="0">
        <dgm:presLayoutVars>
          <dgm:hierBranch val="init"/>
        </dgm:presLayoutVars>
      </dgm:prSet>
      <dgm:spPr/>
    </dgm:pt>
    <dgm:pt modelId="{82AFD3F9-40B5-474A-9DA7-45E0A41AD517}" type="pres">
      <dgm:prSet presAssocID="{9A80C8C9-43F1-4135-AFCB-FCECA2E547D9}" presName="rootComposite" presStyleCnt="0"/>
      <dgm:spPr/>
    </dgm:pt>
    <dgm:pt modelId="{23601914-FE02-4413-91A1-2A05E78C972E}" type="pres">
      <dgm:prSet presAssocID="{9A80C8C9-43F1-4135-AFCB-FCECA2E547D9}" presName="rootText" presStyleLbl="node3" presStyleIdx="1" presStyleCnt="4">
        <dgm:presLayoutVars>
          <dgm:chPref val="3"/>
        </dgm:presLayoutVars>
      </dgm:prSet>
      <dgm:spPr/>
    </dgm:pt>
    <dgm:pt modelId="{F3EDE1ED-5AC6-4903-BD10-0A32CBC6E65F}" type="pres">
      <dgm:prSet presAssocID="{9A80C8C9-43F1-4135-AFCB-FCECA2E547D9}" presName="rootConnector" presStyleLbl="node3" presStyleIdx="1" presStyleCnt="4"/>
      <dgm:spPr/>
    </dgm:pt>
    <dgm:pt modelId="{965F33D9-5E4A-4B37-B14A-1C8E39E5869B}" type="pres">
      <dgm:prSet presAssocID="{9A80C8C9-43F1-4135-AFCB-FCECA2E547D9}" presName="hierChild4" presStyleCnt="0"/>
      <dgm:spPr/>
    </dgm:pt>
    <dgm:pt modelId="{AB07C771-F68A-44DB-975D-6F72E64FF011}" type="pres">
      <dgm:prSet presAssocID="{631BD875-76DB-44E5-8E36-DFEC7DD34653}" presName="Name64" presStyleLbl="parChTrans1D4" presStyleIdx="2" presStyleCnt="3"/>
      <dgm:spPr/>
    </dgm:pt>
    <dgm:pt modelId="{10EFC096-B2EF-47B1-9CA0-B320FBBBA4DF}" type="pres">
      <dgm:prSet presAssocID="{9E4C18C4-83DD-4622-8293-1C4C88D93C10}" presName="hierRoot2" presStyleCnt="0">
        <dgm:presLayoutVars>
          <dgm:hierBranch val="init"/>
        </dgm:presLayoutVars>
      </dgm:prSet>
      <dgm:spPr/>
    </dgm:pt>
    <dgm:pt modelId="{CC090459-7E86-484D-B1BA-BCCE086925F1}" type="pres">
      <dgm:prSet presAssocID="{9E4C18C4-83DD-4622-8293-1C4C88D93C10}" presName="rootComposite" presStyleCnt="0"/>
      <dgm:spPr/>
    </dgm:pt>
    <dgm:pt modelId="{833452E9-4061-4D6F-B83B-3BADD144FCBB}" type="pres">
      <dgm:prSet presAssocID="{9E4C18C4-83DD-4622-8293-1C4C88D93C10}" presName="rootText" presStyleLbl="node4" presStyleIdx="2" presStyleCnt="3">
        <dgm:presLayoutVars>
          <dgm:chPref val="3"/>
        </dgm:presLayoutVars>
      </dgm:prSet>
      <dgm:spPr/>
    </dgm:pt>
    <dgm:pt modelId="{09F26EC4-A506-4D1D-BAE1-11FFB49D3F95}" type="pres">
      <dgm:prSet presAssocID="{9E4C18C4-83DD-4622-8293-1C4C88D93C10}" presName="rootConnector" presStyleLbl="node4" presStyleIdx="2" presStyleCnt="3"/>
      <dgm:spPr/>
    </dgm:pt>
    <dgm:pt modelId="{1C95B563-BAC7-4AE6-B387-058C92D86C5C}" type="pres">
      <dgm:prSet presAssocID="{9E4C18C4-83DD-4622-8293-1C4C88D93C10}" presName="hierChild4" presStyleCnt="0"/>
      <dgm:spPr/>
    </dgm:pt>
    <dgm:pt modelId="{A65FB427-7E63-428D-8159-F44F0AA634FE}" type="pres">
      <dgm:prSet presAssocID="{9E4C18C4-83DD-4622-8293-1C4C88D93C10}" presName="hierChild5" presStyleCnt="0"/>
      <dgm:spPr/>
    </dgm:pt>
    <dgm:pt modelId="{562BBDCE-2902-4D26-AFB1-4A197559AB42}" type="pres">
      <dgm:prSet presAssocID="{9A80C8C9-43F1-4135-AFCB-FCECA2E547D9}" presName="hierChild5" presStyleCnt="0"/>
      <dgm:spPr/>
    </dgm:pt>
    <dgm:pt modelId="{42721CA6-8FC7-4199-AE83-994F603C8882}" type="pres">
      <dgm:prSet presAssocID="{75F7A0C6-B739-4962-B2F8-A3CF5AD900EF}" presName="hierChild5" presStyleCnt="0"/>
      <dgm:spPr/>
    </dgm:pt>
    <dgm:pt modelId="{7A80ECB5-948C-4A75-9C59-F447FBDFEF85}" type="pres">
      <dgm:prSet presAssocID="{F3E38700-B193-4E3A-BC17-D865306413DC}" presName="Name64" presStyleLbl="parChTrans1D2" presStyleIdx="2" presStyleCnt="3"/>
      <dgm:spPr/>
    </dgm:pt>
    <dgm:pt modelId="{0367125E-836D-4405-9C42-4374E37D90B0}" type="pres">
      <dgm:prSet presAssocID="{B0EE3E0F-3733-427C-BB0F-56341C32EA8F}" presName="hierRoot2" presStyleCnt="0">
        <dgm:presLayoutVars>
          <dgm:hierBranch val="init"/>
        </dgm:presLayoutVars>
      </dgm:prSet>
      <dgm:spPr/>
    </dgm:pt>
    <dgm:pt modelId="{2D9269C8-C6D4-4D3B-ADF7-1A8E7B03B35A}" type="pres">
      <dgm:prSet presAssocID="{B0EE3E0F-3733-427C-BB0F-56341C32EA8F}" presName="rootComposite" presStyleCnt="0"/>
      <dgm:spPr/>
    </dgm:pt>
    <dgm:pt modelId="{A2D1BF09-1D14-45BF-B9F0-69AA563BB661}" type="pres">
      <dgm:prSet presAssocID="{B0EE3E0F-3733-427C-BB0F-56341C32EA8F}" presName="rootText" presStyleLbl="node2" presStyleIdx="2" presStyleCnt="3">
        <dgm:presLayoutVars>
          <dgm:chPref val="3"/>
        </dgm:presLayoutVars>
      </dgm:prSet>
      <dgm:spPr/>
    </dgm:pt>
    <dgm:pt modelId="{D6708E79-4323-4ECA-934D-50C3571F523E}" type="pres">
      <dgm:prSet presAssocID="{B0EE3E0F-3733-427C-BB0F-56341C32EA8F}" presName="rootConnector" presStyleLbl="node2" presStyleIdx="2" presStyleCnt="3"/>
      <dgm:spPr/>
    </dgm:pt>
    <dgm:pt modelId="{01FD9668-20B6-4405-9302-836354775BD4}" type="pres">
      <dgm:prSet presAssocID="{B0EE3E0F-3733-427C-BB0F-56341C32EA8F}" presName="hierChild4" presStyleCnt="0"/>
      <dgm:spPr/>
    </dgm:pt>
    <dgm:pt modelId="{A5020CD8-475D-4245-8FDE-23F68A6A3DE8}" type="pres">
      <dgm:prSet presAssocID="{FD450B3D-0884-4465-B8BE-0F1E257EB2D4}" presName="Name64" presStyleLbl="parChTrans1D3" presStyleIdx="2" presStyleCnt="4"/>
      <dgm:spPr/>
    </dgm:pt>
    <dgm:pt modelId="{49EFBD21-C48D-4CF0-8487-DB2A58324E85}" type="pres">
      <dgm:prSet presAssocID="{453B7D53-D2AA-4C5C-B1AB-54A0DDD071D1}" presName="hierRoot2" presStyleCnt="0">
        <dgm:presLayoutVars>
          <dgm:hierBranch val="init"/>
        </dgm:presLayoutVars>
      </dgm:prSet>
      <dgm:spPr/>
    </dgm:pt>
    <dgm:pt modelId="{986986C0-8975-41BB-8DB2-C5F9A31BB092}" type="pres">
      <dgm:prSet presAssocID="{453B7D53-D2AA-4C5C-B1AB-54A0DDD071D1}" presName="rootComposite" presStyleCnt="0"/>
      <dgm:spPr/>
    </dgm:pt>
    <dgm:pt modelId="{F51ED07D-AAE1-4A53-8151-71DA9520576F}" type="pres">
      <dgm:prSet presAssocID="{453B7D53-D2AA-4C5C-B1AB-54A0DDD071D1}" presName="rootText" presStyleLbl="node3" presStyleIdx="2" presStyleCnt="4" custScaleX="160033">
        <dgm:presLayoutVars>
          <dgm:chPref val="3"/>
        </dgm:presLayoutVars>
      </dgm:prSet>
      <dgm:spPr/>
    </dgm:pt>
    <dgm:pt modelId="{19BEBCAF-FF88-4119-B308-BBBF41BE597A}" type="pres">
      <dgm:prSet presAssocID="{453B7D53-D2AA-4C5C-B1AB-54A0DDD071D1}" presName="rootConnector" presStyleLbl="node3" presStyleIdx="2" presStyleCnt="4"/>
      <dgm:spPr/>
    </dgm:pt>
    <dgm:pt modelId="{6A83657F-0FA8-4416-9C3E-195331A98A03}" type="pres">
      <dgm:prSet presAssocID="{453B7D53-D2AA-4C5C-B1AB-54A0DDD071D1}" presName="hierChild4" presStyleCnt="0"/>
      <dgm:spPr/>
    </dgm:pt>
    <dgm:pt modelId="{82C3CE21-0844-493C-B678-876DA2AA3B27}" type="pres">
      <dgm:prSet presAssocID="{453B7D53-D2AA-4C5C-B1AB-54A0DDD071D1}" presName="hierChild5" presStyleCnt="0"/>
      <dgm:spPr/>
    </dgm:pt>
    <dgm:pt modelId="{3DE305E4-E20C-4E6C-A61D-9DA77CB84794}" type="pres">
      <dgm:prSet presAssocID="{CB782762-16A9-4153-8F55-C62520B9454E}" presName="Name64" presStyleLbl="parChTrans1D3" presStyleIdx="3" presStyleCnt="4"/>
      <dgm:spPr/>
    </dgm:pt>
    <dgm:pt modelId="{1D07CD64-2CA5-483B-A1D0-A424F735F897}" type="pres">
      <dgm:prSet presAssocID="{EC0D8C0A-DAF7-4540-9D06-0582CF1D01B2}" presName="hierRoot2" presStyleCnt="0">
        <dgm:presLayoutVars>
          <dgm:hierBranch val="init"/>
        </dgm:presLayoutVars>
      </dgm:prSet>
      <dgm:spPr/>
    </dgm:pt>
    <dgm:pt modelId="{F7DB247F-C127-4E09-B2F3-71F6794A7CD6}" type="pres">
      <dgm:prSet presAssocID="{EC0D8C0A-DAF7-4540-9D06-0582CF1D01B2}" presName="rootComposite" presStyleCnt="0"/>
      <dgm:spPr/>
    </dgm:pt>
    <dgm:pt modelId="{F2BE4D90-515C-4D8C-A524-AB8B97DC55FC}" type="pres">
      <dgm:prSet presAssocID="{EC0D8C0A-DAF7-4540-9D06-0582CF1D01B2}" presName="rootText" presStyleLbl="node3" presStyleIdx="3" presStyleCnt="4" custScaleX="160032">
        <dgm:presLayoutVars>
          <dgm:chPref val="3"/>
        </dgm:presLayoutVars>
      </dgm:prSet>
      <dgm:spPr/>
    </dgm:pt>
    <dgm:pt modelId="{A539EF2A-072A-4758-AA05-2AFDDDF28303}" type="pres">
      <dgm:prSet presAssocID="{EC0D8C0A-DAF7-4540-9D06-0582CF1D01B2}" presName="rootConnector" presStyleLbl="node3" presStyleIdx="3" presStyleCnt="4"/>
      <dgm:spPr/>
    </dgm:pt>
    <dgm:pt modelId="{B92A1EF1-4EF9-4E2C-89F3-A7430AB765F3}" type="pres">
      <dgm:prSet presAssocID="{EC0D8C0A-DAF7-4540-9D06-0582CF1D01B2}" presName="hierChild4" presStyleCnt="0"/>
      <dgm:spPr/>
    </dgm:pt>
    <dgm:pt modelId="{47D3A0FC-4462-4FCE-9508-A3A380BC0F5D}" type="pres">
      <dgm:prSet presAssocID="{EC0D8C0A-DAF7-4540-9D06-0582CF1D01B2}" presName="hierChild5" presStyleCnt="0"/>
      <dgm:spPr/>
    </dgm:pt>
    <dgm:pt modelId="{E967F3DF-2A9A-4DA0-B3B3-4DD1DB37604F}" type="pres">
      <dgm:prSet presAssocID="{B0EE3E0F-3733-427C-BB0F-56341C32EA8F}" presName="hierChild5" presStyleCnt="0"/>
      <dgm:spPr/>
    </dgm:pt>
    <dgm:pt modelId="{34F76C80-9AE4-403F-98C0-3624A7AECFFA}" type="pres">
      <dgm:prSet presAssocID="{8AB539FC-5CE1-4BB2-86E5-9B4C2909F8E2}" presName="hierChild3" presStyleCnt="0"/>
      <dgm:spPr/>
    </dgm:pt>
  </dgm:ptLst>
  <dgm:cxnLst>
    <dgm:cxn modelId="{1E3A6F03-21F7-465C-A692-AA74931B5D9B}" type="presOf" srcId="{9A80C8C9-43F1-4135-AFCB-FCECA2E547D9}" destId="{F3EDE1ED-5AC6-4903-BD10-0A32CBC6E65F}" srcOrd="1" destOrd="0" presId="urn:microsoft.com/office/officeart/2009/3/layout/HorizontalOrganizationChart"/>
    <dgm:cxn modelId="{DCB6B30C-D36B-43A1-87AE-B712E2495E35}" type="presOf" srcId="{E4D8D0AD-A6AB-4C45-ACF1-64D896C50AF0}" destId="{6684A32A-02D3-4D65-9348-EB55904E196A}" srcOrd="0" destOrd="0" presId="urn:microsoft.com/office/officeart/2009/3/layout/HorizontalOrganizationChart"/>
    <dgm:cxn modelId="{E748E410-AD8B-4AF6-9CB5-7F94A6E9E12E}" type="presOf" srcId="{CB782762-16A9-4153-8F55-C62520B9454E}" destId="{3DE305E4-E20C-4E6C-A61D-9DA77CB84794}" srcOrd="0" destOrd="0" presId="urn:microsoft.com/office/officeart/2009/3/layout/HorizontalOrganizationChart"/>
    <dgm:cxn modelId="{1BE83211-E89F-4371-80E5-62A1469048D6}" type="presOf" srcId="{8AB539FC-5CE1-4BB2-86E5-9B4C2909F8E2}" destId="{071478C9-B666-45D6-AF91-2FD5C75C4692}" srcOrd="0" destOrd="0" presId="urn:microsoft.com/office/officeart/2009/3/layout/HorizontalOrganizationChart"/>
    <dgm:cxn modelId="{4401E618-77A4-4B9C-BC62-6D5DB32EAE62}" type="presOf" srcId="{EC0D8C0A-DAF7-4540-9D06-0582CF1D01B2}" destId="{A539EF2A-072A-4758-AA05-2AFDDDF28303}" srcOrd="1" destOrd="0" presId="urn:microsoft.com/office/officeart/2009/3/layout/HorizontalOrganizationChart"/>
    <dgm:cxn modelId="{1D33902F-D6BA-4B0E-AE3B-5A721E0674F1}" type="presOf" srcId="{453B7D53-D2AA-4C5C-B1AB-54A0DDD071D1}" destId="{19BEBCAF-FF88-4119-B308-BBBF41BE597A}" srcOrd="1" destOrd="0" presId="urn:microsoft.com/office/officeart/2009/3/layout/HorizontalOrganizationChart"/>
    <dgm:cxn modelId="{D7F0DD3C-FF7A-4490-B133-031CD4EB8A8F}" srcId="{B0EE3E0F-3733-427C-BB0F-56341C32EA8F}" destId="{EC0D8C0A-DAF7-4540-9D06-0582CF1D01B2}" srcOrd="1" destOrd="0" parTransId="{CB782762-16A9-4153-8F55-C62520B9454E}" sibTransId="{3829320E-F673-4011-A75B-56E4DD95ABF5}"/>
    <dgm:cxn modelId="{ADAA1D5D-D817-4356-8D4B-4441A6C59574}" type="presOf" srcId="{FD450B3D-0884-4465-B8BE-0F1E257EB2D4}" destId="{A5020CD8-475D-4245-8FDE-23F68A6A3DE8}" srcOrd="0" destOrd="0" presId="urn:microsoft.com/office/officeart/2009/3/layout/HorizontalOrganizationChart"/>
    <dgm:cxn modelId="{84DBF15F-51B0-4ED6-B9EC-4BCCF52BBCBA}" type="presOf" srcId="{B9C1FE81-889D-4024-8D11-810ABD76AB11}" destId="{E6544D37-36F2-4ED6-B5E1-64CEDA46AC7A}" srcOrd="0" destOrd="0" presId="urn:microsoft.com/office/officeart/2009/3/layout/HorizontalOrganizationChart"/>
    <dgm:cxn modelId="{78278561-A343-442C-B269-E7455D00C02C}" type="presOf" srcId="{453B7D53-D2AA-4C5C-B1AB-54A0DDD071D1}" destId="{F51ED07D-AAE1-4A53-8151-71DA9520576F}" srcOrd="0" destOrd="0" presId="urn:microsoft.com/office/officeart/2009/3/layout/HorizontalOrganizationChart"/>
    <dgm:cxn modelId="{572A4043-95F6-43DC-97EF-7F7E315A2CEC}" type="presOf" srcId="{75F7A0C6-B739-4962-B2F8-A3CF5AD900EF}" destId="{0B9F44D6-966A-4839-BFA9-26441ED8A92C}" srcOrd="0" destOrd="0" presId="urn:microsoft.com/office/officeart/2009/3/layout/HorizontalOrganizationChart"/>
    <dgm:cxn modelId="{B6778663-A832-4D7F-8D65-E829A05F9868}" type="presOf" srcId="{2B93523B-BA16-469C-9794-496166492C02}" destId="{92FF1D68-FD78-48F9-8496-E086DBFCD92E}" srcOrd="0" destOrd="0" presId="urn:microsoft.com/office/officeart/2009/3/layout/HorizontalOrganizationChart"/>
    <dgm:cxn modelId="{9D961D67-716C-4835-B27D-ECE4A2235096}" type="presOf" srcId="{E4D8D0AD-A6AB-4C45-ACF1-64D896C50AF0}" destId="{E37569DE-30F2-4F95-9E42-F2F631424727}" srcOrd="1" destOrd="0" presId="urn:microsoft.com/office/officeart/2009/3/layout/HorizontalOrganizationChart"/>
    <dgm:cxn modelId="{B257DD4C-1723-4E45-BDA1-C9C68E8BA0E0}" type="presOf" srcId="{FEAF4732-C5C4-4195-A5F6-E340961C9060}" destId="{CC216A15-0234-45BB-9A53-7381C93BF2B1}" srcOrd="1" destOrd="0" presId="urn:microsoft.com/office/officeart/2009/3/layout/HorizontalOrganizationChart"/>
    <dgm:cxn modelId="{DA4C814F-3739-4213-8766-23CC53FB3214}" srcId="{8AB539FC-5CE1-4BB2-86E5-9B4C2909F8E2}" destId="{B0EE3E0F-3733-427C-BB0F-56341C32EA8F}" srcOrd="2" destOrd="0" parTransId="{F3E38700-B193-4E3A-BC17-D865306413DC}" sibTransId="{1E510D89-A0DD-4665-B6F4-62E35AB50CC1}"/>
    <dgm:cxn modelId="{D339F552-0605-4579-8183-56D95464B7A9}" type="presOf" srcId="{ABED7399-DBC3-449B-A10E-7704DEA66F86}" destId="{A7EB357D-2ED4-46FC-8839-133A8F33C3BE}" srcOrd="0" destOrd="0" presId="urn:microsoft.com/office/officeart/2009/3/layout/HorizontalOrganizationChart"/>
    <dgm:cxn modelId="{9A7F8D73-FE25-4FD8-848A-6B5E7C3C0912}" type="presOf" srcId="{A1DE1CCE-FA03-47E9-BD74-FBE8B6657E8F}" destId="{3A9B9075-E5C8-42FC-B894-30362D0E0934}" srcOrd="0" destOrd="0" presId="urn:microsoft.com/office/officeart/2009/3/layout/HorizontalOrganizationChart"/>
    <dgm:cxn modelId="{25E4D975-01D0-4B27-B14D-3EFD743EB215}" srcId="{AC3DA7F9-0483-435B-A1FC-242FB7F2E28D}" destId="{5429B687-2651-4B67-BCA7-07876AA13E89}" srcOrd="1" destOrd="0" parTransId="{2B93523B-BA16-469C-9794-496166492C02}" sibTransId="{6F98CF72-1303-4D6F-81DC-2EA3D94576D7}"/>
    <dgm:cxn modelId="{4E271E78-EE36-4C1D-81C3-705F61FF7877}" type="presOf" srcId="{9E4C18C4-83DD-4622-8293-1C4C88D93C10}" destId="{833452E9-4061-4D6F-B83B-3BADD144FCBB}" srcOrd="0" destOrd="0" presId="urn:microsoft.com/office/officeart/2009/3/layout/HorizontalOrganizationChart"/>
    <dgm:cxn modelId="{0A03D078-765C-45DA-9B91-3026551ED3A2}" type="presOf" srcId="{9A80C8C9-43F1-4135-AFCB-FCECA2E547D9}" destId="{23601914-FE02-4413-91A1-2A05E78C972E}" srcOrd="0" destOrd="0" presId="urn:microsoft.com/office/officeart/2009/3/layout/HorizontalOrganizationChart"/>
    <dgm:cxn modelId="{9B747B8E-D41D-46B6-A350-91CFC71EFBF2}" type="presOf" srcId="{EC0D8C0A-DAF7-4540-9D06-0582CF1D01B2}" destId="{F2BE4D90-515C-4D8C-A524-AB8B97DC55FC}" srcOrd="0" destOrd="0" presId="urn:microsoft.com/office/officeart/2009/3/layout/HorizontalOrganizationChart"/>
    <dgm:cxn modelId="{27A3E98F-75F2-40EA-9609-099E9E78F017}" type="presOf" srcId="{75F7A0C6-B739-4962-B2F8-A3CF5AD900EF}" destId="{93042372-4EAE-44F5-A7E3-370CA2BC3592}" srcOrd="1" destOrd="0" presId="urn:microsoft.com/office/officeart/2009/3/layout/HorizontalOrganizationChart"/>
    <dgm:cxn modelId="{29AD2B91-948E-45DF-8777-458163E5D53E}" type="presOf" srcId="{8AB539FC-5CE1-4BB2-86E5-9B4C2909F8E2}" destId="{1C16A7DA-117B-492C-8B9A-18C2E0213E2C}" srcOrd="1" destOrd="0" presId="urn:microsoft.com/office/officeart/2009/3/layout/HorizontalOrganizationChart"/>
    <dgm:cxn modelId="{FBB46BA1-EA52-41AB-A2CE-1F1902507D25}" type="presOf" srcId="{AC3DA7F9-0483-435B-A1FC-242FB7F2E28D}" destId="{BBE5369B-4C70-455E-A984-137DF957BBF6}" srcOrd="0" destOrd="0" presId="urn:microsoft.com/office/officeart/2009/3/layout/HorizontalOrganizationChart"/>
    <dgm:cxn modelId="{889E54A4-82F6-4274-9D90-6F258132C35F}" type="presOf" srcId="{FEAF4732-C5C4-4195-A5F6-E340961C9060}" destId="{0D6D2586-49B1-4697-B49A-5217B0EA03B8}" srcOrd="0" destOrd="0" presId="urn:microsoft.com/office/officeart/2009/3/layout/HorizontalOrganizationChart"/>
    <dgm:cxn modelId="{0EEE77A4-5133-485F-BF61-C45E4DEF85A2}" type="presOf" srcId="{AC3DA7F9-0483-435B-A1FC-242FB7F2E28D}" destId="{DB8CFC1F-ED9E-43AC-90DA-5AEBA4661EAE}" srcOrd="1" destOrd="0" presId="urn:microsoft.com/office/officeart/2009/3/layout/HorizontalOrganizationChart"/>
    <dgm:cxn modelId="{ED20FBA9-8137-4C82-9E32-60D18E5D0483}" type="presOf" srcId="{F3E38700-B193-4E3A-BC17-D865306413DC}" destId="{7A80ECB5-948C-4A75-9C59-F447FBDFEF85}" srcOrd="0" destOrd="0" presId="urn:microsoft.com/office/officeart/2009/3/layout/HorizontalOrganizationChart"/>
    <dgm:cxn modelId="{80D065AC-EC51-48B8-B6C0-8F7160FBC0B4}" type="presOf" srcId="{5D3C6C8D-978A-4989-81D7-7AC18B21F711}" destId="{58D7E4CC-BF82-47CE-A863-7DFF0EAC0FE8}" srcOrd="0" destOrd="0" presId="urn:microsoft.com/office/officeart/2009/3/layout/HorizontalOrganizationChart"/>
    <dgm:cxn modelId="{4C51DBAF-799D-44EE-AF17-F26C15720B01}" type="presOf" srcId="{5429B687-2651-4B67-BCA7-07876AA13E89}" destId="{FF671780-3983-4BAF-9C6E-99B3A2CCEF52}" srcOrd="0" destOrd="0" presId="urn:microsoft.com/office/officeart/2009/3/layout/HorizontalOrganizationChart"/>
    <dgm:cxn modelId="{19A6E2B5-C35F-4DCA-A0E1-3637578CEA77}" type="presOf" srcId="{B0EE3E0F-3733-427C-BB0F-56341C32EA8F}" destId="{D6708E79-4323-4ECA-934D-50C3571F523E}" srcOrd="1" destOrd="0" presId="urn:microsoft.com/office/officeart/2009/3/layout/HorizontalOrganizationChart"/>
    <dgm:cxn modelId="{FC492CC1-963E-422F-9AB9-D5F516B7A672}" type="presOf" srcId="{631BD875-76DB-44E5-8E36-DFEC7DD34653}" destId="{AB07C771-F68A-44DB-975D-6F72E64FF011}" srcOrd="0" destOrd="0" presId="urn:microsoft.com/office/officeart/2009/3/layout/HorizontalOrganizationChart"/>
    <dgm:cxn modelId="{E6208CC2-513B-4CF0-AB1A-7530BA39379D}" srcId="{AC3DA7F9-0483-435B-A1FC-242FB7F2E28D}" destId="{FEAF4732-C5C4-4195-A5F6-E340961C9060}" srcOrd="0" destOrd="0" parTransId="{A1DE1CCE-FA03-47E9-BD74-FBE8B6657E8F}" sibTransId="{F673B5CF-F7D3-42AA-8F3A-AEB34B895D9D}"/>
    <dgm:cxn modelId="{8B5469C4-8235-42B2-A715-1C2AEDE5CDEC}" type="presOf" srcId="{9E4C18C4-83DD-4622-8293-1C4C88D93C10}" destId="{09F26EC4-A506-4D1D-BAE1-11FFB49D3F95}" srcOrd="1" destOrd="0" presId="urn:microsoft.com/office/officeart/2009/3/layout/HorizontalOrganizationChart"/>
    <dgm:cxn modelId="{F1D2DCC7-BB7C-4BCB-ADCD-F6EEE676C938}" srcId="{E4D8D0AD-A6AB-4C45-ACF1-64D896C50AF0}" destId="{AC3DA7F9-0483-435B-A1FC-242FB7F2E28D}" srcOrd="0" destOrd="0" parTransId="{5D3C6C8D-978A-4989-81D7-7AC18B21F711}" sibTransId="{9B777A0A-E024-4C1F-9D6C-9C9B43799DAA}"/>
    <dgm:cxn modelId="{844B11D6-FDF6-4D09-A3F5-BC4195B8E1A1}" srcId="{8AB539FC-5CE1-4BB2-86E5-9B4C2909F8E2}" destId="{75F7A0C6-B739-4962-B2F8-A3CF5AD900EF}" srcOrd="1" destOrd="0" parTransId="{B9C1FE81-889D-4024-8D11-810ABD76AB11}" sibTransId="{386264B9-DDCD-4C3E-A239-D15ECE030D98}"/>
    <dgm:cxn modelId="{0EDF9FD6-73ED-4A30-BF5D-358BD5EF24E5}" srcId="{75F7A0C6-B739-4962-B2F8-A3CF5AD900EF}" destId="{9A80C8C9-43F1-4135-AFCB-FCECA2E547D9}" srcOrd="0" destOrd="0" parTransId="{C162BE4C-E894-4100-A0B0-F26256B23F30}" sibTransId="{61EB9BF8-AD67-4C53-B8F9-4F92354AF895}"/>
    <dgm:cxn modelId="{FB4961DB-2D6F-4342-BCF7-09CF58EC2E41}" type="presOf" srcId="{B0EE3E0F-3733-427C-BB0F-56341C32EA8F}" destId="{A2D1BF09-1D14-45BF-B9F0-69AA563BB661}" srcOrd="0" destOrd="0" presId="urn:microsoft.com/office/officeart/2009/3/layout/HorizontalOrganizationChart"/>
    <dgm:cxn modelId="{8304D0E3-C5DD-405F-830C-579AB797BDC1}" srcId="{ABED7399-DBC3-449B-A10E-7704DEA66F86}" destId="{8AB539FC-5CE1-4BB2-86E5-9B4C2909F8E2}" srcOrd="0" destOrd="0" parTransId="{A5D746F1-A104-4EA0-9A74-9297A15DB964}" sibTransId="{8636A21A-9C69-4EB3-B6AA-F08320B990F3}"/>
    <dgm:cxn modelId="{B21738E7-A36C-435B-91E5-40A97CFC74A0}" type="presOf" srcId="{C162BE4C-E894-4100-A0B0-F26256B23F30}" destId="{33BA415C-7833-42DC-B405-523402C7C39C}" srcOrd="0" destOrd="0" presId="urn:microsoft.com/office/officeart/2009/3/layout/HorizontalOrganizationChart"/>
    <dgm:cxn modelId="{7DC494EA-CA05-48AE-9DB9-733C0D7F4275}" srcId="{8AB539FC-5CE1-4BB2-86E5-9B4C2909F8E2}" destId="{E4D8D0AD-A6AB-4C45-ACF1-64D896C50AF0}" srcOrd="0" destOrd="0" parTransId="{DDFAD66B-A6FD-46EB-B483-38265A16BADA}" sibTransId="{83F2B038-E2D8-44B0-8E0F-8EF936CE995E}"/>
    <dgm:cxn modelId="{7C21D2F4-713F-49D3-9144-4A467A678C93}" type="presOf" srcId="{DDFAD66B-A6FD-46EB-B483-38265A16BADA}" destId="{25EA96FD-F825-4E2E-AD9B-67258E4892C2}" srcOrd="0" destOrd="0" presId="urn:microsoft.com/office/officeart/2009/3/layout/HorizontalOrganizationChart"/>
    <dgm:cxn modelId="{26AB8BFC-97F3-4B0A-8356-0AA8F519EE16}" type="presOf" srcId="{5429B687-2651-4B67-BCA7-07876AA13E89}" destId="{462BA05B-CD33-4E6D-BB75-97078D90BCF2}" srcOrd="1" destOrd="0" presId="urn:microsoft.com/office/officeart/2009/3/layout/HorizontalOrganizationChart"/>
    <dgm:cxn modelId="{649782FE-FC85-46D8-ABF4-7B56BAABF10E}" srcId="{B0EE3E0F-3733-427C-BB0F-56341C32EA8F}" destId="{453B7D53-D2AA-4C5C-B1AB-54A0DDD071D1}" srcOrd="0" destOrd="0" parTransId="{FD450B3D-0884-4465-B8BE-0F1E257EB2D4}" sibTransId="{164F03F3-7177-470B-B63B-DA5974D46F61}"/>
    <dgm:cxn modelId="{2243EAFF-8E7C-438C-895C-F7A6E4D0FFFC}" srcId="{9A80C8C9-43F1-4135-AFCB-FCECA2E547D9}" destId="{9E4C18C4-83DD-4622-8293-1C4C88D93C10}" srcOrd="0" destOrd="0" parTransId="{631BD875-76DB-44E5-8E36-DFEC7DD34653}" sibTransId="{89B0F5F5-52E8-4D57-952E-1B1D644E5036}"/>
    <dgm:cxn modelId="{5DA3FC7B-40B9-45F4-AF8D-9732C7AD0D6C}" type="presParOf" srcId="{A7EB357D-2ED4-46FC-8839-133A8F33C3BE}" destId="{36D2B5D1-3888-4865-906F-F7F8C7C04656}" srcOrd="0" destOrd="0" presId="urn:microsoft.com/office/officeart/2009/3/layout/HorizontalOrganizationChart"/>
    <dgm:cxn modelId="{F3073071-7F82-4A5F-85D7-B87CF64C32F4}" type="presParOf" srcId="{36D2B5D1-3888-4865-906F-F7F8C7C04656}" destId="{E7DC7B76-E384-44B9-ABD7-700FE7F62291}" srcOrd="0" destOrd="0" presId="urn:microsoft.com/office/officeart/2009/3/layout/HorizontalOrganizationChart"/>
    <dgm:cxn modelId="{53779A5E-2A9A-4930-BD5A-8756D741DA40}" type="presParOf" srcId="{E7DC7B76-E384-44B9-ABD7-700FE7F62291}" destId="{071478C9-B666-45D6-AF91-2FD5C75C4692}" srcOrd="0" destOrd="0" presId="urn:microsoft.com/office/officeart/2009/3/layout/HorizontalOrganizationChart"/>
    <dgm:cxn modelId="{7BA5FC00-B6DE-4B6E-97D9-2816FC91C889}" type="presParOf" srcId="{E7DC7B76-E384-44B9-ABD7-700FE7F62291}" destId="{1C16A7DA-117B-492C-8B9A-18C2E0213E2C}" srcOrd="1" destOrd="0" presId="urn:microsoft.com/office/officeart/2009/3/layout/HorizontalOrganizationChart"/>
    <dgm:cxn modelId="{4FC83241-2C63-4A83-BBE8-818421B99B70}" type="presParOf" srcId="{36D2B5D1-3888-4865-906F-F7F8C7C04656}" destId="{9E3311E6-55B7-4A58-B471-04AB179B95C0}" srcOrd="1" destOrd="0" presId="urn:microsoft.com/office/officeart/2009/3/layout/HorizontalOrganizationChart"/>
    <dgm:cxn modelId="{2E9BECB6-552F-4EF3-B89D-ADB4046DC662}" type="presParOf" srcId="{9E3311E6-55B7-4A58-B471-04AB179B95C0}" destId="{25EA96FD-F825-4E2E-AD9B-67258E4892C2}" srcOrd="0" destOrd="0" presId="urn:microsoft.com/office/officeart/2009/3/layout/HorizontalOrganizationChart"/>
    <dgm:cxn modelId="{0D09B93E-95C0-4776-8D12-AE4890312B58}" type="presParOf" srcId="{9E3311E6-55B7-4A58-B471-04AB179B95C0}" destId="{60EC8096-930D-4987-B912-FA0E370B2644}" srcOrd="1" destOrd="0" presId="urn:microsoft.com/office/officeart/2009/3/layout/HorizontalOrganizationChart"/>
    <dgm:cxn modelId="{57354908-A61D-4471-8334-F5477F01E07C}" type="presParOf" srcId="{60EC8096-930D-4987-B912-FA0E370B2644}" destId="{86D56A17-80B0-4F35-867A-B38875FF605B}" srcOrd="0" destOrd="0" presId="urn:microsoft.com/office/officeart/2009/3/layout/HorizontalOrganizationChart"/>
    <dgm:cxn modelId="{77CCBBC5-A8E8-4334-9109-F9B783750AC0}" type="presParOf" srcId="{86D56A17-80B0-4F35-867A-B38875FF605B}" destId="{6684A32A-02D3-4D65-9348-EB55904E196A}" srcOrd="0" destOrd="0" presId="urn:microsoft.com/office/officeart/2009/3/layout/HorizontalOrganizationChart"/>
    <dgm:cxn modelId="{7C22FD35-5D0A-47C2-9E2A-86E2B35FC3CC}" type="presParOf" srcId="{86D56A17-80B0-4F35-867A-B38875FF605B}" destId="{E37569DE-30F2-4F95-9E42-F2F631424727}" srcOrd="1" destOrd="0" presId="urn:microsoft.com/office/officeart/2009/3/layout/HorizontalOrganizationChart"/>
    <dgm:cxn modelId="{F44F1398-2EE1-4388-BE85-95D88E57B062}" type="presParOf" srcId="{60EC8096-930D-4987-B912-FA0E370B2644}" destId="{46B8DAEF-590A-45D6-B964-8CCFFE05CA31}" srcOrd="1" destOrd="0" presId="urn:microsoft.com/office/officeart/2009/3/layout/HorizontalOrganizationChart"/>
    <dgm:cxn modelId="{DBC20C5A-F294-497A-9BA4-AF20536D41C1}" type="presParOf" srcId="{46B8DAEF-590A-45D6-B964-8CCFFE05CA31}" destId="{58D7E4CC-BF82-47CE-A863-7DFF0EAC0FE8}" srcOrd="0" destOrd="0" presId="urn:microsoft.com/office/officeart/2009/3/layout/HorizontalOrganizationChart"/>
    <dgm:cxn modelId="{558D4E3B-2007-455C-BE19-503EF7FE6426}" type="presParOf" srcId="{46B8DAEF-590A-45D6-B964-8CCFFE05CA31}" destId="{315698F8-DCBF-42C7-B39B-93ACE022E378}" srcOrd="1" destOrd="0" presId="urn:microsoft.com/office/officeart/2009/3/layout/HorizontalOrganizationChart"/>
    <dgm:cxn modelId="{D96EFC19-F493-43A5-88E7-531388F7CDCA}" type="presParOf" srcId="{315698F8-DCBF-42C7-B39B-93ACE022E378}" destId="{57CE41DE-F45B-4C27-A97D-2825961294BF}" srcOrd="0" destOrd="0" presId="urn:microsoft.com/office/officeart/2009/3/layout/HorizontalOrganizationChart"/>
    <dgm:cxn modelId="{5FDCF2A2-F719-407E-BE10-33EC2ABB1DE1}" type="presParOf" srcId="{57CE41DE-F45B-4C27-A97D-2825961294BF}" destId="{BBE5369B-4C70-455E-A984-137DF957BBF6}" srcOrd="0" destOrd="0" presId="urn:microsoft.com/office/officeart/2009/3/layout/HorizontalOrganizationChart"/>
    <dgm:cxn modelId="{E82F79A4-5327-4FFC-AA3D-A6C5C646ABFB}" type="presParOf" srcId="{57CE41DE-F45B-4C27-A97D-2825961294BF}" destId="{DB8CFC1F-ED9E-43AC-90DA-5AEBA4661EAE}" srcOrd="1" destOrd="0" presId="urn:microsoft.com/office/officeart/2009/3/layout/HorizontalOrganizationChart"/>
    <dgm:cxn modelId="{FCF184F9-D507-4370-AFFD-0B20262B90A0}" type="presParOf" srcId="{315698F8-DCBF-42C7-B39B-93ACE022E378}" destId="{67799EE7-D382-4015-94C7-DEF6C06C47B5}" srcOrd="1" destOrd="0" presId="urn:microsoft.com/office/officeart/2009/3/layout/HorizontalOrganizationChart"/>
    <dgm:cxn modelId="{9C29F23D-00AE-43D1-9DB6-47995B405871}" type="presParOf" srcId="{67799EE7-D382-4015-94C7-DEF6C06C47B5}" destId="{3A9B9075-E5C8-42FC-B894-30362D0E0934}" srcOrd="0" destOrd="0" presId="urn:microsoft.com/office/officeart/2009/3/layout/HorizontalOrganizationChart"/>
    <dgm:cxn modelId="{1FA48307-1E25-40B7-95E6-3C3DDDD6D81B}" type="presParOf" srcId="{67799EE7-D382-4015-94C7-DEF6C06C47B5}" destId="{99D9270E-4A59-4A46-BCF2-E82293C345B5}" srcOrd="1" destOrd="0" presId="urn:microsoft.com/office/officeart/2009/3/layout/HorizontalOrganizationChart"/>
    <dgm:cxn modelId="{8F977CB2-346C-40D3-812D-2DD79B0447DB}" type="presParOf" srcId="{99D9270E-4A59-4A46-BCF2-E82293C345B5}" destId="{E2D96314-6C1A-4809-964E-AD68AD859725}" srcOrd="0" destOrd="0" presId="urn:microsoft.com/office/officeart/2009/3/layout/HorizontalOrganizationChart"/>
    <dgm:cxn modelId="{FDB3F77E-4B3E-4B02-8512-8E452E2DABAA}" type="presParOf" srcId="{E2D96314-6C1A-4809-964E-AD68AD859725}" destId="{0D6D2586-49B1-4697-B49A-5217B0EA03B8}" srcOrd="0" destOrd="0" presId="urn:microsoft.com/office/officeart/2009/3/layout/HorizontalOrganizationChart"/>
    <dgm:cxn modelId="{258177FE-CB5F-42D2-897F-A18496E794FF}" type="presParOf" srcId="{E2D96314-6C1A-4809-964E-AD68AD859725}" destId="{CC216A15-0234-45BB-9A53-7381C93BF2B1}" srcOrd="1" destOrd="0" presId="urn:microsoft.com/office/officeart/2009/3/layout/HorizontalOrganizationChart"/>
    <dgm:cxn modelId="{571FD17F-F345-4F7A-9494-173509CFEF28}" type="presParOf" srcId="{99D9270E-4A59-4A46-BCF2-E82293C345B5}" destId="{6ACC5DE5-9872-44A8-82E6-9EFDA4E0EE90}" srcOrd="1" destOrd="0" presId="urn:microsoft.com/office/officeart/2009/3/layout/HorizontalOrganizationChart"/>
    <dgm:cxn modelId="{4D5C634B-A72E-4C8E-AABA-817C5BC58754}" type="presParOf" srcId="{99D9270E-4A59-4A46-BCF2-E82293C345B5}" destId="{2EC14EBD-B70E-4E20-9D8F-275DF930EBCA}" srcOrd="2" destOrd="0" presId="urn:microsoft.com/office/officeart/2009/3/layout/HorizontalOrganizationChart"/>
    <dgm:cxn modelId="{456848B3-77AD-4F0E-A208-1600891E7D58}" type="presParOf" srcId="{67799EE7-D382-4015-94C7-DEF6C06C47B5}" destId="{92FF1D68-FD78-48F9-8496-E086DBFCD92E}" srcOrd="2" destOrd="0" presId="urn:microsoft.com/office/officeart/2009/3/layout/HorizontalOrganizationChart"/>
    <dgm:cxn modelId="{492853F6-92B5-489B-8D63-F1FB715E3793}" type="presParOf" srcId="{67799EE7-D382-4015-94C7-DEF6C06C47B5}" destId="{E371A8F0-B910-4ED9-9D09-9DF2D7C20E3E}" srcOrd="3" destOrd="0" presId="urn:microsoft.com/office/officeart/2009/3/layout/HorizontalOrganizationChart"/>
    <dgm:cxn modelId="{E8580EAF-98EA-459C-9A44-E0420CBD6813}" type="presParOf" srcId="{E371A8F0-B910-4ED9-9D09-9DF2D7C20E3E}" destId="{ABF432EF-7A5A-44E3-A373-E23F50E2D222}" srcOrd="0" destOrd="0" presId="urn:microsoft.com/office/officeart/2009/3/layout/HorizontalOrganizationChart"/>
    <dgm:cxn modelId="{BD16BFEE-081B-467B-AC7B-8185C5708AC3}" type="presParOf" srcId="{ABF432EF-7A5A-44E3-A373-E23F50E2D222}" destId="{FF671780-3983-4BAF-9C6E-99B3A2CCEF52}" srcOrd="0" destOrd="0" presId="urn:microsoft.com/office/officeart/2009/3/layout/HorizontalOrganizationChart"/>
    <dgm:cxn modelId="{28870D51-DC55-4791-9627-5822B1EB1443}" type="presParOf" srcId="{ABF432EF-7A5A-44E3-A373-E23F50E2D222}" destId="{462BA05B-CD33-4E6D-BB75-97078D90BCF2}" srcOrd="1" destOrd="0" presId="urn:microsoft.com/office/officeart/2009/3/layout/HorizontalOrganizationChart"/>
    <dgm:cxn modelId="{DF365C86-6063-42F9-8919-5AFA1A686E23}" type="presParOf" srcId="{E371A8F0-B910-4ED9-9D09-9DF2D7C20E3E}" destId="{7088CC64-9F8B-4DA8-B26A-26C86AA38B76}" srcOrd="1" destOrd="0" presId="urn:microsoft.com/office/officeart/2009/3/layout/HorizontalOrganizationChart"/>
    <dgm:cxn modelId="{C4AF0E70-8549-4F1B-9119-E9910A4E4BE3}" type="presParOf" srcId="{E371A8F0-B910-4ED9-9D09-9DF2D7C20E3E}" destId="{553F6701-AEBD-4BEE-A42C-20CA9DE99404}" srcOrd="2" destOrd="0" presId="urn:microsoft.com/office/officeart/2009/3/layout/HorizontalOrganizationChart"/>
    <dgm:cxn modelId="{F5E31C47-1DFB-46BF-97B7-1A5432A8F3C3}" type="presParOf" srcId="{315698F8-DCBF-42C7-B39B-93ACE022E378}" destId="{6501BA54-E92B-40AC-A545-D2E7993ECAA5}" srcOrd="2" destOrd="0" presId="urn:microsoft.com/office/officeart/2009/3/layout/HorizontalOrganizationChart"/>
    <dgm:cxn modelId="{E77F44C3-4093-40F2-A532-50472BEE30E5}" type="presParOf" srcId="{60EC8096-930D-4987-B912-FA0E370B2644}" destId="{67812D88-DC10-4CC0-B169-C45F99E8F45E}" srcOrd="2" destOrd="0" presId="urn:microsoft.com/office/officeart/2009/3/layout/HorizontalOrganizationChart"/>
    <dgm:cxn modelId="{92962608-D34D-47E5-9EA7-A63EC22B3E2A}" type="presParOf" srcId="{9E3311E6-55B7-4A58-B471-04AB179B95C0}" destId="{E6544D37-36F2-4ED6-B5E1-64CEDA46AC7A}" srcOrd="2" destOrd="0" presId="urn:microsoft.com/office/officeart/2009/3/layout/HorizontalOrganizationChart"/>
    <dgm:cxn modelId="{C9183CB0-3596-4B2A-B90A-B4D8739DE2DD}" type="presParOf" srcId="{9E3311E6-55B7-4A58-B471-04AB179B95C0}" destId="{10B1F342-1AF3-49C3-AA05-89A589B1DC05}" srcOrd="3" destOrd="0" presId="urn:microsoft.com/office/officeart/2009/3/layout/HorizontalOrganizationChart"/>
    <dgm:cxn modelId="{D88BEDDD-44A7-400D-96DB-68DCBEFFA98F}" type="presParOf" srcId="{10B1F342-1AF3-49C3-AA05-89A589B1DC05}" destId="{39AB40A1-8B52-4751-9D02-ADB8F8690B3B}" srcOrd="0" destOrd="0" presId="urn:microsoft.com/office/officeart/2009/3/layout/HorizontalOrganizationChart"/>
    <dgm:cxn modelId="{FDC0FF6D-15BD-4772-9487-41B4A2333E73}" type="presParOf" srcId="{39AB40A1-8B52-4751-9D02-ADB8F8690B3B}" destId="{0B9F44D6-966A-4839-BFA9-26441ED8A92C}" srcOrd="0" destOrd="0" presId="urn:microsoft.com/office/officeart/2009/3/layout/HorizontalOrganizationChart"/>
    <dgm:cxn modelId="{4C4BE242-E405-40EA-93DE-E7CC3E5689EA}" type="presParOf" srcId="{39AB40A1-8B52-4751-9D02-ADB8F8690B3B}" destId="{93042372-4EAE-44F5-A7E3-370CA2BC3592}" srcOrd="1" destOrd="0" presId="urn:microsoft.com/office/officeart/2009/3/layout/HorizontalOrganizationChart"/>
    <dgm:cxn modelId="{943F660F-DA49-4956-8F26-811FCFB70EB2}" type="presParOf" srcId="{10B1F342-1AF3-49C3-AA05-89A589B1DC05}" destId="{C5260AF7-8735-4659-9DB2-C42455692EB5}" srcOrd="1" destOrd="0" presId="urn:microsoft.com/office/officeart/2009/3/layout/HorizontalOrganizationChart"/>
    <dgm:cxn modelId="{F36AECED-E66E-4D0D-87CB-5276BF5C8478}" type="presParOf" srcId="{C5260AF7-8735-4659-9DB2-C42455692EB5}" destId="{33BA415C-7833-42DC-B405-523402C7C39C}" srcOrd="0" destOrd="0" presId="urn:microsoft.com/office/officeart/2009/3/layout/HorizontalOrganizationChart"/>
    <dgm:cxn modelId="{01B0C61D-E9C9-46EE-9861-79A5F664F794}" type="presParOf" srcId="{C5260AF7-8735-4659-9DB2-C42455692EB5}" destId="{EE9223AC-563B-4D62-928E-0383339BCF83}" srcOrd="1" destOrd="0" presId="urn:microsoft.com/office/officeart/2009/3/layout/HorizontalOrganizationChart"/>
    <dgm:cxn modelId="{130E4487-59F5-4072-87BD-CC190607C847}" type="presParOf" srcId="{EE9223AC-563B-4D62-928E-0383339BCF83}" destId="{82AFD3F9-40B5-474A-9DA7-45E0A41AD517}" srcOrd="0" destOrd="0" presId="urn:microsoft.com/office/officeart/2009/3/layout/HorizontalOrganizationChart"/>
    <dgm:cxn modelId="{5A547D7D-6FDC-4EA7-9D34-013D7274286C}" type="presParOf" srcId="{82AFD3F9-40B5-474A-9DA7-45E0A41AD517}" destId="{23601914-FE02-4413-91A1-2A05E78C972E}" srcOrd="0" destOrd="0" presId="urn:microsoft.com/office/officeart/2009/3/layout/HorizontalOrganizationChart"/>
    <dgm:cxn modelId="{995AE045-B230-4421-AAF2-8D30E25AF372}" type="presParOf" srcId="{82AFD3F9-40B5-474A-9DA7-45E0A41AD517}" destId="{F3EDE1ED-5AC6-4903-BD10-0A32CBC6E65F}" srcOrd="1" destOrd="0" presId="urn:microsoft.com/office/officeart/2009/3/layout/HorizontalOrganizationChart"/>
    <dgm:cxn modelId="{9DC273AE-656B-44C9-BEB8-9F4E836B171F}" type="presParOf" srcId="{EE9223AC-563B-4D62-928E-0383339BCF83}" destId="{965F33D9-5E4A-4B37-B14A-1C8E39E5869B}" srcOrd="1" destOrd="0" presId="urn:microsoft.com/office/officeart/2009/3/layout/HorizontalOrganizationChart"/>
    <dgm:cxn modelId="{CF40CBE9-8D69-470F-ABD6-0CD5FE17B1C4}" type="presParOf" srcId="{965F33D9-5E4A-4B37-B14A-1C8E39E5869B}" destId="{AB07C771-F68A-44DB-975D-6F72E64FF011}" srcOrd="0" destOrd="0" presId="urn:microsoft.com/office/officeart/2009/3/layout/HorizontalOrganizationChart"/>
    <dgm:cxn modelId="{193F742B-334A-4F19-A1FD-0BF492CA2E6A}" type="presParOf" srcId="{965F33D9-5E4A-4B37-B14A-1C8E39E5869B}" destId="{10EFC096-B2EF-47B1-9CA0-B320FBBBA4DF}" srcOrd="1" destOrd="0" presId="urn:microsoft.com/office/officeart/2009/3/layout/HorizontalOrganizationChart"/>
    <dgm:cxn modelId="{E469F546-893B-4805-B713-CADBB4302345}" type="presParOf" srcId="{10EFC096-B2EF-47B1-9CA0-B320FBBBA4DF}" destId="{CC090459-7E86-484D-B1BA-BCCE086925F1}" srcOrd="0" destOrd="0" presId="urn:microsoft.com/office/officeart/2009/3/layout/HorizontalOrganizationChart"/>
    <dgm:cxn modelId="{673A1CA8-30D4-47BF-B800-762805B514F5}" type="presParOf" srcId="{CC090459-7E86-484D-B1BA-BCCE086925F1}" destId="{833452E9-4061-4D6F-B83B-3BADD144FCBB}" srcOrd="0" destOrd="0" presId="urn:microsoft.com/office/officeart/2009/3/layout/HorizontalOrganizationChart"/>
    <dgm:cxn modelId="{E24E5608-63F9-464B-9941-2417B12E5032}" type="presParOf" srcId="{CC090459-7E86-484D-B1BA-BCCE086925F1}" destId="{09F26EC4-A506-4D1D-BAE1-11FFB49D3F95}" srcOrd="1" destOrd="0" presId="urn:microsoft.com/office/officeart/2009/3/layout/HorizontalOrganizationChart"/>
    <dgm:cxn modelId="{FC8776CE-44D6-448F-B780-4A8A6A078F6E}" type="presParOf" srcId="{10EFC096-B2EF-47B1-9CA0-B320FBBBA4DF}" destId="{1C95B563-BAC7-4AE6-B387-058C92D86C5C}" srcOrd="1" destOrd="0" presId="urn:microsoft.com/office/officeart/2009/3/layout/HorizontalOrganizationChart"/>
    <dgm:cxn modelId="{77EA2084-0BA9-41AB-979D-8D7A136ADDE0}" type="presParOf" srcId="{10EFC096-B2EF-47B1-9CA0-B320FBBBA4DF}" destId="{A65FB427-7E63-428D-8159-F44F0AA634FE}" srcOrd="2" destOrd="0" presId="urn:microsoft.com/office/officeart/2009/3/layout/HorizontalOrganizationChart"/>
    <dgm:cxn modelId="{F7609508-C814-49BE-871F-8D01E51911D7}" type="presParOf" srcId="{EE9223AC-563B-4D62-928E-0383339BCF83}" destId="{562BBDCE-2902-4D26-AFB1-4A197559AB42}" srcOrd="2" destOrd="0" presId="urn:microsoft.com/office/officeart/2009/3/layout/HorizontalOrganizationChart"/>
    <dgm:cxn modelId="{F5D07C6B-1487-4D94-9DC3-3D2D9A1BF509}" type="presParOf" srcId="{10B1F342-1AF3-49C3-AA05-89A589B1DC05}" destId="{42721CA6-8FC7-4199-AE83-994F603C8882}" srcOrd="2" destOrd="0" presId="urn:microsoft.com/office/officeart/2009/3/layout/HorizontalOrganizationChart"/>
    <dgm:cxn modelId="{7C068361-6A97-419E-A4D5-0B54AC646392}" type="presParOf" srcId="{9E3311E6-55B7-4A58-B471-04AB179B95C0}" destId="{7A80ECB5-948C-4A75-9C59-F447FBDFEF85}" srcOrd="4" destOrd="0" presId="urn:microsoft.com/office/officeart/2009/3/layout/HorizontalOrganizationChart"/>
    <dgm:cxn modelId="{17925D9F-C40C-480F-B1E7-6CB5007EF7F7}" type="presParOf" srcId="{9E3311E6-55B7-4A58-B471-04AB179B95C0}" destId="{0367125E-836D-4405-9C42-4374E37D90B0}" srcOrd="5" destOrd="0" presId="urn:microsoft.com/office/officeart/2009/3/layout/HorizontalOrganizationChart"/>
    <dgm:cxn modelId="{C80A631D-FFB8-4F0C-8639-7F025D0D95A8}" type="presParOf" srcId="{0367125E-836D-4405-9C42-4374E37D90B0}" destId="{2D9269C8-C6D4-4D3B-ADF7-1A8E7B03B35A}" srcOrd="0" destOrd="0" presId="urn:microsoft.com/office/officeart/2009/3/layout/HorizontalOrganizationChart"/>
    <dgm:cxn modelId="{5FD90358-21C9-40CC-B504-C880851D48FB}" type="presParOf" srcId="{2D9269C8-C6D4-4D3B-ADF7-1A8E7B03B35A}" destId="{A2D1BF09-1D14-45BF-B9F0-69AA563BB661}" srcOrd="0" destOrd="0" presId="urn:microsoft.com/office/officeart/2009/3/layout/HorizontalOrganizationChart"/>
    <dgm:cxn modelId="{2FEFD74B-18BF-478C-9DEB-E7A2D52182A9}" type="presParOf" srcId="{2D9269C8-C6D4-4D3B-ADF7-1A8E7B03B35A}" destId="{D6708E79-4323-4ECA-934D-50C3571F523E}" srcOrd="1" destOrd="0" presId="urn:microsoft.com/office/officeart/2009/3/layout/HorizontalOrganizationChart"/>
    <dgm:cxn modelId="{BFA29AE0-461B-472F-AA11-1E9E6841900B}" type="presParOf" srcId="{0367125E-836D-4405-9C42-4374E37D90B0}" destId="{01FD9668-20B6-4405-9302-836354775BD4}" srcOrd="1" destOrd="0" presId="urn:microsoft.com/office/officeart/2009/3/layout/HorizontalOrganizationChart"/>
    <dgm:cxn modelId="{56A13AC1-DBEE-4945-A98E-A14A2035CD46}" type="presParOf" srcId="{01FD9668-20B6-4405-9302-836354775BD4}" destId="{A5020CD8-475D-4245-8FDE-23F68A6A3DE8}" srcOrd="0" destOrd="0" presId="urn:microsoft.com/office/officeart/2009/3/layout/HorizontalOrganizationChart"/>
    <dgm:cxn modelId="{9D66536E-BF5C-4DDD-B84C-3C0F3BB87B99}" type="presParOf" srcId="{01FD9668-20B6-4405-9302-836354775BD4}" destId="{49EFBD21-C48D-4CF0-8487-DB2A58324E85}" srcOrd="1" destOrd="0" presId="urn:microsoft.com/office/officeart/2009/3/layout/HorizontalOrganizationChart"/>
    <dgm:cxn modelId="{19D43214-19BE-4DFE-9CD0-2C4494AECD0B}" type="presParOf" srcId="{49EFBD21-C48D-4CF0-8487-DB2A58324E85}" destId="{986986C0-8975-41BB-8DB2-C5F9A31BB092}" srcOrd="0" destOrd="0" presId="urn:microsoft.com/office/officeart/2009/3/layout/HorizontalOrganizationChart"/>
    <dgm:cxn modelId="{3D437FCE-2878-4655-97CF-E8B30392BD0F}" type="presParOf" srcId="{986986C0-8975-41BB-8DB2-C5F9A31BB092}" destId="{F51ED07D-AAE1-4A53-8151-71DA9520576F}" srcOrd="0" destOrd="0" presId="urn:microsoft.com/office/officeart/2009/3/layout/HorizontalOrganizationChart"/>
    <dgm:cxn modelId="{D739E479-2D07-4178-AFBB-7C5428C43571}" type="presParOf" srcId="{986986C0-8975-41BB-8DB2-C5F9A31BB092}" destId="{19BEBCAF-FF88-4119-B308-BBBF41BE597A}" srcOrd="1" destOrd="0" presId="urn:microsoft.com/office/officeart/2009/3/layout/HorizontalOrganizationChart"/>
    <dgm:cxn modelId="{F08CC2C4-6272-4CA8-BB8D-16D0D17888CD}" type="presParOf" srcId="{49EFBD21-C48D-4CF0-8487-DB2A58324E85}" destId="{6A83657F-0FA8-4416-9C3E-195331A98A03}" srcOrd="1" destOrd="0" presId="urn:microsoft.com/office/officeart/2009/3/layout/HorizontalOrganizationChart"/>
    <dgm:cxn modelId="{DDE324C3-632E-4BC0-B9C2-2F98D89A6F2D}" type="presParOf" srcId="{49EFBD21-C48D-4CF0-8487-DB2A58324E85}" destId="{82C3CE21-0844-493C-B678-876DA2AA3B27}" srcOrd="2" destOrd="0" presId="urn:microsoft.com/office/officeart/2009/3/layout/HorizontalOrganizationChart"/>
    <dgm:cxn modelId="{78BE5FF5-DE40-4528-8C09-7260564307CD}" type="presParOf" srcId="{01FD9668-20B6-4405-9302-836354775BD4}" destId="{3DE305E4-E20C-4E6C-A61D-9DA77CB84794}" srcOrd="2" destOrd="0" presId="urn:microsoft.com/office/officeart/2009/3/layout/HorizontalOrganizationChart"/>
    <dgm:cxn modelId="{E6EB0312-D4AE-40D0-8141-08B2CE8D6C49}" type="presParOf" srcId="{01FD9668-20B6-4405-9302-836354775BD4}" destId="{1D07CD64-2CA5-483B-A1D0-A424F735F897}" srcOrd="3" destOrd="0" presId="urn:microsoft.com/office/officeart/2009/3/layout/HorizontalOrganizationChart"/>
    <dgm:cxn modelId="{061A547D-5CBD-421C-A330-6632E6B9E541}" type="presParOf" srcId="{1D07CD64-2CA5-483B-A1D0-A424F735F897}" destId="{F7DB247F-C127-4E09-B2F3-71F6794A7CD6}" srcOrd="0" destOrd="0" presId="urn:microsoft.com/office/officeart/2009/3/layout/HorizontalOrganizationChart"/>
    <dgm:cxn modelId="{CD649519-155C-40DB-AAC0-10A44ACB4739}" type="presParOf" srcId="{F7DB247F-C127-4E09-B2F3-71F6794A7CD6}" destId="{F2BE4D90-515C-4D8C-A524-AB8B97DC55FC}" srcOrd="0" destOrd="0" presId="urn:microsoft.com/office/officeart/2009/3/layout/HorizontalOrganizationChart"/>
    <dgm:cxn modelId="{3F9C30B8-02BE-4498-89C6-F5E6E37E66CA}" type="presParOf" srcId="{F7DB247F-C127-4E09-B2F3-71F6794A7CD6}" destId="{A539EF2A-072A-4758-AA05-2AFDDDF28303}" srcOrd="1" destOrd="0" presId="urn:microsoft.com/office/officeart/2009/3/layout/HorizontalOrganizationChart"/>
    <dgm:cxn modelId="{28CE1684-B2E5-4AAF-9E02-128C15579637}" type="presParOf" srcId="{1D07CD64-2CA5-483B-A1D0-A424F735F897}" destId="{B92A1EF1-4EF9-4E2C-89F3-A7430AB765F3}" srcOrd="1" destOrd="0" presId="urn:microsoft.com/office/officeart/2009/3/layout/HorizontalOrganizationChart"/>
    <dgm:cxn modelId="{BEFA2539-8A4C-4BD5-8123-3E2F79601FFA}" type="presParOf" srcId="{1D07CD64-2CA5-483B-A1D0-A424F735F897}" destId="{47D3A0FC-4462-4FCE-9508-A3A380BC0F5D}" srcOrd="2" destOrd="0" presId="urn:microsoft.com/office/officeart/2009/3/layout/HorizontalOrganizationChart"/>
    <dgm:cxn modelId="{6A18AEC1-8327-4569-BCC1-6B0710FFF145}" type="presParOf" srcId="{0367125E-836D-4405-9C42-4374E37D90B0}" destId="{E967F3DF-2A9A-4DA0-B3B3-4DD1DB37604F}" srcOrd="2" destOrd="0" presId="urn:microsoft.com/office/officeart/2009/3/layout/HorizontalOrganizationChart"/>
    <dgm:cxn modelId="{16339A03-0415-4453-8C57-2BD483C74025}" type="presParOf" srcId="{36D2B5D1-3888-4865-906F-F7F8C7C04656}" destId="{34F76C80-9AE4-403F-98C0-3624A7AECFFA}" srcOrd="2" destOrd="0" presId="urn:microsoft.com/office/officeart/2009/3/layout/HorizontalOrganizationChart"/>
  </dgm:cxnLst>
  <dgm:bg>
    <a:solidFill>
      <a:schemeClr val="accent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897C4E5-A5BE-476A-A532-F3E610CF164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pt-BR"/>
        </a:p>
      </dgm:t>
    </dgm:pt>
    <dgm:pt modelId="{9B98A4A9-1847-4F9A-96BE-4DD9FAC69440}">
      <dgm:prSet phldrT="[Texto]"/>
      <dgm:spPr>
        <a:solidFill>
          <a:schemeClr val="accent5">
            <a:lumMod val="40000"/>
            <a:lumOff val="60000"/>
          </a:schemeClr>
        </a:solidFill>
      </dgm:spPr>
      <dgm:t>
        <a:bodyPr/>
        <a:lstStyle/>
        <a:p>
          <a:pPr>
            <a:buFont typeface="Wingdings" panose="05000000000000000000" pitchFamily="2" charset="2"/>
            <a:buChar char="ü"/>
          </a:pPr>
          <a:r>
            <a:rPr lang="pt-BR" b="1" dirty="0">
              <a:solidFill>
                <a:schemeClr val="accent3">
                  <a:lumMod val="50000"/>
                </a:schemeClr>
              </a:solidFill>
            </a:rPr>
            <a:t>MTP: 4 titulares;</a:t>
          </a:r>
          <a:endParaRPr lang="pt-BR" dirty="0"/>
        </a:p>
      </dgm:t>
    </dgm:pt>
    <dgm:pt modelId="{EAAC7C8A-8ECA-426E-A244-5D8C5219CC46}" type="parTrans" cxnId="{EF326E8C-8AB9-4E4C-859E-EA798400E918}">
      <dgm:prSet/>
      <dgm:spPr/>
      <dgm:t>
        <a:bodyPr/>
        <a:lstStyle/>
        <a:p>
          <a:endParaRPr lang="pt-BR"/>
        </a:p>
      </dgm:t>
    </dgm:pt>
    <dgm:pt modelId="{37FA9AEA-C211-47C5-A340-EEBE55A4E936}" type="sibTrans" cxnId="{EF326E8C-8AB9-4E4C-859E-EA798400E918}">
      <dgm:prSet/>
      <dgm:spPr/>
      <dgm:t>
        <a:bodyPr/>
        <a:lstStyle/>
        <a:p>
          <a:endParaRPr lang="pt-BR"/>
        </a:p>
      </dgm:t>
    </dgm:pt>
    <dgm:pt modelId="{600E24EE-C09E-4611-B7E5-D5977B5BACC5}">
      <dgm:prSet phldrT="[Texto]"/>
      <dgm:spPr>
        <a:solidFill>
          <a:schemeClr val="accent5">
            <a:lumMod val="40000"/>
            <a:lumOff val="60000"/>
          </a:schemeClr>
        </a:solidFill>
      </dgm:spPr>
      <dgm:t>
        <a:bodyPr/>
        <a:lstStyle/>
        <a:p>
          <a:pPr>
            <a:buFont typeface="Wingdings" panose="05000000000000000000" pitchFamily="2" charset="2"/>
            <a:buChar char="ü"/>
          </a:pPr>
          <a:r>
            <a:rPr lang="pt-BR" b="1" dirty="0">
              <a:solidFill>
                <a:schemeClr val="accent3">
                  <a:lumMod val="50000"/>
                </a:schemeClr>
              </a:solidFill>
            </a:rPr>
            <a:t>TCE/</a:t>
          </a:r>
          <a:r>
            <a:rPr lang="pt-BR" b="1" dirty="0" err="1">
              <a:solidFill>
                <a:schemeClr val="accent3">
                  <a:lumMod val="50000"/>
                </a:schemeClr>
              </a:solidFill>
            </a:rPr>
            <a:t>Atricon</a:t>
          </a:r>
          <a:r>
            <a:rPr lang="pt-BR" b="1" dirty="0">
              <a:solidFill>
                <a:schemeClr val="accent3">
                  <a:lumMod val="50000"/>
                </a:schemeClr>
              </a:solidFill>
            </a:rPr>
            <a:t>: 2 titulares</a:t>
          </a:r>
          <a:endParaRPr lang="pt-BR" dirty="0"/>
        </a:p>
      </dgm:t>
    </dgm:pt>
    <dgm:pt modelId="{8BC86BF4-6908-4C62-9789-4699567AAFC4}" type="parTrans" cxnId="{E292AEC1-F990-4F2C-B0F2-A8DE1392DBFC}">
      <dgm:prSet/>
      <dgm:spPr/>
      <dgm:t>
        <a:bodyPr/>
        <a:lstStyle/>
        <a:p>
          <a:endParaRPr lang="pt-BR"/>
        </a:p>
      </dgm:t>
    </dgm:pt>
    <dgm:pt modelId="{17AEEAD7-21A0-4DAC-B48D-16602F5EDDCB}" type="sibTrans" cxnId="{E292AEC1-F990-4F2C-B0F2-A8DE1392DBFC}">
      <dgm:prSet/>
      <dgm:spPr/>
      <dgm:t>
        <a:bodyPr/>
        <a:lstStyle/>
        <a:p>
          <a:endParaRPr lang="pt-BR"/>
        </a:p>
      </dgm:t>
    </dgm:pt>
    <dgm:pt modelId="{E300E537-C80B-4CCD-9948-EC8BE0A2FE72}">
      <dgm:prSet phldrT="[Texto]"/>
      <dgm:spPr>
        <a:solidFill>
          <a:schemeClr val="accent5">
            <a:lumMod val="40000"/>
            <a:lumOff val="60000"/>
          </a:schemeClr>
        </a:solidFill>
      </dgm:spPr>
      <dgm:t>
        <a:bodyPr/>
        <a:lstStyle/>
        <a:p>
          <a:pPr>
            <a:buFont typeface="Wingdings" panose="05000000000000000000" pitchFamily="2" charset="2"/>
            <a:buChar char="ü"/>
          </a:pPr>
          <a:r>
            <a:rPr lang="pt-BR" b="1" dirty="0">
              <a:solidFill>
                <a:schemeClr val="accent3">
                  <a:lumMod val="50000"/>
                </a:schemeClr>
              </a:solidFill>
            </a:rPr>
            <a:t>CONAPREV: 4, sendo 2 de Estados e 2 de Municípios</a:t>
          </a:r>
          <a:endParaRPr lang="pt-BR" dirty="0"/>
        </a:p>
      </dgm:t>
    </dgm:pt>
    <dgm:pt modelId="{E178E0BF-B831-47ED-91C3-0721A405A5B6}" type="parTrans" cxnId="{8EA17F96-9FBA-4F63-B6ED-84EFF93D3142}">
      <dgm:prSet/>
      <dgm:spPr/>
      <dgm:t>
        <a:bodyPr/>
        <a:lstStyle/>
        <a:p>
          <a:endParaRPr lang="pt-BR"/>
        </a:p>
      </dgm:t>
    </dgm:pt>
    <dgm:pt modelId="{3666AEF8-7DF9-4EA9-8535-4AFDCCD9578D}" type="sibTrans" cxnId="{8EA17F96-9FBA-4F63-B6ED-84EFF93D3142}">
      <dgm:prSet/>
      <dgm:spPr/>
      <dgm:t>
        <a:bodyPr/>
        <a:lstStyle/>
        <a:p>
          <a:endParaRPr lang="pt-BR"/>
        </a:p>
      </dgm:t>
    </dgm:pt>
    <dgm:pt modelId="{5C614126-D398-4454-81CA-E3004A0F069A}">
      <dgm:prSet phldrT="[Texto]"/>
      <dgm:spPr>
        <a:solidFill>
          <a:schemeClr val="accent5">
            <a:lumMod val="40000"/>
            <a:lumOff val="60000"/>
          </a:schemeClr>
        </a:solidFill>
      </dgm:spPr>
      <dgm:t>
        <a:bodyPr/>
        <a:lstStyle/>
        <a:p>
          <a:pPr>
            <a:buFont typeface="Wingdings" panose="05000000000000000000" pitchFamily="2" charset="2"/>
            <a:buChar char="ü"/>
          </a:pPr>
          <a:r>
            <a:rPr lang="pt-BR" b="1" dirty="0">
              <a:solidFill>
                <a:schemeClr val="accent3">
                  <a:lumMod val="50000"/>
                </a:schemeClr>
              </a:solidFill>
            </a:rPr>
            <a:t>Associação Regional de RPPS: 1 </a:t>
          </a:r>
          <a:endParaRPr lang="pt-BR" dirty="0"/>
        </a:p>
      </dgm:t>
    </dgm:pt>
    <dgm:pt modelId="{43266FC8-1BA6-4634-B571-C1AB80DC94D8}" type="parTrans" cxnId="{C36A7964-46A9-4658-8ADF-9B0048BC66FA}">
      <dgm:prSet/>
      <dgm:spPr/>
      <dgm:t>
        <a:bodyPr/>
        <a:lstStyle/>
        <a:p>
          <a:endParaRPr lang="pt-BR"/>
        </a:p>
      </dgm:t>
    </dgm:pt>
    <dgm:pt modelId="{45F4FE00-3A50-42CC-8817-5E4A45382BC0}" type="sibTrans" cxnId="{C36A7964-46A9-4658-8ADF-9B0048BC66FA}">
      <dgm:prSet/>
      <dgm:spPr/>
      <dgm:t>
        <a:bodyPr/>
        <a:lstStyle/>
        <a:p>
          <a:endParaRPr lang="pt-BR"/>
        </a:p>
      </dgm:t>
    </dgm:pt>
    <dgm:pt modelId="{23FB4A7E-2FA1-449C-95EB-C086165B20CC}">
      <dgm:prSet phldrT="[Texto]"/>
      <dgm:spPr>
        <a:solidFill>
          <a:schemeClr val="accent3">
            <a:lumMod val="60000"/>
            <a:lumOff val="40000"/>
            <a:alpha val="90000"/>
          </a:schemeClr>
        </a:solidFill>
        <a:ln>
          <a:solidFill>
            <a:schemeClr val="accent3">
              <a:lumMod val="50000"/>
              <a:alpha val="90000"/>
            </a:schemeClr>
          </a:solidFill>
        </a:ln>
      </dgm:spPr>
      <dgm:t>
        <a:bodyPr/>
        <a:lstStyle/>
        <a:p>
          <a:pPr>
            <a:buFont typeface="Wingdings" panose="05000000000000000000" pitchFamily="2" charset="2"/>
            <a:buChar char="ü"/>
          </a:pPr>
          <a:r>
            <a:rPr lang="pt-BR" b="1" dirty="0">
              <a:solidFill>
                <a:schemeClr val="accent3">
                  <a:lumMod val="50000"/>
                </a:schemeClr>
              </a:solidFill>
            </a:rPr>
            <a:t>2 suplentes </a:t>
          </a:r>
          <a:endParaRPr lang="pt-BR" b="1" dirty="0"/>
        </a:p>
      </dgm:t>
    </dgm:pt>
    <dgm:pt modelId="{2DF9BA9E-DBDD-4B4F-8F79-2FC8E1DAB69E}" type="parTrans" cxnId="{208F7DED-F68D-4021-8876-08FB5951ED1D}">
      <dgm:prSet/>
      <dgm:spPr/>
      <dgm:t>
        <a:bodyPr/>
        <a:lstStyle/>
        <a:p>
          <a:endParaRPr lang="pt-BR"/>
        </a:p>
      </dgm:t>
    </dgm:pt>
    <dgm:pt modelId="{14E4B2CA-4E23-45BB-A986-D98D9983F29D}" type="sibTrans" cxnId="{208F7DED-F68D-4021-8876-08FB5951ED1D}">
      <dgm:prSet/>
      <dgm:spPr/>
      <dgm:t>
        <a:bodyPr/>
        <a:lstStyle/>
        <a:p>
          <a:endParaRPr lang="pt-BR"/>
        </a:p>
      </dgm:t>
    </dgm:pt>
    <dgm:pt modelId="{8A5CADE8-2A0E-4CA8-B1ED-8887A647BDE6}">
      <dgm:prSet phldrT="[Texto]"/>
      <dgm:spPr>
        <a:solidFill>
          <a:schemeClr val="accent3">
            <a:lumMod val="60000"/>
            <a:lumOff val="40000"/>
            <a:alpha val="90000"/>
          </a:schemeClr>
        </a:solidFill>
        <a:ln>
          <a:solidFill>
            <a:schemeClr val="accent3">
              <a:lumMod val="50000"/>
              <a:alpha val="90000"/>
            </a:schemeClr>
          </a:solidFill>
        </a:ln>
      </dgm:spPr>
      <dgm:t>
        <a:bodyPr/>
        <a:lstStyle/>
        <a:p>
          <a:pPr>
            <a:buFont typeface="Wingdings" panose="05000000000000000000" pitchFamily="2" charset="2"/>
            <a:buChar char="ü"/>
          </a:pPr>
          <a:r>
            <a:rPr lang="pt-BR" b="1" dirty="0"/>
            <a:t>2 suplentes</a:t>
          </a:r>
        </a:p>
      </dgm:t>
    </dgm:pt>
    <dgm:pt modelId="{ED58F7D0-D134-4618-A37A-B5DFC4451EA9}" type="parTrans" cxnId="{06AB4B22-214D-41C3-B80E-5D995CA2BC9C}">
      <dgm:prSet/>
      <dgm:spPr/>
      <dgm:t>
        <a:bodyPr/>
        <a:lstStyle/>
        <a:p>
          <a:endParaRPr lang="pt-BR"/>
        </a:p>
      </dgm:t>
    </dgm:pt>
    <dgm:pt modelId="{475A2F10-A57C-4F2B-B04B-30EC063BD611}" type="sibTrans" cxnId="{06AB4B22-214D-41C3-B80E-5D995CA2BC9C}">
      <dgm:prSet/>
      <dgm:spPr/>
      <dgm:t>
        <a:bodyPr/>
        <a:lstStyle/>
        <a:p>
          <a:endParaRPr lang="pt-BR"/>
        </a:p>
      </dgm:t>
    </dgm:pt>
    <dgm:pt modelId="{DC2BE45D-35F1-49E5-A906-273D7981A50F}">
      <dgm:prSet phldrT="[Texto]"/>
      <dgm:spPr>
        <a:solidFill>
          <a:schemeClr val="accent3">
            <a:lumMod val="60000"/>
            <a:lumOff val="40000"/>
            <a:alpha val="90000"/>
          </a:schemeClr>
        </a:solidFill>
        <a:ln>
          <a:solidFill>
            <a:schemeClr val="accent3">
              <a:lumMod val="50000"/>
              <a:alpha val="90000"/>
            </a:schemeClr>
          </a:solidFill>
        </a:ln>
      </dgm:spPr>
      <dgm:t>
        <a:bodyPr/>
        <a:lstStyle/>
        <a:p>
          <a:pPr>
            <a:buFont typeface="Wingdings" panose="05000000000000000000" pitchFamily="2" charset="2"/>
            <a:buChar char="ü"/>
          </a:pPr>
          <a:r>
            <a:rPr lang="pt-BR" b="1" dirty="0"/>
            <a:t>1 suplente dos Estados e 1 suplente dos Municípios</a:t>
          </a:r>
        </a:p>
      </dgm:t>
    </dgm:pt>
    <dgm:pt modelId="{B88F29FD-A360-4FC6-B516-1600270D8ECB}" type="parTrans" cxnId="{93831FB3-7ABB-41CB-881E-95484657CD66}">
      <dgm:prSet/>
      <dgm:spPr/>
      <dgm:t>
        <a:bodyPr/>
        <a:lstStyle/>
        <a:p>
          <a:endParaRPr lang="pt-BR"/>
        </a:p>
      </dgm:t>
    </dgm:pt>
    <dgm:pt modelId="{ABF6664F-40CC-4454-A368-48F94CE03FDF}" type="sibTrans" cxnId="{93831FB3-7ABB-41CB-881E-95484657CD66}">
      <dgm:prSet/>
      <dgm:spPr/>
      <dgm:t>
        <a:bodyPr/>
        <a:lstStyle/>
        <a:p>
          <a:endParaRPr lang="pt-BR"/>
        </a:p>
      </dgm:t>
    </dgm:pt>
    <dgm:pt modelId="{4B9267C0-7B73-4947-9060-9304248104F0}">
      <dgm:prSet phldrT="[Texto]"/>
      <dgm:spPr>
        <a:solidFill>
          <a:schemeClr val="accent3">
            <a:lumMod val="60000"/>
            <a:lumOff val="40000"/>
            <a:alpha val="90000"/>
          </a:schemeClr>
        </a:solidFill>
        <a:ln>
          <a:solidFill>
            <a:schemeClr val="accent3">
              <a:lumMod val="50000"/>
              <a:alpha val="90000"/>
            </a:schemeClr>
          </a:solidFill>
        </a:ln>
      </dgm:spPr>
      <dgm:t>
        <a:bodyPr/>
        <a:lstStyle/>
        <a:p>
          <a:pPr>
            <a:buFont typeface="Wingdings" panose="05000000000000000000" pitchFamily="2" charset="2"/>
            <a:buChar char="ü"/>
          </a:pPr>
          <a:r>
            <a:rPr lang="pt-BR" b="1"/>
            <a:t>1 suplente</a:t>
          </a:r>
          <a:r>
            <a:rPr lang="pt-BR" b="1">
              <a:solidFill>
                <a:schemeClr val="accent3">
                  <a:lumMod val="50000"/>
                </a:schemeClr>
              </a:solidFill>
            </a:rPr>
            <a:t>.</a:t>
          </a:r>
          <a:endParaRPr lang="pt-BR" b="1" dirty="0"/>
        </a:p>
      </dgm:t>
    </dgm:pt>
    <dgm:pt modelId="{B7291681-B7A0-4EF7-9928-2802D0940ED3}" type="parTrans" cxnId="{526B182A-9C9B-4179-B477-E4CA56925C40}">
      <dgm:prSet/>
      <dgm:spPr/>
      <dgm:t>
        <a:bodyPr/>
        <a:lstStyle/>
        <a:p>
          <a:endParaRPr lang="pt-BR"/>
        </a:p>
      </dgm:t>
    </dgm:pt>
    <dgm:pt modelId="{E24A0831-71D3-4471-A480-CE3B954A3413}" type="sibTrans" cxnId="{526B182A-9C9B-4179-B477-E4CA56925C40}">
      <dgm:prSet/>
      <dgm:spPr/>
      <dgm:t>
        <a:bodyPr/>
        <a:lstStyle/>
        <a:p>
          <a:endParaRPr lang="pt-BR"/>
        </a:p>
      </dgm:t>
    </dgm:pt>
    <dgm:pt modelId="{622B96CD-727E-46D8-B987-31C4E8358BC4}" type="pres">
      <dgm:prSet presAssocID="{B897C4E5-A5BE-476A-A532-F3E610CF164D}" presName="Name0" presStyleCnt="0">
        <dgm:presLayoutVars>
          <dgm:dir/>
          <dgm:animLvl val="lvl"/>
          <dgm:resizeHandles val="exact"/>
        </dgm:presLayoutVars>
      </dgm:prSet>
      <dgm:spPr/>
    </dgm:pt>
    <dgm:pt modelId="{32D13531-ABBC-4585-93F0-53C6FD7D783E}" type="pres">
      <dgm:prSet presAssocID="{9B98A4A9-1847-4F9A-96BE-4DD9FAC69440}" presName="composite" presStyleCnt="0"/>
      <dgm:spPr/>
    </dgm:pt>
    <dgm:pt modelId="{2B476D24-8A62-436B-B5E9-E6DC91B3713F}" type="pres">
      <dgm:prSet presAssocID="{9B98A4A9-1847-4F9A-96BE-4DD9FAC69440}" presName="parTx" presStyleLbl="alignNode1" presStyleIdx="0" presStyleCnt="4">
        <dgm:presLayoutVars>
          <dgm:chMax val="0"/>
          <dgm:chPref val="0"/>
          <dgm:bulletEnabled val="1"/>
        </dgm:presLayoutVars>
      </dgm:prSet>
      <dgm:spPr/>
    </dgm:pt>
    <dgm:pt modelId="{51CE8308-2E29-4345-8898-386765C8D7E9}" type="pres">
      <dgm:prSet presAssocID="{9B98A4A9-1847-4F9A-96BE-4DD9FAC69440}" presName="desTx" presStyleLbl="alignAccFollowNode1" presStyleIdx="0" presStyleCnt="4">
        <dgm:presLayoutVars>
          <dgm:bulletEnabled val="1"/>
        </dgm:presLayoutVars>
      </dgm:prSet>
      <dgm:spPr/>
    </dgm:pt>
    <dgm:pt modelId="{D5284F95-0AF9-4CD3-B152-EE3585AEF900}" type="pres">
      <dgm:prSet presAssocID="{37FA9AEA-C211-47C5-A340-EEBE55A4E936}" presName="space" presStyleCnt="0"/>
      <dgm:spPr/>
    </dgm:pt>
    <dgm:pt modelId="{C4BBB7A0-DAA1-4263-BBFF-C561B98E223C}" type="pres">
      <dgm:prSet presAssocID="{600E24EE-C09E-4611-B7E5-D5977B5BACC5}" presName="composite" presStyleCnt="0"/>
      <dgm:spPr/>
    </dgm:pt>
    <dgm:pt modelId="{109DD3CA-53D0-48CA-B5D2-9C9CA8C2A232}" type="pres">
      <dgm:prSet presAssocID="{600E24EE-C09E-4611-B7E5-D5977B5BACC5}" presName="parTx" presStyleLbl="alignNode1" presStyleIdx="1" presStyleCnt="4">
        <dgm:presLayoutVars>
          <dgm:chMax val="0"/>
          <dgm:chPref val="0"/>
          <dgm:bulletEnabled val="1"/>
        </dgm:presLayoutVars>
      </dgm:prSet>
      <dgm:spPr/>
    </dgm:pt>
    <dgm:pt modelId="{F3B8D7DF-0CE4-4268-87BB-314CBDC89CF5}" type="pres">
      <dgm:prSet presAssocID="{600E24EE-C09E-4611-B7E5-D5977B5BACC5}" presName="desTx" presStyleLbl="alignAccFollowNode1" presStyleIdx="1" presStyleCnt="4">
        <dgm:presLayoutVars>
          <dgm:bulletEnabled val="1"/>
        </dgm:presLayoutVars>
      </dgm:prSet>
      <dgm:spPr/>
    </dgm:pt>
    <dgm:pt modelId="{1C3A26FB-91ED-4644-BC09-534132735872}" type="pres">
      <dgm:prSet presAssocID="{17AEEAD7-21A0-4DAC-B48D-16602F5EDDCB}" presName="space" presStyleCnt="0"/>
      <dgm:spPr/>
    </dgm:pt>
    <dgm:pt modelId="{89AADAA7-B795-431C-B2F3-F396493BDBE1}" type="pres">
      <dgm:prSet presAssocID="{E300E537-C80B-4CCD-9948-EC8BE0A2FE72}" presName="composite" presStyleCnt="0"/>
      <dgm:spPr/>
    </dgm:pt>
    <dgm:pt modelId="{8D4505F3-C0CD-46E3-B1F3-4CE2598C8FE0}" type="pres">
      <dgm:prSet presAssocID="{E300E537-C80B-4CCD-9948-EC8BE0A2FE72}" presName="parTx" presStyleLbl="alignNode1" presStyleIdx="2" presStyleCnt="4">
        <dgm:presLayoutVars>
          <dgm:chMax val="0"/>
          <dgm:chPref val="0"/>
          <dgm:bulletEnabled val="1"/>
        </dgm:presLayoutVars>
      </dgm:prSet>
      <dgm:spPr/>
    </dgm:pt>
    <dgm:pt modelId="{A816394D-53E7-4668-BE3C-01F910D7ED22}" type="pres">
      <dgm:prSet presAssocID="{E300E537-C80B-4CCD-9948-EC8BE0A2FE72}" presName="desTx" presStyleLbl="alignAccFollowNode1" presStyleIdx="2" presStyleCnt="4">
        <dgm:presLayoutVars>
          <dgm:bulletEnabled val="1"/>
        </dgm:presLayoutVars>
      </dgm:prSet>
      <dgm:spPr/>
    </dgm:pt>
    <dgm:pt modelId="{8015836A-7BE9-4EDB-8029-4D292FE4203B}" type="pres">
      <dgm:prSet presAssocID="{3666AEF8-7DF9-4EA9-8535-4AFDCCD9578D}" presName="space" presStyleCnt="0"/>
      <dgm:spPr/>
    </dgm:pt>
    <dgm:pt modelId="{16AE3465-A52A-4C64-B2CE-5CF1BF48387D}" type="pres">
      <dgm:prSet presAssocID="{5C614126-D398-4454-81CA-E3004A0F069A}" presName="composite" presStyleCnt="0"/>
      <dgm:spPr/>
    </dgm:pt>
    <dgm:pt modelId="{B999529A-BDF6-4F7E-B0F2-D8FC829A459E}" type="pres">
      <dgm:prSet presAssocID="{5C614126-D398-4454-81CA-E3004A0F069A}" presName="parTx" presStyleLbl="alignNode1" presStyleIdx="3" presStyleCnt="4">
        <dgm:presLayoutVars>
          <dgm:chMax val="0"/>
          <dgm:chPref val="0"/>
          <dgm:bulletEnabled val="1"/>
        </dgm:presLayoutVars>
      </dgm:prSet>
      <dgm:spPr/>
    </dgm:pt>
    <dgm:pt modelId="{70C14751-CC37-436B-A074-CCE7F2023689}" type="pres">
      <dgm:prSet presAssocID="{5C614126-D398-4454-81CA-E3004A0F069A}" presName="desTx" presStyleLbl="alignAccFollowNode1" presStyleIdx="3" presStyleCnt="4">
        <dgm:presLayoutVars>
          <dgm:bulletEnabled val="1"/>
        </dgm:presLayoutVars>
      </dgm:prSet>
      <dgm:spPr/>
    </dgm:pt>
  </dgm:ptLst>
  <dgm:cxnLst>
    <dgm:cxn modelId="{06AB4B22-214D-41C3-B80E-5D995CA2BC9C}" srcId="{600E24EE-C09E-4611-B7E5-D5977B5BACC5}" destId="{8A5CADE8-2A0E-4CA8-B1ED-8887A647BDE6}" srcOrd="0" destOrd="0" parTransId="{ED58F7D0-D134-4618-A37A-B5DFC4451EA9}" sibTransId="{475A2F10-A57C-4F2B-B04B-30EC063BD611}"/>
    <dgm:cxn modelId="{526B182A-9C9B-4179-B477-E4CA56925C40}" srcId="{5C614126-D398-4454-81CA-E3004A0F069A}" destId="{4B9267C0-7B73-4947-9060-9304248104F0}" srcOrd="0" destOrd="0" parTransId="{B7291681-B7A0-4EF7-9928-2802D0940ED3}" sibTransId="{E24A0831-71D3-4471-A480-CE3B954A3413}"/>
    <dgm:cxn modelId="{5ED8362B-B812-4887-88FB-A3275D106826}" type="presOf" srcId="{600E24EE-C09E-4611-B7E5-D5977B5BACC5}" destId="{109DD3CA-53D0-48CA-B5D2-9C9CA8C2A232}" srcOrd="0" destOrd="0" presId="urn:microsoft.com/office/officeart/2005/8/layout/hList1"/>
    <dgm:cxn modelId="{C36A7964-46A9-4658-8ADF-9B0048BC66FA}" srcId="{B897C4E5-A5BE-476A-A532-F3E610CF164D}" destId="{5C614126-D398-4454-81CA-E3004A0F069A}" srcOrd="3" destOrd="0" parTransId="{43266FC8-1BA6-4634-B571-C1AB80DC94D8}" sibTransId="{45F4FE00-3A50-42CC-8817-5E4A45382BC0}"/>
    <dgm:cxn modelId="{43E17C6D-6B90-45C1-844E-808D16AC14C7}" type="presOf" srcId="{5C614126-D398-4454-81CA-E3004A0F069A}" destId="{B999529A-BDF6-4F7E-B0F2-D8FC829A459E}" srcOrd="0" destOrd="0" presId="urn:microsoft.com/office/officeart/2005/8/layout/hList1"/>
    <dgm:cxn modelId="{E052AE78-B70D-40A2-B79A-EFA758479668}" type="presOf" srcId="{DC2BE45D-35F1-49E5-A906-273D7981A50F}" destId="{A816394D-53E7-4668-BE3C-01F910D7ED22}" srcOrd="0" destOrd="0" presId="urn:microsoft.com/office/officeart/2005/8/layout/hList1"/>
    <dgm:cxn modelId="{054BFA89-3899-4D0D-B08B-B4278591203A}" type="presOf" srcId="{9B98A4A9-1847-4F9A-96BE-4DD9FAC69440}" destId="{2B476D24-8A62-436B-B5E9-E6DC91B3713F}" srcOrd="0" destOrd="0" presId="urn:microsoft.com/office/officeart/2005/8/layout/hList1"/>
    <dgm:cxn modelId="{EF326E8C-8AB9-4E4C-859E-EA798400E918}" srcId="{B897C4E5-A5BE-476A-A532-F3E610CF164D}" destId="{9B98A4A9-1847-4F9A-96BE-4DD9FAC69440}" srcOrd="0" destOrd="0" parTransId="{EAAC7C8A-8ECA-426E-A244-5D8C5219CC46}" sibTransId="{37FA9AEA-C211-47C5-A340-EEBE55A4E936}"/>
    <dgm:cxn modelId="{8EA17F96-9FBA-4F63-B6ED-84EFF93D3142}" srcId="{B897C4E5-A5BE-476A-A532-F3E610CF164D}" destId="{E300E537-C80B-4CCD-9948-EC8BE0A2FE72}" srcOrd="2" destOrd="0" parTransId="{E178E0BF-B831-47ED-91C3-0721A405A5B6}" sibTransId="{3666AEF8-7DF9-4EA9-8535-4AFDCCD9578D}"/>
    <dgm:cxn modelId="{259869AC-76A3-43E8-AA9F-0D19FB046445}" type="presOf" srcId="{E300E537-C80B-4CCD-9948-EC8BE0A2FE72}" destId="{8D4505F3-C0CD-46E3-B1F3-4CE2598C8FE0}" srcOrd="0" destOrd="0" presId="urn:microsoft.com/office/officeart/2005/8/layout/hList1"/>
    <dgm:cxn modelId="{93831FB3-7ABB-41CB-881E-95484657CD66}" srcId="{E300E537-C80B-4CCD-9948-EC8BE0A2FE72}" destId="{DC2BE45D-35F1-49E5-A906-273D7981A50F}" srcOrd="0" destOrd="0" parTransId="{B88F29FD-A360-4FC6-B516-1600270D8ECB}" sibTransId="{ABF6664F-40CC-4454-A368-48F94CE03FDF}"/>
    <dgm:cxn modelId="{08E15CB5-C8BD-4887-9353-C3BD9315E800}" type="presOf" srcId="{B897C4E5-A5BE-476A-A532-F3E610CF164D}" destId="{622B96CD-727E-46D8-B987-31C4E8358BC4}" srcOrd="0" destOrd="0" presId="urn:microsoft.com/office/officeart/2005/8/layout/hList1"/>
    <dgm:cxn modelId="{E292AEC1-F990-4F2C-B0F2-A8DE1392DBFC}" srcId="{B897C4E5-A5BE-476A-A532-F3E610CF164D}" destId="{600E24EE-C09E-4611-B7E5-D5977B5BACC5}" srcOrd="1" destOrd="0" parTransId="{8BC86BF4-6908-4C62-9789-4699567AAFC4}" sibTransId="{17AEEAD7-21A0-4DAC-B48D-16602F5EDDCB}"/>
    <dgm:cxn modelId="{A170DCC8-9977-42A6-B6FF-000F245F8B07}" type="presOf" srcId="{8A5CADE8-2A0E-4CA8-B1ED-8887A647BDE6}" destId="{F3B8D7DF-0CE4-4268-87BB-314CBDC89CF5}" srcOrd="0" destOrd="0" presId="urn:microsoft.com/office/officeart/2005/8/layout/hList1"/>
    <dgm:cxn modelId="{4AF3B6D7-2990-4DFB-8A55-E74AECBA70C9}" type="presOf" srcId="{23FB4A7E-2FA1-449C-95EB-C086165B20CC}" destId="{51CE8308-2E29-4345-8898-386765C8D7E9}" srcOrd="0" destOrd="0" presId="urn:microsoft.com/office/officeart/2005/8/layout/hList1"/>
    <dgm:cxn modelId="{4ECD8CE6-2E11-4A66-BDF2-F51C8411E8FF}" type="presOf" srcId="{4B9267C0-7B73-4947-9060-9304248104F0}" destId="{70C14751-CC37-436B-A074-CCE7F2023689}" srcOrd="0" destOrd="0" presId="urn:microsoft.com/office/officeart/2005/8/layout/hList1"/>
    <dgm:cxn modelId="{208F7DED-F68D-4021-8876-08FB5951ED1D}" srcId="{9B98A4A9-1847-4F9A-96BE-4DD9FAC69440}" destId="{23FB4A7E-2FA1-449C-95EB-C086165B20CC}" srcOrd="0" destOrd="0" parTransId="{2DF9BA9E-DBDD-4B4F-8F79-2FC8E1DAB69E}" sibTransId="{14E4B2CA-4E23-45BB-A986-D98D9983F29D}"/>
    <dgm:cxn modelId="{44B45306-86B4-45E3-B471-A3998DD6CA9F}" type="presParOf" srcId="{622B96CD-727E-46D8-B987-31C4E8358BC4}" destId="{32D13531-ABBC-4585-93F0-53C6FD7D783E}" srcOrd="0" destOrd="0" presId="urn:microsoft.com/office/officeart/2005/8/layout/hList1"/>
    <dgm:cxn modelId="{C78D2277-39C5-4AD7-AC7E-68A6019A66A5}" type="presParOf" srcId="{32D13531-ABBC-4585-93F0-53C6FD7D783E}" destId="{2B476D24-8A62-436B-B5E9-E6DC91B3713F}" srcOrd="0" destOrd="0" presId="urn:microsoft.com/office/officeart/2005/8/layout/hList1"/>
    <dgm:cxn modelId="{4823A253-7F2F-4201-BA05-A84E1C5B0AE5}" type="presParOf" srcId="{32D13531-ABBC-4585-93F0-53C6FD7D783E}" destId="{51CE8308-2E29-4345-8898-386765C8D7E9}" srcOrd="1" destOrd="0" presId="urn:microsoft.com/office/officeart/2005/8/layout/hList1"/>
    <dgm:cxn modelId="{4FD25D08-7E26-4490-AA8E-BDF50D97E46F}" type="presParOf" srcId="{622B96CD-727E-46D8-B987-31C4E8358BC4}" destId="{D5284F95-0AF9-4CD3-B152-EE3585AEF900}" srcOrd="1" destOrd="0" presId="urn:microsoft.com/office/officeart/2005/8/layout/hList1"/>
    <dgm:cxn modelId="{4B652AAC-776B-4B19-A7A2-FF518F61D4A9}" type="presParOf" srcId="{622B96CD-727E-46D8-B987-31C4E8358BC4}" destId="{C4BBB7A0-DAA1-4263-BBFF-C561B98E223C}" srcOrd="2" destOrd="0" presId="urn:microsoft.com/office/officeart/2005/8/layout/hList1"/>
    <dgm:cxn modelId="{E9059447-0A6C-4019-AF68-BB57738C797D}" type="presParOf" srcId="{C4BBB7A0-DAA1-4263-BBFF-C561B98E223C}" destId="{109DD3CA-53D0-48CA-B5D2-9C9CA8C2A232}" srcOrd="0" destOrd="0" presId="urn:microsoft.com/office/officeart/2005/8/layout/hList1"/>
    <dgm:cxn modelId="{E9D397FE-E830-4C59-A40B-77800BC59F02}" type="presParOf" srcId="{C4BBB7A0-DAA1-4263-BBFF-C561B98E223C}" destId="{F3B8D7DF-0CE4-4268-87BB-314CBDC89CF5}" srcOrd="1" destOrd="0" presId="urn:microsoft.com/office/officeart/2005/8/layout/hList1"/>
    <dgm:cxn modelId="{CCBF2FA9-972F-45FD-9CC5-9C7D86A136E4}" type="presParOf" srcId="{622B96CD-727E-46D8-B987-31C4E8358BC4}" destId="{1C3A26FB-91ED-4644-BC09-534132735872}" srcOrd="3" destOrd="0" presId="urn:microsoft.com/office/officeart/2005/8/layout/hList1"/>
    <dgm:cxn modelId="{BD0EF4E5-ABFE-4E6A-A8F6-586EBBE5C7DA}" type="presParOf" srcId="{622B96CD-727E-46D8-B987-31C4E8358BC4}" destId="{89AADAA7-B795-431C-B2F3-F396493BDBE1}" srcOrd="4" destOrd="0" presId="urn:microsoft.com/office/officeart/2005/8/layout/hList1"/>
    <dgm:cxn modelId="{3694E507-7A29-41A5-A441-480EFC034733}" type="presParOf" srcId="{89AADAA7-B795-431C-B2F3-F396493BDBE1}" destId="{8D4505F3-C0CD-46E3-B1F3-4CE2598C8FE0}" srcOrd="0" destOrd="0" presId="urn:microsoft.com/office/officeart/2005/8/layout/hList1"/>
    <dgm:cxn modelId="{BF97D466-3C57-42A1-BD34-D377D9207525}" type="presParOf" srcId="{89AADAA7-B795-431C-B2F3-F396493BDBE1}" destId="{A816394D-53E7-4668-BE3C-01F910D7ED22}" srcOrd="1" destOrd="0" presId="urn:microsoft.com/office/officeart/2005/8/layout/hList1"/>
    <dgm:cxn modelId="{827986CE-F1AE-44FF-B4DF-C6649957A3D1}" type="presParOf" srcId="{622B96CD-727E-46D8-B987-31C4E8358BC4}" destId="{8015836A-7BE9-4EDB-8029-4D292FE4203B}" srcOrd="5" destOrd="0" presId="urn:microsoft.com/office/officeart/2005/8/layout/hList1"/>
    <dgm:cxn modelId="{9EC2767F-1E07-4212-8D0F-613F26DF22B1}" type="presParOf" srcId="{622B96CD-727E-46D8-B987-31C4E8358BC4}" destId="{16AE3465-A52A-4C64-B2CE-5CF1BF48387D}" srcOrd="6" destOrd="0" presId="urn:microsoft.com/office/officeart/2005/8/layout/hList1"/>
    <dgm:cxn modelId="{B1B2A630-0F5A-4233-AA61-03DC432B616F}" type="presParOf" srcId="{16AE3465-A52A-4C64-B2CE-5CF1BF48387D}" destId="{B999529A-BDF6-4F7E-B0F2-D8FC829A459E}" srcOrd="0" destOrd="0" presId="urn:microsoft.com/office/officeart/2005/8/layout/hList1"/>
    <dgm:cxn modelId="{25D84ADB-4465-4FF7-880C-4669099FE6BF}" type="presParOf" srcId="{16AE3465-A52A-4C64-B2CE-5CF1BF48387D}" destId="{70C14751-CC37-436B-A074-CCE7F202368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7420C63-C3C7-4404-8B3C-B3EC16490E1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pt-BR"/>
        </a:p>
      </dgm:t>
    </dgm:pt>
    <dgm:pt modelId="{3A360103-170A-4563-8706-FF23992AAD9A}">
      <dgm:prSet phldrT="[Texto]"/>
      <dgm:spPr/>
      <dgm:t>
        <a:bodyPr/>
        <a:lstStyle/>
        <a:p>
          <a:r>
            <a:rPr lang="pt-BR"/>
            <a:t>SPREV/MTP</a:t>
          </a:r>
        </a:p>
      </dgm:t>
    </dgm:pt>
    <dgm:pt modelId="{930E7B81-DE6A-4486-9937-487959FF5F3D}" type="parTrans" cxnId="{BD643497-0DDE-4ED6-AC31-A2E3D5E6462E}">
      <dgm:prSet/>
      <dgm:spPr/>
      <dgm:t>
        <a:bodyPr/>
        <a:lstStyle/>
        <a:p>
          <a:endParaRPr lang="pt-BR"/>
        </a:p>
      </dgm:t>
    </dgm:pt>
    <dgm:pt modelId="{173B7C1A-C458-4EC7-9841-2B986D31F2AC}" type="sibTrans" cxnId="{BD643497-0DDE-4ED6-AC31-A2E3D5E6462E}">
      <dgm:prSet/>
      <dgm:spPr/>
      <dgm:t>
        <a:bodyPr/>
        <a:lstStyle/>
        <a:p>
          <a:endParaRPr lang="pt-BR"/>
        </a:p>
      </dgm:t>
    </dgm:pt>
    <dgm:pt modelId="{DBF19279-8FFE-41A1-9AEC-36D086D3493B}">
      <dgm:prSet phldrT="[Texto]"/>
      <dgm:spPr/>
      <dgm:t>
        <a:bodyPr/>
        <a:lstStyle/>
        <a:p>
          <a:r>
            <a:rPr lang="pt-BR"/>
            <a:t>Titulares: Miguel Chaves (coordenador), Luciano Silva, Márcia Caldas e Hélio Fernandes </a:t>
          </a:r>
        </a:p>
      </dgm:t>
    </dgm:pt>
    <dgm:pt modelId="{E9851B1E-2053-4B50-83DF-3EA3DA87B907}" type="parTrans" cxnId="{4EA85BB1-053B-4755-A7EC-10436454E5EF}">
      <dgm:prSet/>
      <dgm:spPr/>
      <dgm:t>
        <a:bodyPr/>
        <a:lstStyle/>
        <a:p>
          <a:endParaRPr lang="pt-BR"/>
        </a:p>
      </dgm:t>
    </dgm:pt>
    <dgm:pt modelId="{F9C0048B-38DD-456D-855E-10DC174CACE8}" type="sibTrans" cxnId="{4EA85BB1-053B-4755-A7EC-10436454E5EF}">
      <dgm:prSet/>
      <dgm:spPr/>
      <dgm:t>
        <a:bodyPr/>
        <a:lstStyle/>
        <a:p>
          <a:endParaRPr lang="pt-BR"/>
        </a:p>
      </dgm:t>
    </dgm:pt>
    <dgm:pt modelId="{4D217706-A4FA-4038-AF78-AB83D1AEC21D}">
      <dgm:prSet phldrT="[Texto]"/>
      <dgm:spPr/>
      <dgm:t>
        <a:bodyPr/>
        <a:lstStyle/>
        <a:p>
          <a:r>
            <a:rPr lang="pt-BR"/>
            <a:t>Suplentes: Júlio Santos e Gustavo Neves </a:t>
          </a:r>
        </a:p>
      </dgm:t>
    </dgm:pt>
    <dgm:pt modelId="{561795E1-F541-4656-AFB4-061D6EA25960}" type="parTrans" cxnId="{CB7F37AE-11CE-4A77-A7DF-98231CE48221}">
      <dgm:prSet/>
      <dgm:spPr/>
      <dgm:t>
        <a:bodyPr/>
        <a:lstStyle/>
        <a:p>
          <a:endParaRPr lang="pt-BR"/>
        </a:p>
      </dgm:t>
    </dgm:pt>
    <dgm:pt modelId="{F1A45D6C-1D17-4C35-B542-C33E205C1E02}" type="sibTrans" cxnId="{CB7F37AE-11CE-4A77-A7DF-98231CE48221}">
      <dgm:prSet/>
      <dgm:spPr/>
      <dgm:t>
        <a:bodyPr/>
        <a:lstStyle/>
        <a:p>
          <a:endParaRPr lang="pt-BR"/>
        </a:p>
      </dgm:t>
    </dgm:pt>
    <dgm:pt modelId="{43530F98-3A99-4C9D-8C39-D0E6A5F87C09}">
      <dgm:prSet phldrT="[Texto]"/>
      <dgm:spPr/>
      <dgm:t>
        <a:bodyPr/>
        <a:lstStyle/>
        <a:p>
          <a:r>
            <a:rPr lang="pt-BR"/>
            <a:t>RPPS Estados</a:t>
          </a:r>
        </a:p>
      </dgm:t>
    </dgm:pt>
    <dgm:pt modelId="{5CC86741-1056-4950-B298-F05D01674389}" type="parTrans" cxnId="{8DAAD916-59C2-47D4-B9FB-4C6FE6B94F15}">
      <dgm:prSet/>
      <dgm:spPr/>
      <dgm:t>
        <a:bodyPr/>
        <a:lstStyle/>
        <a:p>
          <a:endParaRPr lang="pt-BR"/>
        </a:p>
      </dgm:t>
    </dgm:pt>
    <dgm:pt modelId="{3787286D-D4A0-481C-AB4F-B9136A8C8F5A}" type="sibTrans" cxnId="{8DAAD916-59C2-47D4-B9FB-4C6FE6B94F15}">
      <dgm:prSet/>
      <dgm:spPr/>
      <dgm:t>
        <a:bodyPr/>
        <a:lstStyle/>
        <a:p>
          <a:endParaRPr lang="pt-BR"/>
        </a:p>
      </dgm:t>
    </dgm:pt>
    <dgm:pt modelId="{2FBC9BB2-24DF-4D02-ACC8-10FEAB04D917}">
      <dgm:prSet phldrT="[Texto]"/>
      <dgm:spPr/>
      <dgm:t>
        <a:bodyPr/>
        <a:lstStyle/>
        <a:p>
          <a:r>
            <a:rPr lang="pt-BR"/>
            <a:t>Titulares: Gilvan da Silva (Goiás) e Renato Lhamas (Maranhão)</a:t>
          </a:r>
        </a:p>
      </dgm:t>
    </dgm:pt>
    <dgm:pt modelId="{E8A96F2B-61CC-4A4E-96EC-F1B378BBE90C}" type="parTrans" cxnId="{91E825FF-5686-4280-A13B-431DF55A9E93}">
      <dgm:prSet/>
      <dgm:spPr/>
      <dgm:t>
        <a:bodyPr/>
        <a:lstStyle/>
        <a:p>
          <a:endParaRPr lang="pt-BR"/>
        </a:p>
      </dgm:t>
    </dgm:pt>
    <dgm:pt modelId="{EDEB9DD1-A0F3-40BB-A9F7-8241989D2186}" type="sibTrans" cxnId="{91E825FF-5686-4280-A13B-431DF55A9E93}">
      <dgm:prSet/>
      <dgm:spPr/>
      <dgm:t>
        <a:bodyPr/>
        <a:lstStyle/>
        <a:p>
          <a:endParaRPr lang="pt-BR"/>
        </a:p>
      </dgm:t>
    </dgm:pt>
    <dgm:pt modelId="{7BAEC32F-93B0-4804-807B-E8CD9A893AB8}">
      <dgm:prSet phldrT="[Texto]"/>
      <dgm:spPr/>
      <dgm:t>
        <a:bodyPr/>
        <a:lstStyle/>
        <a:p>
          <a:r>
            <a:rPr lang="pt-BR"/>
            <a:t>Suplentes: Daniel Kravetz (Paraná)</a:t>
          </a:r>
        </a:p>
      </dgm:t>
    </dgm:pt>
    <dgm:pt modelId="{B4634748-7B8D-4DF4-9475-4A69FAE710C4}" type="parTrans" cxnId="{677A7154-E47C-43CA-9179-280FA0E44381}">
      <dgm:prSet/>
      <dgm:spPr/>
      <dgm:t>
        <a:bodyPr/>
        <a:lstStyle/>
        <a:p>
          <a:endParaRPr lang="pt-BR"/>
        </a:p>
      </dgm:t>
    </dgm:pt>
    <dgm:pt modelId="{C4BFD7E7-AD04-42C1-ADCB-C9A94A1B4D73}" type="sibTrans" cxnId="{677A7154-E47C-43CA-9179-280FA0E44381}">
      <dgm:prSet/>
      <dgm:spPr/>
      <dgm:t>
        <a:bodyPr/>
        <a:lstStyle/>
        <a:p>
          <a:endParaRPr lang="pt-BR"/>
        </a:p>
      </dgm:t>
    </dgm:pt>
    <dgm:pt modelId="{91512F0C-E72D-4114-9661-3E8372F9D10D}">
      <dgm:prSet phldrT="[Texto]"/>
      <dgm:spPr/>
      <dgm:t>
        <a:bodyPr/>
        <a:lstStyle/>
        <a:p>
          <a:r>
            <a:rPr lang="pt-BR" dirty="0"/>
            <a:t>RPPS Municípios</a:t>
          </a:r>
        </a:p>
      </dgm:t>
    </dgm:pt>
    <dgm:pt modelId="{75F78B1B-0923-460D-975A-F9878C91D3CC}" type="parTrans" cxnId="{1015CB10-518D-4226-B951-1988986B36F6}">
      <dgm:prSet/>
      <dgm:spPr/>
      <dgm:t>
        <a:bodyPr/>
        <a:lstStyle/>
        <a:p>
          <a:endParaRPr lang="pt-BR"/>
        </a:p>
      </dgm:t>
    </dgm:pt>
    <dgm:pt modelId="{7D593727-8CFC-4695-9E5C-8B916781A326}" type="sibTrans" cxnId="{1015CB10-518D-4226-B951-1988986B36F6}">
      <dgm:prSet/>
      <dgm:spPr/>
      <dgm:t>
        <a:bodyPr/>
        <a:lstStyle/>
        <a:p>
          <a:endParaRPr lang="pt-BR"/>
        </a:p>
      </dgm:t>
    </dgm:pt>
    <dgm:pt modelId="{356ECFF7-7ED5-4F33-92CD-30158FE95603}">
      <dgm:prSet phldrT="[Texto]"/>
      <dgm:spPr/>
      <dgm:t>
        <a:bodyPr/>
        <a:lstStyle/>
        <a:p>
          <a:r>
            <a:rPr lang="pt-BR"/>
            <a:t>Titulares:  Simone Custódio (Porto Alegre-RS) e  Daniel Silva (Salvador-BA)</a:t>
          </a:r>
        </a:p>
      </dgm:t>
    </dgm:pt>
    <dgm:pt modelId="{F8517BB3-49EE-4FB2-A916-EA77357A8474}" type="parTrans" cxnId="{ED0BEAD8-DE75-48E2-918B-C545022E39E2}">
      <dgm:prSet/>
      <dgm:spPr/>
      <dgm:t>
        <a:bodyPr/>
        <a:lstStyle/>
        <a:p>
          <a:endParaRPr lang="pt-BR"/>
        </a:p>
      </dgm:t>
    </dgm:pt>
    <dgm:pt modelId="{D1DE8BA4-E885-4985-86D6-AF8C872EDCF7}" type="sibTrans" cxnId="{ED0BEAD8-DE75-48E2-918B-C545022E39E2}">
      <dgm:prSet/>
      <dgm:spPr/>
      <dgm:t>
        <a:bodyPr/>
        <a:lstStyle/>
        <a:p>
          <a:endParaRPr lang="pt-BR"/>
        </a:p>
      </dgm:t>
    </dgm:pt>
    <dgm:pt modelId="{CB7E9C5C-49CA-4E08-B403-C3D373327735}">
      <dgm:prSet phldrT="[Texto]"/>
      <dgm:spPr/>
      <dgm:t>
        <a:bodyPr/>
        <a:lstStyle/>
        <a:p>
          <a:r>
            <a:rPr lang="pt-BR"/>
            <a:t>Suplentes: Daniela Benayon (Manaus-AM)</a:t>
          </a:r>
        </a:p>
      </dgm:t>
    </dgm:pt>
    <dgm:pt modelId="{F37BDFA0-0BBC-407D-BFD2-D62341C8DD39}" type="parTrans" cxnId="{F410FD95-4CFA-4A21-B8DF-FDC8003BB04A}">
      <dgm:prSet/>
      <dgm:spPr/>
      <dgm:t>
        <a:bodyPr/>
        <a:lstStyle/>
        <a:p>
          <a:endParaRPr lang="pt-BR"/>
        </a:p>
      </dgm:t>
    </dgm:pt>
    <dgm:pt modelId="{9C806849-89FC-4211-AA63-E8A994282A2C}" type="sibTrans" cxnId="{F410FD95-4CFA-4A21-B8DF-FDC8003BB04A}">
      <dgm:prSet/>
      <dgm:spPr/>
      <dgm:t>
        <a:bodyPr/>
        <a:lstStyle/>
        <a:p>
          <a:endParaRPr lang="pt-BR"/>
        </a:p>
      </dgm:t>
    </dgm:pt>
    <dgm:pt modelId="{85A69A1C-CE71-4949-A9AF-CE3F2FD7C2F8}">
      <dgm:prSet phldrT="[Texto]"/>
      <dgm:spPr/>
      <dgm:t>
        <a:bodyPr/>
        <a:lstStyle/>
        <a:p>
          <a:r>
            <a:rPr lang="pt-BR"/>
            <a:t>Tribunais de Contas (Atricon)</a:t>
          </a:r>
        </a:p>
      </dgm:t>
    </dgm:pt>
    <dgm:pt modelId="{7F679F2E-9F8A-462F-8EFC-A0345A20CF31}" type="parTrans" cxnId="{37EC7CED-58F9-4CFD-B1CD-22ECC3A09127}">
      <dgm:prSet/>
      <dgm:spPr/>
      <dgm:t>
        <a:bodyPr/>
        <a:lstStyle/>
        <a:p>
          <a:endParaRPr lang="pt-BR"/>
        </a:p>
      </dgm:t>
    </dgm:pt>
    <dgm:pt modelId="{D7ED96B7-D3AD-4B13-BF96-7CA5314DC09F}" type="sibTrans" cxnId="{37EC7CED-58F9-4CFD-B1CD-22ECC3A09127}">
      <dgm:prSet/>
      <dgm:spPr/>
      <dgm:t>
        <a:bodyPr/>
        <a:lstStyle/>
        <a:p>
          <a:endParaRPr lang="pt-BR"/>
        </a:p>
      </dgm:t>
    </dgm:pt>
    <dgm:pt modelId="{D7237FA5-D531-41C7-9127-90E6BF8A29A0}">
      <dgm:prSet phldrT="[Texto]"/>
      <dgm:spPr/>
      <dgm:t>
        <a:bodyPr/>
        <a:lstStyle/>
        <a:p>
          <a:r>
            <a:rPr lang="pt-BR"/>
            <a:t>Titular: Daniel Boccardo (APEPREM - SP)</a:t>
          </a:r>
        </a:p>
      </dgm:t>
    </dgm:pt>
    <dgm:pt modelId="{9795EFBF-F44B-48CE-8FDC-D86C84B97E8F}" type="parTrans" cxnId="{177BD9CA-9074-491F-8DA1-CB26A9A0883E}">
      <dgm:prSet/>
      <dgm:spPr/>
      <dgm:t>
        <a:bodyPr/>
        <a:lstStyle/>
        <a:p>
          <a:endParaRPr lang="pt-BR"/>
        </a:p>
      </dgm:t>
    </dgm:pt>
    <dgm:pt modelId="{6A20F847-DE9B-4931-8FF9-CAE97602AEBB}" type="sibTrans" cxnId="{177BD9CA-9074-491F-8DA1-CB26A9A0883E}">
      <dgm:prSet/>
      <dgm:spPr/>
      <dgm:t>
        <a:bodyPr/>
        <a:lstStyle/>
        <a:p>
          <a:endParaRPr lang="pt-BR"/>
        </a:p>
      </dgm:t>
    </dgm:pt>
    <dgm:pt modelId="{70269C67-9226-4402-825C-262640461076}">
      <dgm:prSet phldrT="[Texto]"/>
      <dgm:spPr/>
      <dgm:t>
        <a:bodyPr/>
        <a:lstStyle/>
        <a:p>
          <a:r>
            <a:rPr lang="pt-BR"/>
            <a:t>Suplente: Maria Frigo (APEPREV - PR)</a:t>
          </a:r>
        </a:p>
      </dgm:t>
    </dgm:pt>
    <dgm:pt modelId="{6F6CF07D-EB16-41DF-B7CD-0ED9718CC773}" type="parTrans" cxnId="{87FDF0DC-D565-4A25-B985-0BD377B50D45}">
      <dgm:prSet/>
      <dgm:spPr/>
      <dgm:t>
        <a:bodyPr/>
        <a:lstStyle/>
        <a:p>
          <a:endParaRPr lang="pt-BR"/>
        </a:p>
      </dgm:t>
    </dgm:pt>
    <dgm:pt modelId="{E14D144B-0AD8-4EB9-938C-B5DC33643C7C}" type="sibTrans" cxnId="{87FDF0DC-D565-4A25-B985-0BD377B50D45}">
      <dgm:prSet/>
      <dgm:spPr/>
      <dgm:t>
        <a:bodyPr/>
        <a:lstStyle/>
        <a:p>
          <a:endParaRPr lang="pt-BR"/>
        </a:p>
      </dgm:t>
    </dgm:pt>
    <dgm:pt modelId="{692C0943-40B9-4894-9541-363FFC8184AD}">
      <dgm:prSet phldrT="[Texto]"/>
      <dgm:spPr/>
      <dgm:t>
        <a:bodyPr/>
        <a:lstStyle/>
        <a:p>
          <a:r>
            <a:rPr lang="pt-BR"/>
            <a:t>Titulares: Sara Sousa (TCE-PB) e Marcos Silva (TCE-RJ).</a:t>
          </a:r>
        </a:p>
      </dgm:t>
    </dgm:pt>
    <dgm:pt modelId="{16B2C2C1-39FE-4535-BCD8-D31799115575}" type="parTrans" cxnId="{0A15C29A-D28A-4D86-9A2F-60610DBA3598}">
      <dgm:prSet/>
      <dgm:spPr/>
      <dgm:t>
        <a:bodyPr/>
        <a:lstStyle/>
        <a:p>
          <a:endParaRPr lang="pt-BR"/>
        </a:p>
      </dgm:t>
    </dgm:pt>
    <dgm:pt modelId="{E6DC0AEB-C23A-4C25-921C-F5EDEDCB1AAA}" type="sibTrans" cxnId="{0A15C29A-D28A-4D86-9A2F-60610DBA3598}">
      <dgm:prSet/>
      <dgm:spPr/>
      <dgm:t>
        <a:bodyPr/>
        <a:lstStyle/>
        <a:p>
          <a:endParaRPr lang="pt-BR"/>
        </a:p>
      </dgm:t>
    </dgm:pt>
    <dgm:pt modelId="{215FB6E9-2F7E-4200-BEEB-A0A1BAF00C50}">
      <dgm:prSet phldrT="[Texto]"/>
      <dgm:spPr/>
      <dgm:t>
        <a:bodyPr/>
        <a:lstStyle/>
        <a:p>
          <a:r>
            <a:rPr lang="pt-BR"/>
            <a:t>Suplentes: Eduardo Albuquerque (TCE-PB) e Gislene Menezes (TCE-RO)</a:t>
          </a:r>
        </a:p>
      </dgm:t>
    </dgm:pt>
    <dgm:pt modelId="{5EDD4E84-1E34-4146-8F4E-07D9E7B4F7D9}" type="parTrans" cxnId="{675FB6BA-B8BC-4961-A82B-1D1D6C19558D}">
      <dgm:prSet/>
      <dgm:spPr/>
      <dgm:t>
        <a:bodyPr/>
        <a:lstStyle/>
        <a:p>
          <a:endParaRPr lang="pt-BR"/>
        </a:p>
      </dgm:t>
    </dgm:pt>
    <dgm:pt modelId="{ECAB905F-5281-47E8-BADC-974895E1B8F2}" type="sibTrans" cxnId="{675FB6BA-B8BC-4961-A82B-1D1D6C19558D}">
      <dgm:prSet/>
      <dgm:spPr/>
      <dgm:t>
        <a:bodyPr/>
        <a:lstStyle/>
        <a:p>
          <a:endParaRPr lang="pt-BR"/>
        </a:p>
      </dgm:t>
    </dgm:pt>
    <dgm:pt modelId="{36A76FCF-6167-4E6D-B21E-B62DA6094576}">
      <dgm:prSet phldrT="[Texto]"/>
      <dgm:spPr/>
      <dgm:t>
        <a:bodyPr/>
        <a:lstStyle/>
        <a:p>
          <a:r>
            <a:rPr lang="pt-BR"/>
            <a:t>Entidades associativas de RPPS</a:t>
          </a:r>
        </a:p>
      </dgm:t>
    </dgm:pt>
    <dgm:pt modelId="{0ECBDF3F-F22D-4AB6-B20B-6C6F413221FB}" type="sibTrans" cxnId="{A408D191-13EF-402C-B004-95E183DF1183}">
      <dgm:prSet/>
      <dgm:spPr/>
      <dgm:t>
        <a:bodyPr/>
        <a:lstStyle/>
        <a:p>
          <a:endParaRPr lang="pt-BR"/>
        </a:p>
      </dgm:t>
    </dgm:pt>
    <dgm:pt modelId="{5851D110-1ECB-4F9E-A047-0F5CDA37368A}" type="parTrans" cxnId="{A408D191-13EF-402C-B004-95E183DF1183}">
      <dgm:prSet/>
      <dgm:spPr/>
      <dgm:t>
        <a:bodyPr/>
        <a:lstStyle/>
        <a:p>
          <a:endParaRPr lang="pt-BR"/>
        </a:p>
      </dgm:t>
    </dgm:pt>
    <dgm:pt modelId="{DC2859EC-0D4D-4369-9614-50549A059F17}" type="pres">
      <dgm:prSet presAssocID="{F7420C63-C3C7-4404-8B3C-B3EC16490E16}" presName="theList" presStyleCnt="0">
        <dgm:presLayoutVars>
          <dgm:dir/>
          <dgm:animLvl val="lvl"/>
          <dgm:resizeHandles val="exact"/>
        </dgm:presLayoutVars>
      </dgm:prSet>
      <dgm:spPr/>
    </dgm:pt>
    <dgm:pt modelId="{C2B8CDC6-12F2-456D-8D85-7C4506B142E5}" type="pres">
      <dgm:prSet presAssocID="{3A360103-170A-4563-8706-FF23992AAD9A}" presName="compNode" presStyleCnt="0"/>
      <dgm:spPr/>
    </dgm:pt>
    <dgm:pt modelId="{D973649C-BF32-4CEC-9EF9-29A086AB8CFD}" type="pres">
      <dgm:prSet presAssocID="{3A360103-170A-4563-8706-FF23992AAD9A}" presName="aNode" presStyleLbl="bgShp" presStyleIdx="0" presStyleCnt="5"/>
      <dgm:spPr/>
    </dgm:pt>
    <dgm:pt modelId="{A402812F-2354-4D50-856C-5D5A27C902B5}" type="pres">
      <dgm:prSet presAssocID="{3A360103-170A-4563-8706-FF23992AAD9A}" presName="textNode" presStyleLbl="bgShp" presStyleIdx="0" presStyleCnt="5"/>
      <dgm:spPr/>
    </dgm:pt>
    <dgm:pt modelId="{D9CA44EB-A675-4D9C-9B0F-7FBE8B1A890F}" type="pres">
      <dgm:prSet presAssocID="{3A360103-170A-4563-8706-FF23992AAD9A}" presName="compChildNode" presStyleCnt="0"/>
      <dgm:spPr/>
    </dgm:pt>
    <dgm:pt modelId="{C32417EF-AA21-4320-B5A5-17DE9CEF1B3E}" type="pres">
      <dgm:prSet presAssocID="{3A360103-170A-4563-8706-FF23992AAD9A}" presName="theInnerList" presStyleCnt="0"/>
      <dgm:spPr/>
    </dgm:pt>
    <dgm:pt modelId="{535AA949-B488-4DF8-AE2B-C157A60C00C1}" type="pres">
      <dgm:prSet presAssocID="{DBF19279-8FFE-41A1-9AEC-36D086D3493B}" presName="childNode" presStyleLbl="node1" presStyleIdx="0" presStyleCnt="10">
        <dgm:presLayoutVars>
          <dgm:bulletEnabled val="1"/>
        </dgm:presLayoutVars>
      </dgm:prSet>
      <dgm:spPr/>
    </dgm:pt>
    <dgm:pt modelId="{510DFE48-F041-4BC5-BF8E-D84672147DF1}" type="pres">
      <dgm:prSet presAssocID="{DBF19279-8FFE-41A1-9AEC-36D086D3493B}" presName="aSpace2" presStyleCnt="0"/>
      <dgm:spPr/>
    </dgm:pt>
    <dgm:pt modelId="{6812FE0B-1C1D-4458-8C22-F3AEDAD4225D}" type="pres">
      <dgm:prSet presAssocID="{4D217706-A4FA-4038-AF78-AB83D1AEC21D}" presName="childNode" presStyleLbl="node1" presStyleIdx="1" presStyleCnt="10">
        <dgm:presLayoutVars>
          <dgm:bulletEnabled val="1"/>
        </dgm:presLayoutVars>
      </dgm:prSet>
      <dgm:spPr/>
    </dgm:pt>
    <dgm:pt modelId="{0D34E3E7-8ECE-497F-B91F-7128BBB3A079}" type="pres">
      <dgm:prSet presAssocID="{3A360103-170A-4563-8706-FF23992AAD9A}" presName="aSpace" presStyleCnt="0"/>
      <dgm:spPr/>
    </dgm:pt>
    <dgm:pt modelId="{1A17C9AD-C544-416B-8987-98B5EDF2493D}" type="pres">
      <dgm:prSet presAssocID="{43530F98-3A99-4C9D-8C39-D0E6A5F87C09}" presName="compNode" presStyleCnt="0"/>
      <dgm:spPr/>
    </dgm:pt>
    <dgm:pt modelId="{85C75510-CBE3-4F2D-AC58-2266CE2A4567}" type="pres">
      <dgm:prSet presAssocID="{43530F98-3A99-4C9D-8C39-D0E6A5F87C09}" presName="aNode" presStyleLbl="bgShp" presStyleIdx="1" presStyleCnt="5"/>
      <dgm:spPr/>
    </dgm:pt>
    <dgm:pt modelId="{7852AE65-79EE-4391-8D15-82C423FC2491}" type="pres">
      <dgm:prSet presAssocID="{43530F98-3A99-4C9D-8C39-D0E6A5F87C09}" presName="textNode" presStyleLbl="bgShp" presStyleIdx="1" presStyleCnt="5"/>
      <dgm:spPr/>
    </dgm:pt>
    <dgm:pt modelId="{CA3550CA-27D9-4772-B3D3-3272B7D5C3C9}" type="pres">
      <dgm:prSet presAssocID="{43530F98-3A99-4C9D-8C39-D0E6A5F87C09}" presName="compChildNode" presStyleCnt="0"/>
      <dgm:spPr/>
    </dgm:pt>
    <dgm:pt modelId="{C9A852B2-9156-4D9C-B971-02CCCC8AA732}" type="pres">
      <dgm:prSet presAssocID="{43530F98-3A99-4C9D-8C39-D0E6A5F87C09}" presName="theInnerList" presStyleCnt="0"/>
      <dgm:spPr/>
    </dgm:pt>
    <dgm:pt modelId="{58DEE070-B058-4A50-B7C6-E954E351EC08}" type="pres">
      <dgm:prSet presAssocID="{2FBC9BB2-24DF-4D02-ACC8-10FEAB04D917}" presName="childNode" presStyleLbl="node1" presStyleIdx="2" presStyleCnt="10">
        <dgm:presLayoutVars>
          <dgm:bulletEnabled val="1"/>
        </dgm:presLayoutVars>
      </dgm:prSet>
      <dgm:spPr/>
    </dgm:pt>
    <dgm:pt modelId="{983FB2D8-61FE-4D7D-9048-7F08BADD25FE}" type="pres">
      <dgm:prSet presAssocID="{2FBC9BB2-24DF-4D02-ACC8-10FEAB04D917}" presName="aSpace2" presStyleCnt="0"/>
      <dgm:spPr/>
    </dgm:pt>
    <dgm:pt modelId="{609CCA04-10CA-411D-9601-02F59A876009}" type="pres">
      <dgm:prSet presAssocID="{7BAEC32F-93B0-4804-807B-E8CD9A893AB8}" presName="childNode" presStyleLbl="node1" presStyleIdx="3" presStyleCnt="10">
        <dgm:presLayoutVars>
          <dgm:bulletEnabled val="1"/>
        </dgm:presLayoutVars>
      </dgm:prSet>
      <dgm:spPr/>
    </dgm:pt>
    <dgm:pt modelId="{84B01DD9-08E6-4484-A033-BF3C92988828}" type="pres">
      <dgm:prSet presAssocID="{43530F98-3A99-4C9D-8C39-D0E6A5F87C09}" presName="aSpace" presStyleCnt="0"/>
      <dgm:spPr/>
    </dgm:pt>
    <dgm:pt modelId="{83718365-C31D-4C72-B52B-A26E762DC52D}" type="pres">
      <dgm:prSet presAssocID="{91512F0C-E72D-4114-9661-3E8372F9D10D}" presName="compNode" presStyleCnt="0"/>
      <dgm:spPr/>
    </dgm:pt>
    <dgm:pt modelId="{237D9AB6-C514-4916-A529-C143DA750BBB}" type="pres">
      <dgm:prSet presAssocID="{91512F0C-E72D-4114-9661-3E8372F9D10D}" presName="aNode" presStyleLbl="bgShp" presStyleIdx="2" presStyleCnt="5"/>
      <dgm:spPr/>
    </dgm:pt>
    <dgm:pt modelId="{05971451-F8A5-449E-AF3A-F9BEED731986}" type="pres">
      <dgm:prSet presAssocID="{91512F0C-E72D-4114-9661-3E8372F9D10D}" presName="textNode" presStyleLbl="bgShp" presStyleIdx="2" presStyleCnt="5"/>
      <dgm:spPr/>
    </dgm:pt>
    <dgm:pt modelId="{BC4C726C-6CD1-4EF8-8B30-F77309A0365B}" type="pres">
      <dgm:prSet presAssocID="{91512F0C-E72D-4114-9661-3E8372F9D10D}" presName="compChildNode" presStyleCnt="0"/>
      <dgm:spPr/>
    </dgm:pt>
    <dgm:pt modelId="{E8557BDD-D62B-4D5C-96C9-362DD7856F36}" type="pres">
      <dgm:prSet presAssocID="{91512F0C-E72D-4114-9661-3E8372F9D10D}" presName="theInnerList" presStyleCnt="0"/>
      <dgm:spPr/>
    </dgm:pt>
    <dgm:pt modelId="{627D3F9F-2BA7-4F8C-8471-E1FDF31912AE}" type="pres">
      <dgm:prSet presAssocID="{356ECFF7-7ED5-4F33-92CD-30158FE95603}" presName="childNode" presStyleLbl="node1" presStyleIdx="4" presStyleCnt="10">
        <dgm:presLayoutVars>
          <dgm:bulletEnabled val="1"/>
        </dgm:presLayoutVars>
      </dgm:prSet>
      <dgm:spPr/>
    </dgm:pt>
    <dgm:pt modelId="{E8AFCD44-2550-49D5-84CE-C5D16EE0261E}" type="pres">
      <dgm:prSet presAssocID="{356ECFF7-7ED5-4F33-92CD-30158FE95603}" presName="aSpace2" presStyleCnt="0"/>
      <dgm:spPr/>
    </dgm:pt>
    <dgm:pt modelId="{24EAF84E-405C-4051-9DFD-90940D4249DA}" type="pres">
      <dgm:prSet presAssocID="{CB7E9C5C-49CA-4E08-B403-C3D373327735}" presName="childNode" presStyleLbl="node1" presStyleIdx="5" presStyleCnt="10">
        <dgm:presLayoutVars>
          <dgm:bulletEnabled val="1"/>
        </dgm:presLayoutVars>
      </dgm:prSet>
      <dgm:spPr/>
    </dgm:pt>
    <dgm:pt modelId="{DB6C8DAA-B5B2-4353-B364-4E793F0344B5}" type="pres">
      <dgm:prSet presAssocID="{91512F0C-E72D-4114-9661-3E8372F9D10D}" presName="aSpace" presStyleCnt="0"/>
      <dgm:spPr/>
    </dgm:pt>
    <dgm:pt modelId="{23385259-F8E2-409C-9B48-C4B0F9F984EE}" type="pres">
      <dgm:prSet presAssocID="{36A76FCF-6167-4E6D-B21E-B62DA6094576}" presName="compNode" presStyleCnt="0"/>
      <dgm:spPr/>
    </dgm:pt>
    <dgm:pt modelId="{6971A6F3-D536-4AB1-A253-C9C08AC47120}" type="pres">
      <dgm:prSet presAssocID="{36A76FCF-6167-4E6D-B21E-B62DA6094576}" presName="aNode" presStyleLbl="bgShp" presStyleIdx="3" presStyleCnt="5"/>
      <dgm:spPr/>
    </dgm:pt>
    <dgm:pt modelId="{16191846-7C85-4CF5-9222-16B17FCDE081}" type="pres">
      <dgm:prSet presAssocID="{36A76FCF-6167-4E6D-B21E-B62DA6094576}" presName="textNode" presStyleLbl="bgShp" presStyleIdx="3" presStyleCnt="5"/>
      <dgm:spPr/>
    </dgm:pt>
    <dgm:pt modelId="{70D67CCB-0B31-466F-AE17-8EC9397B87CA}" type="pres">
      <dgm:prSet presAssocID="{36A76FCF-6167-4E6D-B21E-B62DA6094576}" presName="compChildNode" presStyleCnt="0"/>
      <dgm:spPr/>
    </dgm:pt>
    <dgm:pt modelId="{C6C3893F-B47E-48E1-B148-BD157B78F0A9}" type="pres">
      <dgm:prSet presAssocID="{36A76FCF-6167-4E6D-B21E-B62DA6094576}" presName="theInnerList" presStyleCnt="0"/>
      <dgm:spPr/>
    </dgm:pt>
    <dgm:pt modelId="{50C1F974-8BC4-4052-B9EE-C18BE7081D7C}" type="pres">
      <dgm:prSet presAssocID="{D7237FA5-D531-41C7-9127-90E6BF8A29A0}" presName="childNode" presStyleLbl="node1" presStyleIdx="6" presStyleCnt="10">
        <dgm:presLayoutVars>
          <dgm:bulletEnabled val="1"/>
        </dgm:presLayoutVars>
      </dgm:prSet>
      <dgm:spPr/>
    </dgm:pt>
    <dgm:pt modelId="{CB90E92D-CA23-43FF-8D0C-A720154B9AB4}" type="pres">
      <dgm:prSet presAssocID="{D7237FA5-D531-41C7-9127-90E6BF8A29A0}" presName="aSpace2" presStyleCnt="0"/>
      <dgm:spPr/>
    </dgm:pt>
    <dgm:pt modelId="{8FDF559B-FEAA-4401-B329-4533AE728C76}" type="pres">
      <dgm:prSet presAssocID="{70269C67-9226-4402-825C-262640461076}" presName="childNode" presStyleLbl="node1" presStyleIdx="7" presStyleCnt="10">
        <dgm:presLayoutVars>
          <dgm:bulletEnabled val="1"/>
        </dgm:presLayoutVars>
      </dgm:prSet>
      <dgm:spPr/>
    </dgm:pt>
    <dgm:pt modelId="{AB3E427F-C5AD-46BC-B607-F5BE5D4A6CBE}" type="pres">
      <dgm:prSet presAssocID="{36A76FCF-6167-4E6D-B21E-B62DA6094576}" presName="aSpace" presStyleCnt="0"/>
      <dgm:spPr/>
    </dgm:pt>
    <dgm:pt modelId="{364F0003-569B-48ED-A65B-E7F71C43479E}" type="pres">
      <dgm:prSet presAssocID="{85A69A1C-CE71-4949-A9AF-CE3F2FD7C2F8}" presName="compNode" presStyleCnt="0"/>
      <dgm:spPr/>
    </dgm:pt>
    <dgm:pt modelId="{B7696A65-33E3-4E2D-B57C-892255E4421C}" type="pres">
      <dgm:prSet presAssocID="{85A69A1C-CE71-4949-A9AF-CE3F2FD7C2F8}" presName="aNode" presStyleLbl="bgShp" presStyleIdx="4" presStyleCnt="5"/>
      <dgm:spPr/>
    </dgm:pt>
    <dgm:pt modelId="{F875579F-0CF7-4035-A097-8CF0E787C680}" type="pres">
      <dgm:prSet presAssocID="{85A69A1C-CE71-4949-A9AF-CE3F2FD7C2F8}" presName="textNode" presStyleLbl="bgShp" presStyleIdx="4" presStyleCnt="5"/>
      <dgm:spPr/>
    </dgm:pt>
    <dgm:pt modelId="{8CC61A5B-2F71-4998-87FB-F0FE3DF775BF}" type="pres">
      <dgm:prSet presAssocID="{85A69A1C-CE71-4949-A9AF-CE3F2FD7C2F8}" presName="compChildNode" presStyleCnt="0"/>
      <dgm:spPr/>
    </dgm:pt>
    <dgm:pt modelId="{D4991891-CEE1-4D33-89E5-E1E7CDE7A7B9}" type="pres">
      <dgm:prSet presAssocID="{85A69A1C-CE71-4949-A9AF-CE3F2FD7C2F8}" presName="theInnerList" presStyleCnt="0"/>
      <dgm:spPr/>
    </dgm:pt>
    <dgm:pt modelId="{73D7CAC8-954A-470A-A5A4-0B6CE8ADB7C0}" type="pres">
      <dgm:prSet presAssocID="{692C0943-40B9-4894-9541-363FFC8184AD}" presName="childNode" presStyleLbl="node1" presStyleIdx="8" presStyleCnt="10">
        <dgm:presLayoutVars>
          <dgm:bulletEnabled val="1"/>
        </dgm:presLayoutVars>
      </dgm:prSet>
      <dgm:spPr/>
    </dgm:pt>
    <dgm:pt modelId="{BA038436-1A58-40B2-801B-AC0B6BFAC888}" type="pres">
      <dgm:prSet presAssocID="{692C0943-40B9-4894-9541-363FFC8184AD}" presName="aSpace2" presStyleCnt="0"/>
      <dgm:spPr/>
    </dgm:pt>
    <dgm:pt modelId="{7865F5C4-91A5-4A83-BBAE-B38378B89778}" type="pres">
      <dgm:prSet presAssocID="{215FB6E9-2F7E-4200-BEEB-A0A1BAF00C50}" presName="childNode" presStyleLbl="node1" presStyleIdx="9" presStyleCnt="10">
        <dgm:presLayoutVars>
          <dgm:bulletEnabled val="1"/>
        </dgm:presLayoutVars>
      </dgm:prSet>
      <dgm:spPr/>
    </dgm:pt>
  </dgm:ptLst>
  <dgm:cxnLst>
    <dgm:cxn modelId="{36ACB103-9757-4817-839A-3D450D66C231}" type="presOf" srcId="{36A76FCF-6167-4E6D-B21E-B62DA6094576}" destId="{6971A6F3-D536-4AB1-A253-C9C08AC47120}" srcOrd="0" destOrd="0" presId="urn:microsoft.com/office/officeart/2005/8/layout/lProcess2"/>
    <dgm:cxn modelId="{1015CB10-518D-4226-B951-1988986B36F6}" srcId="{F7420C63-C3C7-4404-8B3C-B3EC16490E16}" destId="{91512F0C-E72D-4114-9661-3E8372F9D10D}" srcOrd="2" destOrd="0" parTransId="{75F78B1B-0923-460D-975A-F9878C91D3CC}" sibTransId="{7D593727-8CFC-4695-9E5C-8B916781A326}"/>
    <dgm:cxn modelId="{4623FC15-C410-42A7-ACEE-F91CB9C4478D}" type="presOf" srcId="{DBF19279-8FFE-41A1-9AEC-36D086D3493B}" destId="{535AA949-B488-4DF8-AE2B-C157A60C00C1}" srcOrd="0" destOrd="0" presId="urn:microsoft.com/office/officeart/2005/8/layout/lProcess2"/>
    <dgm:cxn modelId="{427A1116-C641-4150-9BCC-C5B1D0AF17A0}" type="presOf" srcId="{85A69A1C-CE71-4949-A9AF-CE3F2FD7C2F8}" destId="{B7696A65-33E3-4E2D-B57C-892255E4421C}" srcOrd="0" destOrd="0" presId="urn:microsoft.com/office/officeart/2005/8/layout/lProcess2"/>
    <dgm:cxn modelId="{8DAAD916-59C2-47D4-B9FB-4C6FE6B94F15}" srcId="{F7420C63-C3C7-4404-8B3C-B3EC16490E16}" destId="{43530F98-3A99-4C9D-8C39-D0E6A5F87C09}" srcOrd="1" destOrd="0" parTransId="{5CC86741-1056-4950-B298-F05D01674389}" sibTransId="{3787286D-D4A0-481C-AB4F-B9136A8C8F5A}"/>
    <dgm:cxn modelId="{3C7FDF19-D943-4990-9B0B-C67B3C22B829}" type="presOf" srcId="{91512F0C-E72D-4114-9661-3E8372F9D10D}" destId="{237D9AB6-C514-4916-A529-C143DA750BBB}" srcOrd="0" destOrd="0" presId="urn:microsoft.com/office/officeart/2005/8/layout/lProcess2"/>
    <dgm:cxn modelId="{D84B3D36-FC6A-419B-A8A1-D2C2BF2F125F}" type="presOf" srcId="{3A360103-170A-4563-8706-FF23992AAD9A}" destId="{A402812F-2354-4D50-856C-5D5A27C902B5}" srcOrd="1" destOrd="0" presId="urn:microsoft.com/office/officeart/2005/8/layout/lProcess2"/>
    <dgm:cxn modelId="{7EB2D737-4ED6-4A10-9912-F7D48863D8B0}" type="presOf" srcId="{CB7E9C5C-49CA-4E08-B403-C3D373327735}" destId="{24EAF84E-405C-4051-9DFD-90940D4249DA}" srcOrd="0" destOrd="0" presId="urn:microsoft.com/office/officeart/2005/8/layout/lProcess2"/>
    <dgm:cxn modelId="{0556873A-CE2B-4FA4-8CAC-84DA3ABC1FF3}" type="presOf" srcId="{4D217706-A4FA-4038-AF78-AB83D1AEC21D}" destId="{6812FE0B-1C1D-4458-8C22-F3AEDAD4225D}" srcOrd="0" destOrd="0" presId="urn:microsoft.com/office/officeart/2005/8/layout/lProcess2"/>
    <dgm:cxn modelId="{CF0C3C6F-CD29-4BBC-8E42-E844C73E2267}" type="presOf" srcId="{7BAEC32F-93B0-4804-807B-E8CD9A893AB8}" destId="{609CCA04-10CA-411D-9601-02F59A876009}" srcOrd="0" destOrd="0" presId="urn:microsoft.com/office/officeart/2005/8/layout/lProcess2"/>
    <dgm:cxn modelId="{677A7154-E47C-43CA-9179-280FA0E44381}" srcId="{43530F98-3A99-4C9D-8C39-D0E6A5F87C09}" destId="{7BAEC32F-93B0-4804-807B-E8CD9A893AB8}" srcOrd="1" destOrd="0" parTransId="{B4634748-7B8D-4DF4-9475-4A69FAE710C4}" sibTransId="{C4BFD7E7-AD04-42C1-ADCB-C9A94A1B4D73}"/>
    <dgm:cxn modelId="{B0C61A76-BBBD-47AA-B0F6-7F5A61E11D7D}" type="presOf" srcId="{356ECFF7-7ED5-4F33-92CD-30158FE95603}" destId="{627D3F9F-2BA7-4F8C-8471-E1FDF31912AE}" srcOrd="0" destOrd="0" presId="urn:microsoft.com/office/officeart/2005/8/layout/lProcess2"/>
    <dgm:cxn modelId="{8E03A784-1C3F-49A0-A695-55C08B1E7057}" type="presOf" srcId="{70269C67-9226-4402-825C-262640461076}" destId="{8FDF559B-FEAA-4401-B329-4533AE728C76}" srcOrd="0" destOrd="0" presId="urn:microsoft.com/office/officeart/2005/8/layout/lProcess2"/>
    <dgm:cxn modelId="{09592D86-377D-4392-BDEC-9F566D2DA9F9}" type="presOf" srcId="{2FBC9BB2-24DF-4D02-ACC8-10FEAB04D917}" destId="{58DEE070-B058-4A50-B7C6-E954E351EC08}" srcOrd="0" destOrd="0" presId="urn:microsoft.com/office/officeart/2005/8/layout/lProcess2"/>
    <dgm:cxn modelId="{4879FC89-3FFE-4437-9922-BC6A206510DC}" type="presOf" srcId="{F7420C63-C3C7-4404-8B3C-B3EC16490E16}" destId="{DC2859EC-0D4D-4369-9614-50549A059F17}" srcOrd="0" destOrd="0" presId="urn:microsoft.com/office/officeart/2005/8/layout/lProcess2"/>
    <dgm:cxn modelId="{1130CC8F-632F-421F-9B1D-AF59A3A46144}" type="presOf" srcId="{43530F98-3A99-4C9D-8C39-D0E6A5F87C09}" destId="{85C75510-CBE3-4F2D-AC58-2266CE2A4567}" srcOrd="0" destOrd="0" presId="urn:microsoft.com/office/officeart/2005/8/layout/lProcess2"/>
    <dgm:cxn modelId="{A408D191-13EF-402C-B004-95E183DF1183}" srcId="{F7420C63-C3C7-4404-8B3C-B3EC16490E16}" destId="{36A76FCF-6167-4E6D-B21E-B62DA6094576}" srcOrd="3" destOrd="0" parTransId="{5851D110-1ECB-4F9E-A047-0F5CDA37368A}" sibTransId="{0ECBDF3F-F22D-4AB6-B20B-6C6F413221FB}"/>
    <dgm:cxn modelId="{F410FD95-4CFA-4A21-B8DF-FDC8003BB04A}" srcId="{91512F0C-E72D-4114-9661-3E8372F9D10D}" destId="{CB7E9C5C-49CA-4E08-B403-C3D373327735}" srcOrd="1" destOrd="0" parTransId="{F37BDFA0-0BBC-407D-BFD2-D62341C8DD39}" sibTransId="{9C806849-89FC-4211-AA63-E8A994282A2C}"/>
    <dgm:cxn modelId="{BD643497-0DDE-4ED6-AC31-A2E3D5E6462E}" srcId="{F7420C63-C3C7-4404-8B3C-B3EC16490E16}" destId="{3A360103-170A-4563-8706-FF23992AAD9A}" srcOrd="0" destOrd="0" parTransId="{930E7B81-DE6A-4486-9937-487959FF5F3D}" sibTransId="{173B7C1A-C458-4EC7-9841-2B986D31F2AC}"/>
    <dgm:cxn modelId="{74FE9897-BB71-4468-967C-ADC76125149B}" type="presOf" srcId="{85A69A1C-CE71-4949-A9AF-CE3F2FD7C2F8}" destId="{F875579F-0CF7-4035-A097-8CF0E787C680}" srcOrd="1" destOrd="0" presId="urn:microsoft.com/office/officeart/2005/8/layout/lProcess2"/>
    <dgm:cxn modelId="{0A15C29A-D28A-4D86-9A2F-60610DBA3598}" srcId="{85A69A1C-CE71-4949-A9AF-CE3F2FD7C2F8}" destId="{692C0943-40B9-4894-9541-363FFC8184AD}" srcOrd="0" destOrd="0" parTransId="{16B2C2C1-39FE-4535-BCD8-D31799115575}" sibTransId="{E6DC0AEB-C23A-4C25-921C-F5EDEDCB1AAA}"/>
    <dgm:cxn modelId="{CB7F37AE-11CE-4A77-A7DF-98231CE48221}" srcId="{3A360103-170A-4563-8706-FF23992AAD9A}" destId="{4D217706-A4FA-4038-AF78-AB83D1AEC21D}" srcOrd="1" destOrd="0" parTransId="{561795E1-F541-4656-AFB4-061D6EA25960}" sibTransId="{F1A45D6C-1D17-4C35-B542-C33E205C1E02}"/>
    <dgm:cxn modelId="{4EA85BB1-053B-4755-A7EC-10436454E5EF}" srcId="{3A360103-170A-4563-8706-FF23992AAD9A}" destId="{DBF19279-8FFE-41A1-9AEC-36D086D3493B}" srcOrd="0" destOrd="0" parTransId="{E9851B1E-2053-4B50-83DF-3EA3DA87B907}" sibTransId="{F9C0048B-38DD-456D-855E-10DC174CACE8}"/>
    <dgm:cxn modelId="{602777B4-E84D-48CD-A5D3-F91BD8E0E686}" type="presOf" srcId="{D7237FA5-D531-41C7-9127-90E6BF8A29A0}" destId="{50C1F974-8BC4-4052-B9EE-C18BE7081D7C}" srcOrd="0" destOrd="0" presId="urn:microsoft.com/office/officeart/2005/8/layout/lProcess2"/>
    <dgm:cxn modelId="{675FB6BA-B8BC-4961-A82B-1D1D6C19558D}" srcId="{85A69A1C-CE71-4949-A9AF-CE3F2FD7C2F8}" destId="{215FB6E9-2F7E-4200-BEEB-A0A1BAF00C50}" srcOrd="1" destOrd="0" parTransId="{5EDD4E84-1E34-4146-8F4E-07D9E7B4F7D9}" sibTransId="{ECAB905F-5281-47E8-BADC-974895E1B8F2}"/>
    <dgm:cxn modelId="{1A9DD8C1-DBB2-485A-9A6F-90A9D64857F6}" type="presOf" srcId="{215FB6E9-2F7E-4200-BEEB-A0A1BAF00C50}" destId="{7865F5C4-91A5-4A83-BBAE-B38378B89778}" srcOrd="0" destOrd="0" presId="urn:microsoft.com/office/officeart/2005/8/layout/lProcess2"/>
    <dgm:cxn modelId="{41ACC1C9-E1A7-4FDE-A33C-26F3E1255882}" type="presOf" srcId="{91512F0C-E72D-4114-9661-3E8372F9D10D}" destId="{05971451-F8A5-449E-AF3A-F9BEED731986}" srcOrd="1" destOrd="0" presId="urn:microsoft.com/office/officeart/2005/8/layout/lProcess2"/>
    <dgm:cxn modelId="{177BD9CA-9074-491F-8DA1-CB26A9A0883E}" srcId="{36A76FCF-6167-4E6D-B21E-B62DA6094576}" destId="{D7237FA5-D531-41C7-9127-90E6BF8A29A0}" srcOrd="0" destOrd="0" parTransId="{9795EFBF-F44B-48CE-8FDC-D86C84B97E8F}" sibTransId="{6A20F847-DE9B-4931-8FF9-CAE97602AEBB}"/>
    <dgm:cxn modelId="{0FE675CB-BABF-439E-83B2-0F3F986FD217}" type="presOf" srcId="{692C0943-40B9-4894-9541-363FFC8184AD}" destId="{73D7CAC8-954A-470A-A5A4-0B6CE8ADB7C0}" srcOrd="0" destOrd="0" presId="urn:microsoft.com/office/officeart/2005/8/layout/lProcess2"/>
    <dgm:cxn modelId="{99F3E9CE-3578-4688-B3F9-9B80BA6C5476}" type="presOf" srcId="{43530F98-3A99-4C9D-8C39-D0E6A5F87C09}" destId="{7852AE65-79EE-4391-8D15-82C423FC2491}" srcOrd="1" destOrd="0" presId="urn:microsoft.com/office/officeart/2005/8/layout/lProcess2"/>
    <dgm:cxn modelId="{ED0BEAD8-DE75-48E2-918B-C545022E39E2}" srcId="{91512F0C-E72D-4114-9661-3E8372F9D10D}" destId="{356ECFF7-7ED5-4F33-92CD-30158FE95603}" srcOrd="0" destOrd="0" parTransId="{F8517BB3-49EE-4FB2-A916-EA77357A8474}" sibTransId="{D1DE8BA4-E885-4985-86D6-AF8C872EDCF7}"/>
    <dgm:cxn modelId="{87FDF0DC-D565-4A25-B985-0BD377B50D45}" srcId="{36A76FCF-6167-4E6D-B21E-B62DA6094576}" destId="{70269C67-9226-4402-825C-262640461076}" srcOrd="1" destOrd="0" parTransId="{6F6CF07D-EB16-41DF-B7CD-0ED9718CC773}" sibTransId="{E14D144B-0AD8-4EB9-938C-B5DC33643C7C}"/>
    <dgm:cxn modelId="{79C935DF-5558-4A0B-BD52-9F1FF643599F}" type="presOf" srcId="{3A360103-170A-4563-8706-FF23992AAD9A}" destId="{D973649C-BF32-4CEC-9EF9-29A086AB8CFD}" srcOrd="0" destOrd="0" presId="urn:microsoft.com/office/officeart/2005/8/layout/lProcess2"/>
    <dgm:cxn modelId="{37EC7CED-58F9-4CFD-B1CD-22ECC3A09127}" srcId="{F7420C63-C3C7-4404-8B3C-B3EC16490E16}" destId="{85A69A1C-CE71-4949-A9AF-CE3F2FD7C2F8}" srcOrd="4" destOrd="0" parTransId="{7F679F2E-9F8A-462F-8EFC-A0345A20CF31}" sibTransId="{D7ED96B7-D3AD-4B13-BF96-7CA5314DC09F}"/>
    <dgm:cxn modelId="{724003F2-0E6D-4D4F-8B68-C2F64391C414}" type="presOf" srcId="{36A76FCF-6167-4E6D-B21E-B62DA6094576}" destId="{16191846-7C85-4CF5-9222-16B17FCDE081}" srcOrd="1" destOrd="0" presId="urn:microsoft.com/office/officeart/2005/8/layout/lProcess2"/>
    <dgm:cxn modelId="{91E825FF-5686-4280-A13B-431DF55A9E93}" srcId="{43530F98-3A99-4C9D-8C39-D0E6A5F87C09}" destId="{2FBC9BB2-24DF-4D02-ACC8-10FEAB04D917}" srcOrd="0" destOrd="0" parTransId="{E8A96F2B-61CC-4A4E-96EC-F1B378BBE90C}" sibTransId="{EDEB9DD1-A0F3-40BB-A9F7-8241989D2186}"/>
    <dgm:cxn modelId="{8E4EB757-3512-4CAB-A30B-B373B74C8E2A}" type="presParOf" srcId="{DC2859EC-0D4D-4369-9614-50549A059F17}" destId="{C2B8CDC6-12F2-456D-8D85-7C4506B142E5}" srcOrd="0" destOrd="0" presId="urn:microsoft.com/office/officeart/2005/8/layout/lProcess2"/>
    <dgm:cxn modelId="{A83D589D-8E28-407C-88CC-BEDAF8D54E6B}" type="presParOf" srcId="{C2B8CDC6-12F2-456D-8D85-7C4506B142E5}" destId="{D973649C-BF32-4CEC-9EF9-29A086AB8CFD}" srcOrd="0" destOrd="0" presId="urn:microsoft.com/office/officeart/2005/8/layout/lProcess2"/>
    <dgm:cxn modelId="{2C8DD715-3C56-4520-9343-5AA361B417D3}" type="presParOf" srcId="{C2B8CDC6-12F2-456D-8D85-7C4506B142E5}" destId="{A402812F-2354-4D50-856C-5D5A27C902B5}" srcOrd="1" destOrd="0" presId="urn:microsoft.com/office/officeart/2005/8/layout/lProcess2"/>
    <dgm:cxn modelId="{9ABA7442-7441-429D-8C9C-D8434F566FD0}" type="presParOf" srcId="{C2B8CDC6-12F2-456D-8D85-7C4506B142E5}" destId="{D9CA44EB-A675-4D9C-9B0F-7FBE8B1A890F}" srcOrd="2" destOrd="0" presId="urn:microsoft.com/office/officeart/2005/8/layout/lProcess2"/>
    <dgm:cxn modelId="{B1DE6A81-88A0-4CB4-91A0-09EFD2E688FE}" type="presParOf" srcId="{D9CA44EB-A675-4D9C-9B0F-7FBE8B1A890F}" destId="{C32417EF-AA21-4320-B5A5-17DE9CEF1B3E}" srcOrd="0" destOrd="0" presId="urn:microsoft.com/office/officeart/2005/8/layout/lProcess2"/>
    <dgm:cxn modelId="{75D08E50-8015-4DD9-8DDF-F191C93405D4}" type="presParOf" srcId="{C32417EF-AA21-4320-B5A5-17DE9CEF1B3E}" destId="{535AA949-B488-4DF8-AE2B-C157A60C00C1}" srcOrd="0" destOrd="0" presId="urn:microsoft.com/office/officeart/2005/8/layout/lProcess2"/>
    <dgm:cxn modelId="{78A9A363-7E81-4258-B34C-575AE2B5567D}" type="presParOf" srcId="{C32417EF-AA21-4320-B5A5-17DE9CEF1B3E}" destId="{510DFE48-F041-4BC5-BF8E-D84672147DF1}" srcOrd="1" destOrd="0" presId="urn:microsoft.com/office/officeart/2005/8/layout/lProcess2"/>
    <dgm:cxn modelId="{70F88D46-9A90-4319-B94A-D47B891BD6CC}" type="presParOf" srcId="{C32417EF-AA21-4320-B5A5-17DE9CEF1B3E}" destId="{6812FE0B-1C1D-4458-8C22-F3AEDAD4225D}" srcOrd="2" destOrd="0" presId="urn:microsoft.com/office/officeart/2005/8/layout/lProcess2"/>
    <dgm:cxn modelId="{397D057E-FD49-4FA1-8648-7D02A1E68F62}" type="presParOf" srcId="{DC2859EC-0D4D-4369-9614-50549A059F17}" destId="{0D34E3E7-8ECE-497F-B91F-7128BBB3A079}" srcOrd="1" destOrd="0" presId="urn:microsoft.com/office/officeart/2005/8/layout/lProcess2"/>
    <dgm:cxn modelId="{FE0320D5-43FD-41E0-8BDF-76CFC688D629}" type="presParOf" srcId="{DC2859EC-0D4D-4369-9614-50549A059F17}" destId="{1A17C9AD-C544-416B-8987-98B5EDF2493D}" srcOrd="2" destOrd="0" presId="urn:microsoft.com/office/officeart/2005/8/layout/lProcess2"/>
    <dgm:cxn modelId="{A55846E7-B27B-4804-9578-BF75B7DB1D48}" type="presParOf" srcId="{1A17C9AD-C544-416B-8987-98B5EDF2493D}" destId="{85C75510-CBE3-4F2D-AC58-2266CE2A4567}" srcOrd="0" destOrd="0" presId="urn:microsoft.com/office/officeart/2005/8/layout/lProcess2"/>
    <dgm:cxn modelId="{43C400E9-A5E1-4365-A937-682163F50668}" type="presParOf" srcId="{1A17C9AD-C544-416B-8987-98B5EDF2493D}" destId="{7852AE65-79EE-4391-8D15-82C423FC2491}" srcOrd="1" destOrd="0" presId="urn:microsoft.com/office/officeart/2005/8/layout/lProcess2"/>
    <dgm:cxn modelId="{7AF23727-7842-48BF-BB1D-EB8547DE1CD8}" type="presParOf" srcId="{1A17C9AD-C544-416B-8987-98B5EDF2493D}" destId="{CA3550CA-27D9-4772-B3D3-3272B7D5C3C9}" srcOrd="2" destOrd="0" presId="urn:microsoft.com/office/officeart/2005/8/layout/lProcess2"/>
    <dgm:cxn modelId="{6CF5DFBD-BF11-4EB7-B721-12631154BC01}" type="presParOf" srcId="{CA3550CA-27D9-4772-B3D3-3272B7D5C3C9}" destId="{C9A852B2-9156-4D9C-B971-02CCCC8AA732}" srcOrd="0" destOrd="0" presId="urn:microsoft.com/office/officeart/2005/8/layout/lProcess2"/>
    <dgm:cxn modelId="{D8362BA3-6E00-4001-A78A-543F29004CB1}" type="presParOf" srcId="{C9A852B2-9156-4D9C-B971-02CCCC8AA732}" destId="{58DEE070-B058-4A50-B7C6-E954E351EC08}" srcOrd="0" destOrd="0" presId="urn:microsoft.com/office/officeart/2005/8/layout/lProcess2"/>
    <dgm:cxn modelId="{3365C396-1B71-4739-945C-D0596C338312}" type="presParOf" srcId="{C9A852B2-9156-4D9C-B971-02CCCC8AA732}" destId="{983FB2D8-61FE-4D7D-9048-7F08BADD25FE}" srcOrd="1" destOrd="0" presId="urn:microsoft.com/office/officeart/2005/8/layout/lProcess2"/>
    <dgm:cxn modelId="{E6FA939B-C8A6-4944-BD57-92449A56007F}" type="presParOf" srcId="{C9A852B2-9156-4D9C-B971-02CCCC8AA732}" destId="{609CCA04-10CA-411D-9601-02F59A876009}" srcOrd="2" destOrd="0" presId="urn:microsoft.com/office/officeart/2005/8/layout/lProcess2"/>
    <dgm:cxn modelId="{6BA14E3C-F090-46D5-92BB-92D61234CBD7}" type="presParOf" srcId="{DC2859EC-0D4D-4369-9614-50549A059F17}" destId="{84B01DD9-08E6-4484-A033-BF3C92988828}" srcOrd="3" destOrd="0" presId="urn:microsoft.com/office/officeart/2005/8/layout/lProcess2"/>
    <dgm:cxn modelId="{E45E73A3-A391-4387-B416-7BF52EE082B4}" type="presParOf" srcId="{DC2859EC-0D4D-4369-9614-50549A059F17}" destId="{83718365-C31D-4C72-B52B-A26E762DC52D}" srcOrd="4" destOrd="0" presId="urn:microsoft.com/office/officeart/2005/8/layout/lProcess2"/>
    <dgm:cxn modelId="{2826DDE2-77AC-48E8-B134-75DB0EE530CA}" type="presParOf" srcId="{83718365-C31D-4C72-B52B-A26E762DC52D}" destId="{237D9AB6-C514-4916-A529-C143DA750BBB}" srcOrd="0" destOrd="0" presId="urn:microsoft.com/office/officeart/2005/8/layout/lProcess2"/>
    <dgm:cxn modelId="{219A44FF-541D-442C-AF6E-312D8A8CBF99}" type="presParOf" srcId="{83718365-C31D-4C72-B52B-A26E762DC52D}" destId="{05971451-F8A5-449E-AF3A-F9BEED731986}" srcOrd="1" destOrd="0" presId="urn:microsoft.com/office/officeart/2005/8/layout/lProcess2"/>
    <dgm:cxn modelId="{F3999F3A-065D-4292-BB40-37D894932EA7}" type="presParOf" srcId="{83718365-C31D-4C72-B52B-A26E762DC52D}" destId="{BC4C726C-6CD1-4EF8-8B30-F77309A0365B}" srcOrd="2" destOrd="0" presId="urn:microsoft.com/office/officeart/2005/8/layout/lProcess2"/>
    <dgm:cxn modelId="{C44C5DEE-445B-420E-B84B-3880474EF6C5}" type="presParOf" srcId="{BC4C726C-6CD1-4EF8-8B30-F77309A0365B}" destId="{E8557BDD-D62B-4D5C-96C9-362DD7856F36}" srcOrd="0" destOrd="0" presId="urn:microsoft.com/office/officeart/2005/8/layout/lProcess2"/>
    <dgm:cxn modelId="{150C4131-1A67-449F-A1FC-539D0564A2B2}" type="presParOf" srcId="{E8557BDD-D62B-4D5C-96C9-362DD7856F36}" destId="{627D3F9F-2BA7-4F8C-8471-E1FDF31912AE}" srcOrd="0" destOrd="0" presId="urn:microsoft.com/office/officeart/2005/8/layout/lProcess2"/>
    <dgm:cxn modelId="{D94C2DAB-ED6A-40C1-BE83-B736D74C073F}" type="presParOf" srcId="{E8557BDD-D62B-4D5C-96C9-362DD7856F36}" destId="{E8AFCD44-2550-49D5-84CE-C5D16EE0261E}" srcOrd="1" destOrd="0" presId="urn:microsoft.com/office/officeart/2005/8/layout/lProcess2"/>
    <dgm:cxn modelId="{98CDEEAB-A979-4B5A-AD4A-4E28184D6433}" type="presParOf" srcId="{E8557BDD-D62B-4D5C-96C9-362DD7856F36}" destId="{24EAF84E-405C-4051-9DFD-90940D4249DA}" srcOrd="2" destOrd="0" presId="urn:microsoft.com/office/officeart/2005/8/layout/lProcess2"/>
    <dgm:cxn modelId="{08C92E7B-30CF-496C-AE49-293BF9447F1E}" type="presParOf" srcId="{DC2859EC-0D4D-4369-9614-50549A059F17}" destId="{DB6C8DAA-B5B2-4353-B364-4E793F0344B5}" srcOrd="5" destOrd="0" presId="urn:microsoft.com/office/officeart/2005/8/layout/lProcess2"/>
    <dgm:cxn modelId="{8B51120F-18EE-4300-9451-C3AEE5D1F992}" type="presParOf" srcId="{DC2859EC-0D4D-4369-9614-50549A059F17}" destId="{23385259-F8E2-409C-9B48-C4B0F9F984EE}" srcOrd="6" destOrd="0" presId="urn:microsoft.com/office/officeart/2005/8/layout/lProcess2"/>
    <dgm:cxn modelId="{81677354-FC88-4993-A170-12F30D2D6532}" type="presParOf" srcId="{23385259-F8E2-409C-9B48-C4B0F9F984EE}" destId="{6971A6F3-D536-4AB1-A253-C9C08AC47120}" srcOrd="0" destOrd="0" presId="urn:microsoft.com/office/officeart/2005/8/layout/lProcess2"/>
    <dgm:cxn modelId="{C9737AAB-105F-440F-A1BA-D34D1383DDA3}" type="presParOf" srcId="{23385259-F8E2-409C-9B48-C4B0F9F984EE}" destId="{16191846-7C85-4CF5-9222-16B17FCDE081}" srcOrd="1" destOrd="0" presId="urn:microsoft.com/office/officeart/2005/8/layout/lProcess2"/>
    <dgm:cxn modelId="{5A8587C5-8871-470E-ADD2-4E5A39CF89EE}" type="presParOf" srcId="{23385259-F8E2-409C-9B48-C4B0F9F984EE}" destId="{70D67CCB-0B31-466F-AE17-8EC9397B87CA}" srcOrd="2" destOrd="0" presId="urn:microsoft.com/office/officeart/2005/8/layout/lProcess2"/>
    <dgm:cxn modelId="{D3ED9E2B-83B9-4BA6-A0A3-9425123D0E34}" type="presParOf" srcId="{70D67CCB-0B31-466F-AE17-8EC9397B87CA}" destId="{C6C3893F-B47E-48E1-B148-BD157B78F0A9}" srcOrd="0" destOrd="0" presId="urn:microsoft.com/office/officeart/2005/8/layout/lProcess2"/>
    <dgm:cxn modelId="{B1E67C12-7566-477D-BF39-91B81AE6B3EA}" type="presParOf" srcId="{C6C3893F-B47E-48E1-B148-BD157B78F0A9}" destId="{50C1F974-8BC4-4052-B9EE-C18BE7081D7C}" srcOrd="0" destOrd="0" presId="urn:microsoft.com/office/officeart/2005/8/layout/lProcess2"/>
    <dgm:cxn modelId="{121B5605-39BA-4C66-9531-79CCB8B7CCD4}" type="presParOf" srcId="{C6C3893F-B47E-48E1-B148-BD157B78F0A9}" destId="{CB90E92D-CA23-43FF-8D0C-A720154B9AB4}" srcOrd="1" destOrd="0" presId="urn:microsoft.com/office/officeart/2005/8/layout/lProcess2"/>
    <dgm:cxn modelId="{BC019396-263D-4217-B018-5E6675A46895}" type="presParOf" srcId="{C6C3893F-B47E-48E1-B148-BD157B78F0A9}" destId="{8FDF559B-FEAA-4401-B329-4533AE728C76}" srcOrd="2" destOrd="0" presId="urn:microsoft.com/office/officeart/2005/8/layout/lProcess2"/>
    <dgm:cxn modelId="{D6BBD907-7816-4FBE-8057-61F3DE893532}" type="presParOf" srcId="{DC2859EC-0D4D-4369-9614-50549A059F17}" destId="{AB3E427F-C5AD-46BC-B607-F5BE5D4A6CBE}" srcOrd="7" destOrd="0" presId="urn:microsoft.com/office/officeart/2005/8/layout/lProcess2"/>
    <dgm:cxn modelId="{C9ACB0E4-6E2C-4558-A4C4-7A026C4214B0}" type="presParOf" srcId="{DC2859EC-0D4D-4369-9614-50549A059F17}" destId="{364F0003-569B-48ED-A65B-E7F71C43479E}" srcOrd="8" destOrd="0" presId="urn:microsoft.com/office/officeart/2005/8/layout/lProcess2"/>
    <dgm:cxn modelId="{BB8FEB5E-665C-49D5-ACD2-D2002E0E8362}" type="presParOf" srcId="{364F0003-569B-48ED-A65B-E7F71C43479E}" destId="{B7696A65-33E3-4E2D-B57C-892255E4421C}" srcOrd="0" destOrd="0" presId="urn:microsoft.com/office/officeart/2005/8/layout/lProcess2"/>
    <dgm:cxn modelId="{53C1A1C4-AB8D-45C0-8541-76D7A492A4A3}" type="presParOf" srcId="{364F0003-569B-48ED-A65B-E7F71C43479E}" destId="{F875579F-0CF7-4035-A097-8CF0E787C680}" srcOrd="1" destOrd="0" presId="urn:microsoft.com/office/officeart/2005/8/layout/lProcess2"/>
    <dgm:cxn modelId="{7F2BA456-0FF0-43DC-8962-FCBDA1C17760}" type="presParOf" srcId="{364F0003-569B-48ED-A65B-E7F71C43479E}" destId="{8CC61A5B-2F71-4998-87FB-F0FE3DF775BF}" srcOrd="2" destOrd="0" presId="urn:microsoft.com/office/officeart/2005/8/layout/lProcess2"/>
    <dgm:cxn modelId="{2A77B82B-36E1-4C1D-99BF-03AEB5B70D4A}" type="presParOf" srcId="{8CC61A5B-2F71-4998-87FB-F0FE3DF775BF}" destId="{D4991891-CEE1-4D33-89E5-E1E7CDE7A7B9}" srcOrd="0" destOrd="0" presId="urn:microsoft.com/office/officeart/2005/8/layout/lProcess2"/>
    <dgm:cxn modelId="{2CD2F542-A7FA-48D7-9A2A-FF7E17767043}" type="presParOf" srcId="{D4991891-CEE1-4D33-89E5-E1E7CDE7A7B9}" destId="{73D7CAC8-954A-470A-A5A4-0B6CE8ADB7C0}" srcOrd="0" destOrd="0" presId="urn:microsoft.com/office/officeart/2005/8/layout/lProcess2"/>
    <dgm:cxn modelId="{7BCB166B-3556-4145-BA83-404E3F8E6F70}" type="presParOf" srcId="{D4991891-CEE1-4D33-89E5-E1E7CDE7A7B9}" destId="{BA038436-1A58-40B2-801B-AC0B6BFAC888}" srcOrd="1" destOrd="0" presId="urn:microsoft.com/office/officeart/2005/8/layout/lProcess2"/>
    <dgm:cxn modelId="{22723CF8-DFFC-4DC1-8313-AA9A46251D27}" type="presParOf" srcId="{D4991891-CEE1-4D33-89E5-E1E7CDE7A7B9}" destId="{7865F5C4-91A5-4A83-BBAE-B38378B89778}"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27C590A-264F-4E69-B080-74CB03A6B785}" type="doc">
      <dgm:prSet loTypeId="urn:microsoft.com/office/officeart/2008/layout/HorizontalMultiLevelHierarchy" loCatId="hierarchy" qsTypeId="urn:microsoft.com/office/officeart/2005/8/quickstyle/3d5" qsCatId="3D" csTypeId="urn:microsoft.com/office/officeart/2005/8/colors/accent5_4" csCatId="accent5" phldr="1"/>
      <dgm:spPr/>
      <dgm:t>
        <a:bodyPr/>
        <a:lstStyle/>
        <a:p>
          <a:endParaRPr lang="pt-BR"/>
        </a:p>
      </dgm:t>
    </dgm:pt>
    <dgm:pt modelId="{FD499AE5-BBD0-40D7-B8BD-A2BF817C6D9A}">
      <dgm:prSet phldrT="[Texto]"/>
      <dgm:spPr/>
      <dgm:t>
        <a:bodyPr/>
        <a:lstStyle/>
        <a:p>
          <a:r>
            <a:rPr lang="pt-BR" dirty="0"/>
            <a:t>Tipos de certificação</a:t>
          </a:r>
        </a:p>
      </dgm:t>
    </dgm:pt>
    <dgm:pt modelId="{9D41055C-0EBC-467F-952A-391445C7FBCC}" type="parTrans" cxnId="{06D63A73-F116-45A1-936A-E5BC6A80386C}">
      <dgm:prSet/>
      <dgm:spPr/>
      <dgm:t>
        <a:bodyPr/>
        <a:lstStyle/>
        <a:p>
          <a:endParaRPr lang="pt-BR"/>
        </a:p>
      </dgm:t>
    </dgm:pt>
    <dgm:pt modelId="{5434E6C8-EF80-48D9-B800-8D5EBFBFD0AE}" type="sibTrans" cxnId="{06D63A73-F116-45A1-936A-E5BC6A80386C}">
      <dgm:prSet/>
      <dgm:spPr/>
      <dgm:t>
        <a:bodyPr/>
        <a:lstStyle/>
        <a:p>
          <a:endParaRPr lang="pt-BR"/>
        </a:p>
      </dgm:t>
    </dgm:pt>
    <dgm:pt modelId="{83DC39B6-3A57-425C-ABED-2CDEF416F441}">
      <dgm:prSet phldrT="[Texto]" custT="1"/>
      <dgm:spPr/>
      <dgm:t>
        <a:bodyPr/>
        <a:lstStyle/>
        <a:p>
          <a:r>
            <a:rPr lang="pt-BR" sz="2000" dirty="0"/>
            <a:t>Certificação dos dirigentes da U.G. do RPPS</a:t>
          </a:r>
        </a:p>
      </dgm:t>
    </dgm:pt>
    <dgm:pt modelId="{1A620AA7-9125-49D6-AE40-4F485288B181}" type="parTrans" cxnId="{F343EC2F-4064-4498-83D5-9AFD520C3A78}">
      <dgm:prSet/>
      <dgm:spPr/>
      <dgm:t>
        <a:bodyPr/>
        <a:lstStyle/>
        <a:p>
          <a:endParaRPr lang="pt-BR"/>
        </a:p>
      </dgm:t>
    </dgm:pt>
    <dgm:pt modelId="{87AD3AAD-992A-4EFD-B04E-930AFC81533B}" type="sibTrans" cxnId="{F343EC2F-4064-4498-83D5-9AFD520C3A78}">
      <dgm:prSet/>
      <dgm:spPr/>
      <dgm:t>
        <a:bodyPr/>
        <a:lstStyle/>
        <a:p>
          <a:endParaRPr lang="pt-BR"/>
        </a:p>
      </dgm:t>
    </dgm:pt>
    <dgm:pt modelId="{031F108C-9702-4C54-980E-29452DF59701}">
      <dgm:prSet phldrT="[Texto]" custT="1"/>
      <dgm:spPr/>
      <dgm:t>
        <a:bodyPr/>
        <a:lstStyle/>
        <a:p>
          <a:r>
            <a:rPr lang="pt-BR" sz="2000" i="0" dirty="0"/>
            <a:t>Certificação dos membros do conselho deliberativo</a:t>
          </a:r>
        </a:p>
      </dgm:t>
    </dgm:pt>
    <dgm:pt modelId="{AF476B0D-14A4-4AB8-A223-FEF7D6297E61}" type="parTrans" cxnId="{B6727E49-01E7-4140-A8C5-8BB36B0A3774}">
      <dgm:prSet/>
      <dgm:spPr/>
      <dgm:t>
        <a:bodyPr/>
        <a:lstStyle/>
        <a:p>
          <a:endParaRPr lang="pt-BR"/>
        </a:p>
      </dgm:t>
    </dgm:pt>
    <dgm:pt modelId="{E382EC96-C517-4663-9508-982C7E24C69B}" type="sibTrans" cxnId="{B6727E49-01E7-4140-A8C5-8BB36B0A3774}">
      <dgm:prSet/>
      <dgm:spPr/>
      <dgm:t>
        <a:bodyPr/>
        <a:lstStyle/>
        <a:p>
          <a:endParaRPr lang="pt-BR"/>
        </a:p>
      </dgm:t>
    </dgm:pt>
    <dgm:pt modelId="{57D7040D-0341-4938-8F57-74B9C1DDE766}">
      <dgm:prSet custT="1"/>
      <dgm:spPr/>
      <dgm:t>
        <a:bodyPr/>
        <a:lstStyle/>
        <a:p>
          <a:r>
            <a:rPr lang="pt-BR" sz="2000" i="0" dirty="0"/>
            <a:t>Certificação dos membros do conselho fiscal</a:t>
          </a:r>
        </a:p>
      </dgm:t>
    </dgm:pt>
    <dgm:pt modelId="{26F65AFC-1FDE-4C50-8DA9-7E970A215452}" type="parTrans" cxnId="{A922BAB1-E4CB-4966-A549-C2D73585616E}">
      <dgm:prSet/>
      <dgm:spPr/>
      <dgm:t>
        <a:bodyPr/>
        <a:lstStyle/>
        <a:p>
          <a:endParaRPr lang="pt-BR"/>
        </a:p>
      </dgm:t>
    </dgm:pt>
    <dgm:pt modelId="{3C888C4E-7B7C-4939-87D6-D07FD887B807}" type="sibTrans" cxnId="{A922BAB1-E4CB-4966-A549-C2D73585616E}">
      <dgm:prSet/>
      <dgm:spPr/>
      <dgm:t>
        <a:bodyPr/>
        <a:lstStyle/>
        <a:p>
          <a:endParaRPr lang="pt-BR"/>
        </a:p>
      </dgm:t>
    </dgm:pt>
    <dgm:pt modelId="{B2D82B22-AA51-4C8A-A4B1-B7B1DE38AA72}">
      <dgm:prSet custT="1"/>
      <dgm:spPr/>
      <dgm:t>
        <a:bodyPr/>
        <a:lstStyle/>
        <a:p>
          <a:r>
            <a:rPr lang="pt-BR" sz="2000" i="0" dirty="0"/>
            <a:t>Certificação do responsável pela gestão dos recursos e membros do Comitê de Investimentos</a:t>
          </a:r>
        </a:p>
      </dgm:t>
    </dgm:pt>
    <dgm:pt modelId="{E5E825FB-46A7-48F8-B6ED-08DBCE1B3356}" type="parTrans" cxnId="{1A847242-9F21-429C-976A-0DD1B5A46FAE}">
      <dgm:prSet/>
      <dgm:spPr/>
      <dgm:t>
        <a:bodyPr/>
        <a:lstStyle/>
        <a:p>
          <a:endParaRPr lang="pt-BR"/>
        </a:p>
      </dgm:t>
    </dgm:pt>
    <dgm:pt modelId="{9EC4063C-4308-45EE-815B-AC9393891827}" type="sibTrans" cxnId="{1A847242-9F21-429C-976A-0DD1B5A46FAE}">
      <dgm:prSet/>
      <dgm:spPr/>
      <dgm:t>
        <a:bodyPr/>
        <a:lstStyle/>
        <a:p>
          <a:endParaRPr lang="pt-BR"/>
        </a:p>
      </dgm:t>
    </dgm:pt>
    <dgm:pt modelId="{E1719690-F220-455E-839F-32C84E9AE136}" type="pres">
      <dgm:prSet presAssocID="{D27C590A-264F-4E69-B080-74CB03A6B785}" presName="Name0" presStyleCnt="0">
        <dgm:presLayoutVars>
          <dgm:chPref val="1"/>
          <dgm:dir/>
          <dgm:animOne val="branch"/>
          <dgm:animLvl val="lvl"/>
          <dgm:resizeHandles val="exact"/>
        </dgm:presLayoutVars>
      </dgm:prSet>
      <dgm:spPr/>
    </dgm:pt>
    <dgm:pt modelId="{4E3F6D67-622C-4229-800B-6AEB52C9AE15}" type="pres">
      <dgm:prSet presAssocID="{FD499AE5-BBD0-40D7-B8BD-A2BF817C6D9A}" presName="root1" presStyleCnt="0"/>
      <dgm:spPr/>
    </dgm:pt>
    <dgm:pt modelId="{EC891421-077A-496F-B34A-4E2B7EAE9A10}" type="pres">
      <dgm:prSet presAssocID="{FD499AE5-BBD0-40D7-B8BD-A2BF817C6D9A}" presName="LevelOneTextNode" presStyleLbl="node0" presStyleIdx="0" presStyleCnt="1">
        <dgm:presLayoutVars>
          <dgm:chPref val="3"/>
        </dgm:presLayoutVars>
      </dgm:prSet>
      <dgm:spPr/>
    </dgm:pt>
    <dgm:pt modelId="{F4169D31-DBA8-405D-9B72-3033E66E3696}" type="pres">
      <dgm:prSet presAssocID="{FD499AE5-BBD0-40D7-B8BD-A2BF817C6D9A}" presName="level2hierChild" presStyleCnt="0"/>
      <dgm:spPr/>
    </dgm:pt>
    <dgm:pt modelId="{83476EBB-3FC0-4839-A8FE-C08367AE7092}" type="pres">
      <dgm:prSet presAssocID="{1A620AA7-9125-49D6-AE40-4F485288B181}" presName="conn2-1" presStyleLbl="parChTrans1D2" presStyleIdx="0" presStyleCnt="4"/>
      <dgm:spPr/>
    </dgm:pt>
    <dgm:pt modelId="{DB0F481B-E99D-4FE4-B68D-9E0D26CC080A}" type="pres">
      <dgm:prSet presAssocID="{1A620AA7-9125-49D6-AE40-4F485288B181}" presName="connTx" presStyleLbl="parChTrans1D2" presStyleIdx="0" presStyleCnt="4"/>
      <dgm:spPr/>
    </dgm:pt>
    <dgm:pt modelId="{68D7DEE5-E627-4BF4-AEB3-8DA3489FDA08}" type="pres">
      <dgm:prSet presAssocID="{83DC39B6-3A57-425C-ABED-2CDEF416F441}" presName="root2" presStyleCnt="0"/>
      <dgm:spPr/>
    </dgm:pt>
    <dgm:pt modelId="{064A9814-579A-4001-930A-54D811B48B2F}" type="pres">
      <dgm:prSet presAssocID="{83DC39B6-3A57-425C-ABED-2CDEF416F441}" presName="LevelTwoTextNode" presStyleLbl="node2" presStyleIdx="0" presStyleCnt="4">
        <dgm:presLayoutVars>
          <dgm:chPref val="3"/>
        </dgm:presLayoutVars>
      </dgm:prSet>
      <dgm:spPr/>
    </dgm:pt>
    <dgm:pt modelId="{37950E1F-A357-4516-B941-CCF4F9CAF7C0}" type="pres">
      <dgm:prSet presAssocID="{83DC39B6-3A57-425C-ABED-2CDEF416F441}" presName="level3hierChild" presStyleCnt="0"/>
      <dgm:spPr/>
    </dgm:pt>
    <dgm:pt modelId="{DB50CEB2-47FE-48AA-9E1A-13AD1A4A2E7D}" type="pres">
      <dgm:prSet presAssocID="{AF476B0D-14A4-4AB8-A223-FEF7D6297E61}" presName="conn2-1" presStyleLbl="parChTrans1D2" presStyleIdx="1" presStyleCnt="4"/>
      <dgm:spPr/>
    </dgm:pt>
    <dgm:pt modelId="{12678860-A4B0-479F-8960-0780EBBA0221}" type="pres">
      <dgm:prSet presAssocID="{AF476B0D-14A4-4AB8-A223-FEF7D6297E61}" presName="connTx" presStyleLbl="parChTrans1D2" presStyleIdx="1" presStyleCnt="4"/>
      <dgm:spPr/>
    </dgm:pt>
    <dgm:pt modelId="{D9C184EF-7412-4FCD-9313-9738F77071AE}" type="pres">
      <dgm:prSet presAssocID="{031F108C-9702-4C54-980E-29452DF59701}" presName="root2" presStyleCnt="0"/>
      <dgm:spPr/>
    </dgm:pt>
    <dgm:pt modelId="{9F7F4FEE-B63A-4FF5-A4F4-9719113C10F1}" type="pres">
      <dgm:prSet presAssocID="{031F108C-9702-4C54-980E-29452DF59701}" presName="LevelTwoTextNode" presStyleLbl="node2" presStyleIdx="1" presStyleCnt="4">
        <dgm:presLayoutVars>
          <dgm:chPref val="3"/>
        </dgm:presLayoutVars>
      </dgm:prSet>
      <dgm:spPr/>
    </dgm:pt>
    <dgm:pt modelId="{5B649E9C-4A0C-409B-9B29-8FF847489D17}" type="pres">
      <dgm:prSet presAssocID="{031F108C-9702-4C54-980E-29452DF59701}" presName="level3hierChild" presStyleCnt="0"/>
      <dgm:spPr/>
    </dgm:pt>
    <dgm:pt modelId="{CBF6B397-F8B1-4F67-A9E7-32D609B32FAF}" type="pres">
      <dgm:prSet presAssocID="{26F65AFC-1FDE-4C50-8DA9-7E970A215452}" presName="conn2-1" presStyleLbl="parChTrans1D2" presStyleIdx="2" presStyleCnt="4"/>
      <dgm:spPr/>
    </dgm:pt>
    <dgm:pt modelId="{9457B184-BCAE-4562-BEFC-5B5C7EDFB6B8}" type="pres">
      <dgm:prSet presAssocID="{26F65AFC-1FDE-4C50-8DA9-7E970A215452}" presName="connTx" presStyleLbl="parChTrans1D2" presStyleIdx="2" presStyleCnt="4"/>
      <dgm:spPr/>
    </dgm:pt>
    <dgm:pt modelId="{B1DC5A0D-46B2-4ED8-9F5D-6D741844B3F1}" type="pres">
      <dgm:prSet presAssocID="{57D7040D-0341-4938-8F57-74B9C1DDE766}" presName="root2" presStyleCnt="0"/>
      <dgm:spPr/>
    </dgm:pt>
    <dgm:pt modelId="{03F7619E-0967-4C15-840F-EAE447E3129F}" type="pres">
      <dgm:prSet presAssocID="{57D7040D-0341-4938-8F57-74B9C1DDE766}" presName="LevelTwoTextNode" presStyleLbl="node2" presStyleIdx="2" presStyleCnt="4">
        <dgm:presLayoutVars>
          <dgm:chPref val="3"/>
        </dgm:presLayoutVars>
      </dgm:prSet>
      <dgm:spPr/>
    </dgm:pt>
    <dgm:pt modelId="{C89A81D6-60F0-4837-B01A-46D2FF144AC5}" type="pres">
      <dgm:prSet presAssocID="{57D7040D-0341-4938-8F57-74B9C1DDE766}" presName="level3hierChild" presStyleCnt="0"/>
      <dgm:spPr/>
    </dgm:pt>
    <dgm:pt modelId="{970F9D05-CB82-4C69-B1D4-366436545EF8}" type="pres">
      <dgm:prSet presAssocID="{E5E825FB-46A7-48F8-B6ED-08DBCE1B3356}" presName="conn2-1" presStyleLbl="parChTrans1D2" presStyleIdx="3" presStyleCnt="4"/>
      <dgm:spPr/>
    </dgm:pt>
    <dgm:pt modelId="{9FC41D82-2515-4D8D-BBE0-5088AAD9BBAE}" type="pres">
      <dgm:prSet presAssocID="{E5E825FB-46A7-48F8-B6ED-08DBCE1B3356}" presName="connTx" presStyleLbl="parChTrans1D2" presStyleIdx="3" presStyleCnt="4"/>
      <dgm:spPr/>
    </dgm:pt>
    <dgm:pt modelId="{C0C28218-7098-47D4-AC70-B2247CC40C9C}" type="pres">
      <dgm:prSet presAssocID="{B2D82B22-AA51-4C8A-A4B1-B7B1DE38AA72}" presName="root2" presStyleCnt="0"/>
      <dgm:spPr/>
    </dgm:pt>
    <dgm:pt modelId="{7D8B1A23-1894-48B9-BD9A-190648D578A9}" type="pres">
      <dgm:prSet presAssocID="{B2D82B22-AA51-4C8A-A4B1-B7B1DE38AA72}" presName="LevelTwoTextNode" presStyleLbl="node2" presStyleIdx="3" presStyleCnt="4">
        <dgm:presLayoutVars>
          <dgm:chPref val="3"/>
        </dgm:presLayoutVars>
      </dgm:prSet>
      <dgm:spPr/>
    </dgm:pt>
    <dgm:pt modelId="{25A8DC7E-E2D6-4F76-8B1D-FA1C6749F22F}" type="pres">
      <dgm:prSet presAssocID="{B2D82B22-AA51-4C8A-A4B1-B7B1DE38AA72}" presName="level3hierChild" presStyleCnt="0"/>
      <dgm:spPr/>
    </dgm:pt>
  </dgm:ptLst>
  <dgm:cxnLst>
    <dgm:cxn modelId="{70D8BF0C-CF54-4479-9188-85598A38C08E}" type="presOf" srcId="{26F65AFC-1FDE-4C50-8DA9-7E970A215452}" destId="{9457B184-BCAE-4562-BEFC-5B5C7EDFB6B8}" srcOrd="1" destOrd="0" presId="urn:microsoft.com/office/officeart/2008/layout/HorizontalMultiLevelHierarchy"/>
    <dgm:cxn modelId="{A409C80E-FF78-49A5-ABF3-9ED0A9369F5B}" type="presOf" srcId="{AF476B0D-14A4-4AB8-A223-FEF7D6297E61}" destId="{12678860-A4B0-479F-8960-0780EBBA0221}" srcOrd="1" destOrd="0" presId="urn:microsoft.com/office/officeart/2008/layout/HorizontalMultiLevelHierarchy"/>
    <dgm:cxn modelId="{98A32415-A17D-4270-8C00-752101CE25C8}" type="presOf" srcId="{1A620AA7-9125-49D6-AE40-4F485288B181}" destId="{DB0F481B-E99D-4FE4-B68D-9E0D26CC080A}" srcOrd="1" destOrd="0" presId="urn:microsoft.com/office/officeart/2008/layout/HorizontalMultiLevelHierarchy"/>
    <dgm:cxn modelId="{D847E524-28C0-4F5A-939D-393DA793677E}" type="presOf" srcId="{D27C590A-264F-4E69-B080-74CB03A6B785}" destId="{E1719690-F220-455E-839F-32C84E9AE136}" srcOrd="0" destOrd="0" presId="urn:microsoft.com/office/officeart/2008/layout/HorizontalMultiLevelHierarchy"/>
    <dgm:cxn modelId="{F343EC2F-4064-4498-83D5-9AFD520C3A78}" srcId="{FD499AE5-BBD0-40D7-B8BD-A2BF817C6D9A}" destId="{83DC39B6-3A57-425C-ABED-2CDEF416F441}" srcOrd="0" destOrd="0" parTransId="{1A620AA7-9125-49D6-AE40-4F485288B181}" sibTransId="{87AD3AAD-992A-4EFD-B04E-930AFC81533B}"/>
    <dgm:cxn modelId="{C242CD30-EC3D-4D3F-B02A-CD0CAE6B01BA}" type="presOf" srcId="{E5E825FB-46A7-48F8-B6ED-08DBCE1B3356}" destId="{970F9D05-CB82-4C69-B1D4-366436545EF8}" srcOrd="0" destOrd="0" presId="urn:microsoft.com/office/officeart/2008/layout/HorizontalMultiLevelHierarchy"/>
    <dgm:cxn modelId="{087C0939-64AC-41DE-9454-B168EEF3EBA8}" type="presOf" srcId="{83DC39B6-3A57-425C-ABED-2CDEF416F441}" destId="{064A9814-579A-4001-930A-54D811B48B2F}" srcOrd="0" destOrd="0" presId="urn:microsoft.com/office/officeart/2008/layout/HorizontalMultiLevelHierarchy"/>
    <dgm:cxn modelId="{D6A13741-88C8-4705-87AA-6FD21D775102}" type="presOf" srcId="{1A620AA7-9125-49D6-AE40-4F485288B181}" destId="{83476EBB-3FC0-4839-A8FE-C08367AE7092}" srcOrd="0" destOrd="0" presId="urn:microsoft.com/office/officeart/2008/layout/HorizontalMultiLevelHierarchy"/>
    <dgm:cxn modelId="{1A847242-9F21-429C-976A-0DD1B5A46FAE}" srcId="{FD499AE5-BBD0-40D7-B8BD-A2BF817C6D9A}" destId="{B2D82B22-AA51-4C8A-A4B1-B7B1DE38AA72}" srcOrd="3" destOrd="0" parTransId="{E5E825FB-46A7-48F8-B6ED-08DBCE1B3356}" sibTransId="{9EC4063C-4308-45EE-815B-AC9393891827}"/>
    <dgm:cxn modelId="{2A7CD842-48EA-4BDD-B43B-50C5CEA879C5}" type="presOf" srcId="{26F65AFC-1FDE-4C50-8DA9-7E970A215452}" destId="{CBF6B397-F8B1-4F67-A9E7-32D609B32FAF}" srcOrd="0" destOrd="0" presId="urn:microsoft.com/office/officeart/2008/layout/HorizontalMultiLevelHierarchy"/>
    <dgm:cxn modelId="{B6727E49-01E7-4140-A8C5-8BB36B0A3774}" srcId="{FD499AE5-BBD0-40D7-B8BD-A2BF817C6D9A}" destId="{031F108C-9702-4C54-980E-29452DF59701}" srcOrd="1" destOrd="0" parTransId="{AF476B0D-14A4-4AB8-A223-FEF7D6297E61}" sibTransId="{E382EC96-C517-4663-9508-982C7E24C69B}"/>
    <dgm:cxn modelId="{06D63A73-F116-45A1-936A-E5BC6A80386C}" srcId="{D27C590A-264F-4E69-B080-74CB03A6B785}" destId="{FD499AE5-BBD0-40D7-B8BD-A2BF817C6D9A}" srcOrd="0" destOrd="0" parTransId="{9D41055C-0EBC-467F-952A-391445C7FBCC}" sibTransId="{5434E6C8-EF80-48D9-B800-8D5EBFBFD0AE}"/>
    <dgm:cxn modelId="{0291C077-2E04-4EC2-A99D-F8797411FE1F}" type="presOf" srcId="{E5E825FB-46A7-48F8-B6ED-08DBCE1B3356}" destId="{9FC41D82-2515-4D8D-BBE0-5088AAD9BBAE}" srcOrd="1" destOrd="0" presId="urn:microsoft.com/office/officeart/2008/layout/HorizontalMultiLevelHierarchy"/>
    <dgm:cxn modelId="{5A684E8A-B30C-4A0C-97E6-D1450EE33E1E}" type="presOf" srcId="{57D7040D-0341-4938-8F57-74B9C1DDE766}" destId="{03F7619E-0967-4C15-840F-EAE447E3129F}" srcOrd="0" destOrd="0" presId="urn:microsoft.com/office/officeart/2008/layout/HorizontalMultiLevelHierarchy"/>
    <dgm:cxn modelId="{2A402590-8C4C-4EB9-BF4F-F2096E9A0212}" type="presOf" srcId="{FD499AE5-BBD0-40D7-B8BD-A2BF817C6D9A}" destId="{EC891421-077A-496F-B34A-4E2B7EAE9A10}" srcOrd="0" destOrd="0" presId="urn:microsoft.com/office/officeart/2008/layout/HorizontalMultiLevelHierarchy"/>
    <dgm:cxn modelId="{A922BAB1-E4CB-4966-A549-C2D73585616E}" srcId="{FD499AE5-BBD0-40D7-B8BD-A2BF817C6D9A}" destId="{57D7040D-0341-4938-8F57-74B9C1DDE766}" srcOrd="2" destOrd="0" parTransId="{26F65AFC-1FDE-4C50-8DA9-7E970A215452}" sibTransId="{3C888C4E-7B7C-4939-87D6-D07FD887B807}"/>
    <dgm:cxn modelId="{3C35EEB6-1956-46A3-BC40-4540020965C9}" type="presOf" srcId="{AF476B0D-14A4-4AB8-A223-FEF7D6297E61}" destId="{DB50CEB2-47FE-48AA-9E1A-13AD1A4A2E7D}" srcOrd="0" destOrd="0" presId="urn:microsoft.com/office/officeart/2008/layout/HorizontalMultiLevelHierarchy"/>
    <dgm:cxn modelId="{1796E8C5-B32D-40A5-9026-C80E38BF3277}" type="presOf" srcId="{031F108C-9702-4C54-980E-29452DF59701}" destId="{9F7F4FEE-B63A-4FF5-A4F4-9719113C10F1}" srcOrd="0" destOrd="0" presId="urn:microsoft.com/office/officeart/2008/layout/HorizontalMultiLevelHierarchy"/>
    <dgm:cxn modelId="{FC0A1EE8-4B50-4F49-ABFE-1B2B735996F5}" type="presOf" srcId="{B2D82B22-AA51-4C8A-A4B1-B7B1DE38AA72}" destId="{7D8B1A23-1894-48B9-BD9A-190648D578A9}" srcOrd="0" destOrd="0" presId="urn:microsoft.com/office/officeart/2008/layout/HorizontalMultiLevelHierarchy"/>
    <dgm:cxn modelId="{FE483578-F9BE-42B1-8CBD-93DF83EBE9C9}" type="presParOf" srcId="{E1719690-F220-455E-839F-32C84E9AE136}" destId="{4E3F6D67-622C-4229-800B-6AEB52C9AE15}" srcOrd="0" destOrd="0" presId="urn:microsoft.com/office/officeart/2008/layout/HorizontalMultiLevelHierarchy"/>
    <dgm:cxn modelId="{7223B1A5-6B71-403F-B07D-D79B3B623539}" type="presParOf" srcId="{4E3F6D67-622C-4229-800B-6AEB52C9AE15}" destId="{EC891421-077A-496F-B34A-4E2B7EAE9A10}" srcOrd="0" destOrd="0" presId="urn:microsoft.com/office/officeart/2008/layout/HorizontalMultiLevelHierarchy"/>
    <dgm:cxn modelId="{B0EBAE7C-D750-48DE-BC3D-44E7561ACA3E}" type="presParOf" srcId="{4E3F6D67-622C-4229-800B-6AEB52C9AE15}" destId="{F4169D31-DBA8-405D-9B72-3033E66E3696}" srcOrd="1" destOrd="0" presId="urn:microsoft.com/office/officeart/2008/layout/HorizontalMultiLevelHierarchy"/>
    <dgm:cxn modelId="{082D835C-EDE3-4617-9270-3BD15BC12705}" type="presParOf" srcId="{F4169D31-DBA8-405D-9B72-3033E66E3696}" destId="{83476EBB-3FC0-4839-A8FE-C08367AE7092}" srcOrd="0" destOrd="0" presId="urn:microsoft.com/office/officeart/2008/layout/HorizontalMultiLevelHierarchy"/>
    <dgm:cxn modelId="{4B21B031-2E23-45AB-8C64-85E52E02438D}" type="presParOf" srcId="{83476EBB-3FC0-4839-A8FE-C08367AE7092}" destId="{DB0F481B-E99D-4FE4-B68D-9E0D26CC080A}" srcOrd="0" destOrd="0" presId="urn:microsoft.com/office/officeart/2008/layout/HorizontalMultiLevelHierarchy"/>
    <dgm:cxn modelId="{C22FBBF9-010B-4418-9CD1-BD73BE945308}" type="presParOf" srcId="{F4169D31-DBA8-405D-9B72-3033E66E3696}" destId="{68D7DEE5-E627-4BF4-AEB3-8DA3489FDA08}" srcOrd="1" destOrd="0" presId="urn:microsoft.com/office/officeart/2008/layout/HorizontalMultiLevelHierarchy"/>
    <dgm:cxn modelId="{720FF1D2-AB3D-4928-A92D-3F355FD59A14}" type="presParOf" srcId="{68D7DEE5-E627-4BF4-AEB3-8DA3489FDA08}" destId="{064A9814-579A-4001-930A-54D811B48B2F}" srcOrd="0" destOrd="0" presId="urn:microsoft.com/office/officeart/2008/layout/HorizontalMultiLevelHierarchy"/>
    <dgm:cxn modelId="{3424756E-0D77-4039-8FF1-46CA6EFC8A44}" type="presParOf" srcId="{68D7DEE5-E627-4BF4-AEB3-8DA3489FDA08}" destId="{37950E1F-A357-4516-B941-CCF4F9CAF7C0}" srcOrd="1" destOrd="0" presId="urn:microsoft.com/office/officeart/2008/layout/HorizontalMultiLevelHierarchy"/>
    <dgm:cxn modelId="{3E3D29B9-8A4B-4ACA-BE9D-DC8626F1CDAB}" type="presParOf" srcId="{F4169D31-DBA8-405D-9B72-3033E66E3696}" destId="{DB50CEB2-47FE-48AA-9E1A-13AD1A4A2E7D}" srcOrd="2" destOrd="0" presId="urn:microsoft.com/office/officeart/2008/layout/HorizontalMultiLevelHierarchy"/>
    <dgm:cxn modelId="{95C6C34C-3F1D-41EC-8DEE-50C2760B2B0E}" type="presParOf" srcId="{DB50CEB2-47FE-48AA-9E1A-13AD1A4A2E7D}" destId="{12678860-A4B0-479F-8960-0780EBBA0221}" srcOrd="0" destOrd="0" presId="urn:microsoft.com/office/officeart/2008/layout/HorizontalMultiLevelHierarchy"/>
    <dgm:cxn modelId="{C970298F-4B89-467D-B282-7A579DB6D33B}" type="presParOf" srcId="{F4169D31-DBA8-405D-9B72-3033E66E3696}" destId="{D9C184EF-7412-4FCD-9313-9738F77071AE}" srcOrd="3" destOrd="0" presId="urn:microsoft.com/office/officeart/2008/layout/HorizontalMultiLevelHierarchy"/>
    <dgm:cxn modelId="{F6551D22-7458-4E94-BACA-DF87C2E60887}" type="presParOf" srcId="{D9C184EF-7412-4FCD-9313-9738F77071AE}" destId="{9F7F4FEE-B63A-4FF5-A4F4-9719113C10F1}" srcOrd="0" destOrd="0" presId="urn:microsoft.com/office/officeart/2008/layout/HorizontalMultiLevelHierarchy"/>
    <dgm:cxn modelId="{3FD8FB76-7C3A-48BD-B3BE-F5EB07A8728C}" type="presParOf" srcId="{D9C184EF-7412-4FCD-9313-9738F77071AE}" destId="{5B649E9C-4A0C-409B-9B29-8FF847489D17}" srcOrd="1" destOrd="0" presId="urn:microsoft.com/office/officeart/2008/layout/HorizontalMultiLevelHierarchy"/>
    <dgm:cxn modelId="{D5F2452D-85BA-470E-974D-FCAC5972F567}" type="presParOf" srcId="{F4169D31-DBA8-405D-9B72-3033E66E3696}" destId="{CBF6B397-F8B1-4F67-A9E7-32D609B32FAF}" srcOrd="4" destOrd="0" presId="urn:microsoft.com/office/officeart/2008/layout/HorizontalMultiLevelHierarchy"/>
    <dgm:cxn modelId="{6B6C2C76-79EB-47BD-8B7A-1D31794EA6EA}" type="presParOf" srcId="{CBF6B397-F8B1-4F67-A9E7-32D609B32FAF}" destId="{9457B184-BCAE-4562-BEFC-5B5C7EDFB6B8}" srcOrd="0" destOrd="0" presId="urn:microsoft.com/office/officeart/2008/layout/HorizontalMultiLevelHierarchy"/>
    <dgm:cxn modelId="{CC3DF37A-D424-40FC-A2C8-C87F6E02EBF8}" type="presParOf" srcId="{F4169D31-DBA8-405D-9B72-3033E66E3696}" destId="{B1DC5A0D-46B2-4ED8-9F5D-6D741844B3F1}" srcOrd="5" destOrd="0" presId="urn:microsoft.com/office/officeart/2008/layout/HorizontalMultiLevelHierarchy"/>
    <dgm:cxn modelId="{5A1B8555-CC03-4DD7-9615-66875C480E49}" type="presParOf" srcId="{B1DC5A0D-46B2-4ED8-9F5D-6D741844B3F1}" destId="{03F7619E-0967-4C15-840F-EAE447E3129F}" srcOrd="0" destOrd="0" presId="urn:microsoft.com/office/officeart/2008/layout/HorizontalMultiLevelHierarchy"/>
    <dgm:cxn modelId="{DAF400BA-2DE9-472D-93B8-3E195405362A}" type="presParOf" srcId="{B1DC5A0D-46B2-4ED8-9F5D-6D741844B3F1}" destId="{C89A81D6-60F0-4837-B01A-46D2FF144AC5}" srcOrd="1" destOrd="0" presId="urn:microsoft.com/office/officeart/2008/layout/HorizontalMultiLevelHierarchy"/>
    <dgm:cxn modelId="{F8BA398F-80CC-44CB-8805-EA6789B4573C}" type="presParOf" srcId="{F4169D31-DBA8-405D-9B72-3033E66E3696}" destId="{970F9D05-CB82-4C69-B1D4-366436545EF8}" srcOrd="6" destOrd="0" presId="urn:microsoft.com/office/officeart/2008/layout/HorizontalMultiLevelHierarchy"/>
    <dgm:cxn modelId="{07281778-B15D-4E56-86B4-2AF0A5494090}" type="presParOf" srcId="{970F9D05-CB82-4C69-B1D4-366436545EF8}" destId="{9FC41D82-2515-4D8D-BBE0-5088AAD9BBAE}" srcOrd="0" destOrd="0" presId="urn:microsoft.com/office/officeart/2008/layout/HorizontalMultiLevelHierarchy"/>
    <dgm:cxn modelId="{A0E16C7F-9939-4F32-9413-1F1719A2837A}" type="presParOf" srcId="{F4169D31-DBA8-405D-9B72-3033E66E3696}" destId="{C0C28218-7098-47D4-AC70-B2247CC40C9C}" srcOrd="7" destOrd="0" presId="urn:microsoft.com/office/officeart/2008/layout/HorizontalMultiLevelHierarchy"/>
    <dgm:cxn modelId="{5A945C7E-A0A3-43C6-9DCA-1575EBC90AF2}" type="presParOf" srcId="{C0C28218-7098-47D4-AC70-B2247CC40C9C}" destId="{7D8B1A23-1894-48B9-BD9A-190648D578A9}" srcOrd="0" destOrd="0" presId="urn:microsoft.com/office/officeart/2008/layout/HorizontalMultiLevelHierarchy"/>
    <dgm:cxn modelId="{D9A2A25F-E38F-42C0-B262-C1CD7558DB3C}" type="presParOf" srcId="{C0C28218-7098-47D4-AC70-B2247CC40C9C}" destId="{25A8DC7E-E2D6-4F76-8B1D-FA1C6749F22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B6C6D850-F60B-4B03-BF0F-FCF149626F13}"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pt-BR"/>
        </a:p>
      </dgm:t>
    </dgm:pt>
    <dgm:pt modelId="{58D7ADBD-7343-4176-8F3B-22278B6BDD87}">
      <dgm:prSet phldrT="[Texto]"/>
      <dgm:spPr/>
      <dgm:t>
        <a:bodyPr/>
        <a:lstStyle/>
        <a:p>
          <a:r>
            <a:rPr lang="pt-BR" dirty="0"/>
            <a:t>A partir de </a:t>
          </a:r>
          <a:r>
            <a:rPr lang="pt-BR" u="sng" dirty="0">
              <a:effectLst>
                <a:outerShdw blurRad="38100" dist="38100" dir="2700000" algn="tl">
                  <a:srgbClr val="000000">
                    <a:alpha val="43137"/>
                  </a:srgbClr>
                </a:outerShdw>
              </a:effectLst>
            </a:rPr>
            <a:t>01/04/2022</a:t>
          </a:r>
        </a:p>
      </dgm:t>
    </dgm:pt>
    <dgm:pt modelId="{3F345CC6-3A3C-4B1F-B25E-813336DCEC64}" type="parTrans" cxnId="{D299A0F9-A902-42D1-BBDC-C633FD9B1924}">
      <dgm:prSet/>
      <dgm:spPr/>
      <dgm:t>
        <a:bodyPr/>
        <a:lstStyle/>
        <a:p>
          <a:endParaRPr lang="pt-BR"/>
        </a:p>
      </dgm:t>
    </dgm:pt>
    <dgm:pt modelId="{4E5886F3-4F65-4C4B-BD6B-AA0B422D9A60}" type="sibTrans" cxnId="{D299A0F9-A902-42D1-BBDC-C633FD9B1924}">
      <dgm:prSet/>
      <dgm:spPr/>
      <dgm:t>
        <a:bodyPr/>
        <a:lstStyle/>
        <a:p>
          <a:endParaRPr lang="pt-BR"/>
        </a:p>
      </dgm:t>
    </dgm:pt>
    <dgm:pt modelId="{33F51E83-0767-483C-BA69-0B3E19EBF551}">
      <dgm:prSet phldrT="[Texto]" custT="1"/>
      <dgm:spPr/>
      <dgm:t>
        <a:bodyPr/>
        <a:lstStyle/>
        <a:p>
          <a:pPr algn="just"/>
          <a:r>
            <a:rPr lang="pt-BR" sz="2400" dirty="0"/>
            <a:t>Para os atuais profissionais e novos empossados.</a:t>
          </a:r>
        </a:p>
      </dgm:t>
    </dgm:pt>
    <dgm:pt modelId="{1D2A8685-E2CA-4D1F-BD9C-F01F589629EE}" type="parTrans" cxnId="{F244F06A-23F7-443B-A5F1-D8874AC61D1D}">
      <dgm:prSet/>
      <dgm:spPr/>
      <dgm:t>
        <a:bodyPr/>
        <a:lstStyle/>
        <a:p>
          <a:endParaRPr lang="pt-BR"/>
        </a:p>
      </dgm:t>
    </dgm:pt>
    <dgm:pt modelId="{923D3C2A-2F35-4D14-A1E8-1903CCAF06BF}" type="sibTrans" cxnId="{F244F06A-23F7-443B-A5F1-D8874AC61D1D}">
      <dgm:prSet/>
      <dgm:spPr/>
      <dgm:t>
        <a:bodyPr/>
        <a:lstStyle/>
        <a:p>
          <a:endParaRPr lang="pt-BR"/>
        </a:p>
      </dgm:t>
    </dgm:pt>
    <dgm:pt modelId="{C9995B87-6DB6-436A-9E9C-32BB670086D2}">
      <dgm:prSet phldrT="[Texto]"/>
      <dgm:spPr/>
      <dgm:t>
        <a:bodyPr/>
        <a:lstStyle/>
        <a:p>
          <a:r>
            <a:rPr lang="pt-BR" dirty="0"/>
            <a:t>Até 31/03/2022</a:t>
          </a:r>
        </a:p>
      </dgm:t>
    </dgm:pt>
    <dgm:pt modelId="{3BE3DAA8-88D1-455A-8B60-6CB14737224A}" type="parTrans" cxnId="{21A85FF8-D351-46BC-9899-1BECBEC018C0}">
      <dgm:prSet/>
      <dgm:spPr/>
      <dgm:t>
        <a:bodyPr/>
        <a:lstStyle/>
        <a:p>
          <a:endParaRPr lang="pt-BR"/>
        </a:p>
      </dgm:t>
    </dgm:pt>
    <dgm:pt modelId="{85656CFF-0C65-4936-B52A-3AFD64D5DB72}" type="sibTrans" cxnId="{21A85FF8-D351-46BC-9899-1BECBEC018C0}">
      <dgm:prSet/>
      <dgm:spPr/>
      <dgm:t>
        <a:bodyPr/>
        <a:lstStyle/>
        <a:p>
          <a:endParaRPr lang="pt-BR"/>
        </a:p>
      </dgm:t>
    </dgm:pt>
    <dgm:pt modelId="{46C5202F-95A5-4F51-88FC-36610C8A834B}">
      <dgm:prSet phldrT="[Texto]" custT="1"/>
      <dgm:spPr/>
      <dgm:t>
        <a:bodyPr/>
        <a:lstStyle/>
        <a:p>
          <a:pPr algn="just"/>
          <a:r>
            <a:rPr lang="pt-BR" sz="2400" dirty="0"/>
            <a:t>Exigível apenas a certificação do responsável pela gestão dos recursos e maioria dos membros do comitê de investimentos.</a:t>
          </a:r>
        </a:p>
      </dgm:t>
    </dgm:pt>
    <dgm:pt modelId="{6143818C-CC1D-4161-94F8-0881ECBC6F99}" type="parTrans" cxnId="{ADFE8292-E3ED-4D38-BAAB-FF2D25CEE27B}">
      <dgm:prSet/>
      <dgm:spPr/>
      <dgm:t>
        <a:bodyPr/>
        <a:lstStyle/>
        <a:p>
          <a:endParaRPr lang="pt-BR"/>
        </a:p>
      </dgm:t>
    </dgm:pt>
    <dgm:pt modelId="{A85C80B9-5E30-42DC-9D59-BDCD1979A42C}" type="sibTrans" cxnId="{ADFE8292-E3ED-4D38-BAAB-FF2D25CEE27B}">
      <dgm:prSet/>
      <dgm:spPr/>
      <dgm:t>
        <a:bodyPr/>
        <a:lstStyle/>
        <a:p>
          <a:endParaRPr lang="pt-BR"/>
        </a:p>
      </dgm:t>
    </dgm:pt>
    <dgm:pt modelId="{6ADD5795-B318-4AB9-BF9C-6637563B707E}">
      <dgm:prSet phldrT="[Texto]" custT="1"/>
      <dgm:spPr/>
      <dgm:t>
        <a:bodyPr/>
        <a:lstStyle/>
        <a:p>
          <a:pPr algn="just"/>
          <a:r>
            <a:rPr lang="pt-BR" sz="2400" dirty="0"/>
            <a:t>Portaria MPS nº 519, de 2011.</a:t>
          </a:r>
        </a:p>
      </dgm:t>
    </dgm:pt>
    <dgm:pt modelId="{3C92BBA7-2212-426A-977B-4B4E68227A35}" type="parTrans" cxnId="{A0048A3E-E56D-495C-B47B-A48060DEA683}">
      <dgm:prSet/>
      <dgm:spPr/>
      <dgm:t>
        <a:bodyPr/>
        <a:lstStyle/>
        <a:p>
          <a:endParaRPr lang="pt-BR"/>
        </a:p>
      </dgm:t>
    </dgm:pt>
    <dgm:pt modelId="{0AA01114-781B-4006-B0CF-5CE4193E84D5}" type="sibTrans" cxnId="{A0048A3E-E56D-495C-B47B-A48060DEA683}">
      <dgm:prSet/>
      <dgm:spPr/>
      <dgm:t>
        <a:bodyPr/>
        <a:lstStyle/>
        <a:p>
          <a:endParaRPr lang="pt-BR"/>
        </a:p>
      </dgm:t>
    </dgm:pt>
    <dgm:pt modelId="{5276F782-D7E8-4C36-BEAD-37BA944EBECB}">
      <dgm:prSet phldrT="[Texto]" custT="1"/>
      <dgm:spPr/>
      <dgm:t>
        <a:bodyPr/>
        <a:lstStyle/>
        <a:p>
          <a:pPr algn="just"/>
          <a:r>
            <a:rPr lang="pt-BR" sz="2400" dirty="0"/>
            <a:t>Portaria SPREV nº 14.770, de 17/12/2022.</a:t>
          </a:r>
          <a:endParaRPr lang="pt-BR" sz="2200" dirty="0"/>
        </a:p>
      </dgm:t>
    </dgm:pt>
    <dgm:pt modelId="{F328246A-577B-4249-8171-A3F1FCE5A1DA}" type="parTrans" cxnId="{92FE51C6-8A3A-40B3-A834-1E384ED2B179}">
      <dgm:prSet/>
      <dgm:spPr/>
    </dgm:pt>
    <dgm:pt modelId="{9659B576-7A93-464F-BEA5-0529F5003488}" type="sibTrans" cxnId="{92FE51C6-8A3A-40B3-A834-1E384ED2B179}">
      <dgm:prSet/>
      <dgm:spPr/>
    </dgm:pt>
    <dgm:pt modelId="{C0CD67A9-014F-42A8-A97D-4FFF9C2A32D5}" type="pres">
      <dgm:prSet presAssocID="{B6C6D850-F60B-4B03-BF0F-FCF149626F13}" presName="Name0" presStyleCnt="0">
        <dgm:presLayoutVars>
          <dgm:dir/>
          <dgm:animLvl val="lvl"/>
          <dgm:resizeHandles/>
        </dgm:presLayoutVars>
      </dgm:prSet>
      <dgm:spPr/>
    </dgm:pt>
    <dgm:pt modelId="{B19CFE8D-B013-40CA-85D0-BC6BE5943B5D}" type="pres">
      <dgm:prSet presAssocID="{58D7ADBD-7343-4176-8F3B-22278B6BDD87}" presName="linNode" presStyleCnt="0"/>
      <dgm:spPr/>
    </dgm:pt>
    <dgm:pt modelId="{9DCBC8D6-4EA2-4DF4-8B43-C233D6C287B7}" type="pres">
      <dgm:prSet presAssocID="{58D7ADBD-7343-4176-8F3B-22278B6BDD87}" presName="parentShp" presStyleLbl="node1" presStyleIdx="0" presStyleCnt="2">
        <dgm:presLayoutVars>
          <dgm:bulletEnabled val="1"/>
        </dgm:presLayoutVars>
      </dgm:prSet>
      <dgm:spPr/>
    </dgm:pt>
    <dgm:pt modelId="{0EA727CD-9C6E-4161-9318-D2133E236CEF}" type="pres">
      <dgm:prSet presAssocID="{58D7ADBD-7343-4176-8F3B-22278B6BDD87}" presName="childShp" presStyleLbl="bgAccFollowNode1" presStyleIdx="0" presStyleCnt="2">
        <dgm:presLayoutVars>
          <dgm:bulletEnabled val="1"/>
        </dgm:presLayoutVars>
      </dgm:prSet>
      <dgm:spPr/>
    </dgm:pt>
    <dgm:pt modelId="{C740EA28-3B8C-460C-B7A2-A999D264F99B}" type="pres">
      <dgm:prSet presAssocID="{4E5886F3-4F65-4C4B-BD6B-AA0B422D9A60}" presName="spacing" presStyleCnt="0"/>
      <dgm:spPr/>
    </dgm:pt>
    <dgm:pt modelId="{9861A382-EB14-4882-AAD7-4DD5AA65CA6E}" type="pres">
      <dgm:prSet presAssocID="{C9995B87-6DB6-436A-9E9C-32BB670086D2}" presName="linNode" presStyleCnt="0"/>
      <dgm:spPr/>
    </dgm:pt>
    <dgm:pt modelId="{7C338B07-4ABF-4D30-99F6-4E8CDAAD0134}" type="pres">
      <dgm:prSet presAssocID="{C9995B87-6DB6-436A-9E9C-32BB670086D2}" presName="parentShp" presStyleLbl="node1" presStyleIdx="1" presStyleCnt="2">
        <dgm:presLayoutVars>
          <dgm:bulletEnabled val="1"/>
        </dgm:presLayoutVars>
      </dgm:prSet>
      <dgm:spPr/>
    </dgm:pt>
    <dgm:pt modelId="{DF368B93-256C-4B08-B75C-F2B97135940A}" type="pres">
      <dgm:prSet presAssocID="{C9995B87-6DB6-436A-9E9C-32BB670086D2}" presName="childShp" presStyleLbl="bgAccFollowNode1" presStyleIdx="1" presStyleCnt="2">
        <dgm:presLayoutVars>
          <dgm:bulletEnabled val="1"/>
        </dgm:presLayoutVars>
      </dgm:prSet>
      <dgm:spPr/>
    </dgm:pt>
  </dgm:ptLst>
  <dgm:cxnLst>
    <dgm:cxn modelId="{26567002-EE53-45A9-A1FA-D0E8FFAAEDBB}" type="presOf" srcId="{B6C6D850-F60B-4B03-BF0F-FCF149626F13}" destId="{C0CD67A9-014F-42A8-A97D-4FFF9C2A32D5}" srcOrd="0" destOrd="0" presId="urn:microsoft.com/office/officeart/2005/8/layout/vList6"/>
    <dgm:cxn modelId="{E70C8709-23CD-4FCE-A237-41049D058941}" type="presOf" srcId="{C9995B87-6DB6-436A-9E9C-32BB670086D2}" destId="{7C338B07-4ABF-4D30-99F6-4E8CDAAD0134}" srcOrd="0" destOrd="0" presId="urn:microsoft.com/office/officeart/2005/8/layout/vList6"/>
    <dgm:cxn modelId="{4EA20238-2217-483A-A04A-6F6607AAA4A7}" type="presOf" srcId="{5276F782-D7E8-4C36-BEAD-37BA944EBECB}" destId="{0EA727CD-9C6E-4161-9318-D2133E236CEF}" srcOrd="0" destOrd="0" presId="urn:microsoft.com/office/officeart/2005/8/layout/vList6"/>
    <dgm:cxn modelId="{A0048A3E-E56D-495C-B47B-A48060DEA683}" srcId="{C9995B87-6DB6-436A-9E9C-32BB670086D2}" destId="{6ADD5795-B318-4AB9-BF9C-6637563B707E}" srcOrd="1" destOrd="0" parTransId="{3C92BBA7-2212-426A-977B-4B4E68227A35}" sibTransId="{0AA01114-781B-4006-B0CF-5CE4193E84D5}"/>
    <dgm:cxn modelId="{F244F06A-23F7-443B-A5F1-D8874AC61D1D}" srcId="{58D7ADBD-7343-4176-8F3B-22278B6BDD87}" destId="{33F51E83-0767-483C-BA69-0B3E19EBF551}" srcOrd="1" destOrd="0" parTransId="{1D2A8685-E2CA-4D1F-BD9C-F01F589629EE}" sibTransId="{923D3C2A-2F35-4D14-A1E8-1903CCAF06BF}"/>
    <dgm:cxn modelId="{6C209250-FF50-47A7-85D0-1D00DCA23B05}" type="presOf" srcId="{46C5202F-95A5-4F51-88FC-36610C8A834B}" destId="{DF368B93-256C-4B08-B75C-F2B97135940A}" srcOrd="0" destOrd="0" presId="urn:microsoft.com/office/officeart/2005/8/layout/vList6"/>
    <dgm:cxn modelId="{802D7E55-5574-488C-9C59-0D008B70D4D5}" type="presOf" srcId="{58D7ADBD-7343-4176-8F3B-22278B6BDD87}" destId="{9DCBC8D6-4EA2-4DF4-8B43-C233D6C287B7}" srcOrd="0" destOrd="0" presId="urn:microsoft.com/office/officeart/2005/8/layout/vList6"/>
    <dgm:cxn modelId="{ADFE8292-E3ED-4D38-BAAB-FF2D25CEE27B}" srcId="{C9995B87-6DB6-436A-9E9C-32BB670086D2}" destId="{46C5202F-95A5-4F51-88FC-36610C8A834B}" srcOrd="0" destOrd="0" parTransId="{6143818C-CC1D-4161-94F8-0881ECBC6F99}" sibTransId="{A85C80B9-5E30-42DC-9D59-BDCD1979A42C}"/>
    <dgm:cxn modelId="{92FE51C6-8A3A-40B3-A834-1E384ED2B179}" srcId="{58D7ADBD-7343-4176-8F3B-22278B6BDD87}" destId="{5276F782-D7E8-4C36-BEAD-37BA944EBECB}" srcOrd="0" destOrd="0" parTransId="{F328246A-577B-4249-8171-A3F1FCE5A1DA}" sibTransId="{9659B576-7A93-464F-BEA5-0529F5003488}"/>
    <dgm:cxn modelId="{DCC7E3EF-C096-478C-8B69-FF2BAD07346A}" type="presOf" srcId="{33F51E83-0767-483C-BA69-0B3E19EBF551}" destId="{0EA727CD-9C6E-4161-9318-D2133E236CEF}" srcOrd="0" destOrd="1" presId="urn:microsoft.com/office/officeart/2005/8/layout/vList6"/>
    <dgm:cxn modelId="{EFB23DF2-4FAF-42A5-A704-1100A2A78A42}" type="presOf" srcId="{6ADD5795-B318-4AB9-BF9C-6637563B707E}" destId="{DF368B93-256C-4B08-B75C-F2B97135940A}" srcOrd="0" destOrd="1" presId="urn:microsoft.com/office/officeart/2005/8/layout/vList6"/>
    <dgm:cxn modelId="{21A85FF8-D351-46BC-9899-1BECBEC018C0}" srcId="{B6C6D850-F60B-4B03-BF0F-FCF149626F13}" destId="{C9995B87-6DB6-436A-9E9C-32BB670086D2}" srcOrd="1" destOrd="0" parTransId="{3BE3DAA8-88D1-455A-8B60-6CB14737224A}" sibTransId="{85656CFF-0C65-4936-B52A-3AFD64D5DB72}"/>
    <dgm:cxn modelId="{D299A0F9-A902-42D1-BBDC-C633FD9B1924}" srcId="{B6C6D850-F60B-4B03-BF0F-FCF149626F13}" destId="{58D7ADBD-7343-4176-8F3B-22278B6BDD87}" srcOrd="0" destOrd="0" parTransId="{3F345CC6-3A3C-4B1F-B25E-813336DCEC64}" sibTransId="{4E5886F3-4F65-4C4B-BD6B-AA0B422D9A60}"/>
    <dgm:cxn modelId="{8213A5E9-5D46-46E0-B985-EC99C554DF76}" type="presParOf" srcId="{C0CD67A9-014F-42A8-A97D-4FFF9C2A32D5}" destId="{B19CFE8D-B013-40CA-85D0-BC6BE5943B5D}" srcOrd="0" destOrd="0" presId="urn:microsoft.com/office/officeart/2005/8/layout/vList6"/>
    <dgm:cxn modelId="{A4EEF3D2-AB3F-448D-9454-2A2A72D223C7}" type="presParOf" srcId="{B19CFE8D-B013-40CA-85D0-BC6BE5943B5D}" destId="{9DCBC8D6-4EA2-4DF4-8B43-C233D6C287B7}" srcOrd="0" destOrd="0" presId="urn:microsoft.com/office/officeart/2005/8/layout/vList6"/>
    <dgm:cxn modelId="{D7EBEF60-52AE-4249-A1EF-EECB9455EB8E}" type="presParOf" srcId="{B19CFE8D-B013-40CA-85D0-BC6BE5943B5D}" destId="{0EA727CD-9C6E-4161-9318-D2133E236CEF}" srcOrd="1" destOrd="0" presId="urn:microsoft.com/office/officeart/2005/8/layout/vList6"/>
    <dgm:cxn modelId="{F20D5912-A7D7-46BE-9BD5-54EC63D285B4}" type="presParOf" srcId="{C0CD67A9-014F-42A8-A97D-4FFF9C2A32D5}" destId="{C740EA28-3B8C-460C-B7A2-A999D264F99B}" srcOrd="1" destOrd="0" presId="urn:microsoft.com/office/officeart/2005/8/layout/vList6"/>
    <dgm:cxn modelId="{7B7055FF-34C1-4464-B93A-A06B23ADBD99}" type="presParOf" srcId="{C0CD67A9-014F-42A8-A97D-4FFF9C2A32D5}" destId="{9861A382-EB14-4882-AAD7-4DD5AA65CA6E}" srcOrd="2" destOrd="0" presId="urn:microsoft.com/office/officeart/2005/8/layout/vList6"/>
    <dgm:cxn modelId="{B1E3F42F-1999-463D-B951-B287F6856D21}" type="presParOf" srcId="{9861A382-EB14-4882-AAD7-4DD5AA65CA6E}" destId="{7C338B07-4ABF-4D30-99F6-4E8CDAAD0134}" srcOrd="0" destOrd="0" presId="urn:microsoft.com/office/officeart/2005/8/layout/vList6"/>
    <dgm:cxn modelId="{3B75D91E-689F-4CE8-8855-269980102429}" type="presParOf" srcId="{9861A382-EB14-4882-AAD7-4DD5AA65CA6E}" destId="{DF368B93-256C-4B08-B75C-F2B97135940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D0F6231-C24B-4D31-AB9E-6388B716B357}"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pt-BR"/>
        </a:p>
      </dgm:t>
    </dgm:pt>
    <dgm:pt modelId="{64634E3B-78C3-447A-8D7B-67F1B3A11DFA}">
      <dgm:prSet phldrT="[Texto]"/>
      <dgm:spPr/>
      <dgm:t>
        <a:bodyPr/>
        <a:lstStyle/>
        <a:p>
          <a:r>
            <a:rPr lang="pt-BR" dirty="0"/>
            <a:t>Atuais Profissionais</a:t>
          </a:r>
        </a:p>
      </dgm:t>
    </dgm:pt>
    <dgm:pt modelId="{832B7522-4F82-4112-9DB7-6CCF0AE9015A}" type="parTrans" cxnId="{5FB9A794-71E3-4260-ABFE-D2A761AF6D37}">
      <dgm:prSet/>
      <dgm:spPr/>
      <dgm:t>
        <a:bodyPr/>
        <a:lstStyle/>
        <a:p>
          <a:endParaRPr lang="pt-BR"/>
        </a:p>
      </dgm:t>
    </dgm:pt>
    <dgm:pt modelId="{E2CD78F1-7142-43FC-84A0-E1155AEA0894}" type="sibTrans" cxnId="{5FB9A794-71E3-4260-ABFE-D2A761AF6D37}">
      <dgm:prSet/>
      <dgm:spPr/>
      <dgm:t>
        <a:bodyPr/>
        <a:lstStyle/>
        <a:p>
          <a:endParaRPr lang="pt-BR"/>
        </a:p>
      </dgm:t>
    </dgm:pt>
    <dgm:pt modelId="{A6B471F4-FCBA-4E52-95C2-7E81427291A0}">
      <dgm:prSet phldrT="[Texto]"/>
      <dgm:spPr/>
      <dgm:t>
        <a:bodyPr/>
        <a:lstStyle/>
        <a:p>
          <a:pPr algn="just"/>
          <a:r>
            <a:rPr lang="pt-BR" dirty="0"/>
            <a:t>Exercício no cargo ou função em 31/03/2022;</a:t>
          </a:r>
        </a:p>
      </dgm:t>
    </dgm:pt>
    <dgm:pt modelId="{89EF8676-2C1B-471E-998C-981D6E3E3A68}" type="parTrans" cxnId="{E198BE09-8737-4F1C-8884-C9C8A0DDA799}">
      <dgm:prSet/>
      <dgm:spPr/>
      <dgm:t>
        <a:bodyPr/>
        <a:lstStyle/>
        <a:p>
          <a:endParaRPr lang="pt-BR"/>
        </a:p>
      </dgm:t>
    </dgm:pt>
    <dgm:pt modelId="{36DE35B4-9749-4483-9845-5EE9DDFDA290}" type="sibTrans" cxnId="{E198BE09-8737-4F1C-8884-C9C8A0DDA799}">
      <dgm:prSet/>
      <dgm:spPr/>
      <dgm:t>
        <a:bodyPr/>
        <a:lstStyle/>
        <a:p>
          <a:endParaRPr lang="pt-BR"/>
        </a:p>
      </dgm:t>
    </dgm:pt>
    <dgm:pt modelId="{26865B71-5990-4C91-B97B-0F1EFD9E5AAC}">
      <dgm:prSet phldrT="[Texto]"/>
      <dgm:spPr/>
      <dgm:t>
        <a:bodyPr/>
        <a:lstStyle/>
        <a:p>
          <a:pPr algn="just"/>
          <a:r>
            <a:rPr lang="pt-BR" dirty="0"/>
            <a:t>Implementação da certificação em 2 anos;</a:t>
          </a:r>
        </a:p>
      </dgm:t>
    </dgm:pt>
    <dgm:pt modelId="{2611A445-6924-4773-8035-1502215BD71D}" type="parTrans" cxnId="{FE259CAE-D79A-4C81-B89F-98670B0F2A06}">
      <dgm:prSet/>
      <dgm:spPr/>
      <dgm:t>
        <a:bodyPr/>
        <a:lstStyle/>
        <a:p>
          <a:endParaRPr lang="pt-BR"/>
        </a:p>
      </dgm:t>
    </dgm:pt>
    <dgm:pt modelId="{7C1381C5-CE5C-412F-84A7-2580B4D39A65}" type="sibTrans" cxnId="{FE259CAE-D79A-4C81-B89F-98670B0F2A06}">
      <dgm:prSet/>
      <dgm:spPr/>
      <dgm:t>
        <a:bodyPr/>
        <a:lstStyle/>
        <a:p>
          <a:endParaRPr lang="pt-BR"/>
        </a:p>
      </dgm:t>
    </dgm:pt>
    <dgm:pt modelId="{0A6DA2AB-E93C-4916-A3A9-C888D702DA70}">
      <dgm:prSet phldrT="[Texto]"/>
      <dgm:spPr/>
      <dgm:t>
        <a:bodyPr/>
        <a:lstStyle/>
        <a:p>
          <a:r>
            <a:rPr lang="pt-BR" dirty="0"/>
            <a:t>Novos Empossados</a:t>
          </a:r>
        </a:p>
      </dgm:t>
    </dgm:pt>
    <dgm:pt modelId="{07357174-7B9F-421B-A2BB-C89295FB88F8}" type="parTrans" cxnId="{3E0936D2-CD3D-432A-9483-E27BF8DA8CE6}">
      <dgm:prSet/>
      <dgm:spPr/>
      <dgm:t>
        <a:bodyPr/>
        <a:lstStyle/>
        <a:p>
          <a:endParaRPr lang="pt-BR"/>
        </a:p>
      </dgm:t>
    </dgm:pt>
    <dgm:pt modelId="{01FB8500-9D79-4205-BF95-B565299908F2}" type="sibTrans" cxnId="{3E0936D2-CD3D-432A-9483-E27BF8DA8CE6}">
      <dgm:prSet/>
      <dgm:spPr/>
      <dgm:t>
        <a:bodyPr/>
        <a:lstStyle/>
        <a:p>
          <a:endParaRPr lang="pt-BR"/>
        </a:p>
      </dgm:t>
    </dgm:pt>
    <dgm:pt modelId="{BE974A12-607E-4C54-8459-BD995C5E272F}">
      <dgm:prSet phldrT="[Texto]"/>
      <dgm:spPr/>
      <dgm:t>
        <a:bodyPr/>
        <a:lstStyle/>
        <a:p>
          <a:pPr algn="just"/>
          <a:r>
            <a:rPr lang="pt-BR" dirty="0"/>
            <a:t>Posse a partir de 01/04/2022; </a:t>
          </a:r>
        </a:p>
      </dgm:t>
    </dgm:pt>
    <dgm:pt modelId="{E003F02D-F572-4A2A-975A-AE6ED05E4238}" type="parTrans" cxnId="{34201340-6749-4E76-BACC-EBBAA20BC939}">
      <dgm:prSet/>
      <dgm:spPr/>
      <dgm:t>
        <a:bodyPr/>
        <a:lstStyle/>
        <a:p>
          <a:endParaRPr lang="pt-BR"/>
        </a:p>
      </dgm:t>
    </dgm:pt>
    <dgm:pt modelId="{8F9C7027-A1D4-4E2A-BD29-C79B2EF1381D}" type="sibTrans" cxnId="{34201340-6749-4E76-BACC-EBBAA20BC939}">
      <dgm:prSet/>
      <dgm:spPr/>
      <dgm:t>
        <a:bodyPr/>
        <a:lstStyle/>
        <a:p>
          <a:endParaRPr lang="pt-BR"/>
        </a:p>
      </dgm:t>
    </dgm:pt>
    <dgm:pt modelId="{BEF88D7E-9374-433A-A586-52A766773B1F}">
      <dgm:prSet phldrT="[Texto]"/>
      <dgm:spPr/>
      <dgm:t>
        <a:bodyPr/>
        <a:lstStyle/>
        <a:p>
          <a:pPr algn="just"/>
          <a:r>
            <a:rPr lang="pt-BR" dirty="0"/>
            <a:t>Comprovação em 1 ano a partir da data da posse, salvo para o comitê de investimentos/gestor de recursos (comprovação prévia).</a:t>
          </a:r>
        </a:p>
      </dgm:t>
    </dgm:pt>
    <dgm:pt modelId="{375E9170-8730-46F2-BD11-D0BC0CE4F210}" type="parTrans" cxnId="{0818BC9D-C380-4A86-A758-DA7BCDBC5842}">
      <dgm:prSet/>
      <dgm:spPr/>
      <dgm:t>
        <a:bodyPr/>
        <a:lstStyle/>
        <a:p>
          <a:endParaRPr lang="pt-BR"/>
        </a:p>
      </dgm:t>
    </dgm:pt>
    <dgm:pt modelId="{C5C0CEF7-9A81-41F3-90AC-0B3B10B6D7AF}" type="sibTrans" cxnId="{0818BC9D-C380-4A86-A758-DA7BCDBC5842}">
      <dgm:prSet/>
      <dgm:spPr/>
      <dgm:t>
        <a:bodyPr/>
        <a:lstStyle/>
        <a:p>
          <a:endParaRPr lang="pt-BR"/>
        </a:p>
      </dgm:t>
    </dgm:pt>
    <dgm:pt modelId="{BC7EE29B-14C3-475C-B3E8-DCAD9F6E158F}">
      <dgm:prSet phldrT="[Texto]"/>
      <dgm:spPr/>
      <dgm:t>
        <a:bodyPr/>
        <a:lstStyle/>
        <a:p>
          <a:pPr algn="just"/>
          <a:r>
            <a:rPr lang="pt-BR" dirty="0"/>
            <a:t>1º ano apenas uma parte e no 2º ano, os demais obrigados.</a:t>
          </a:r>
        </a:p>
      </dgm:t>
    </dgm:pt>
    <dgm:pt modelId="{564B553E-CDD9-46C8-9DC8-E730A7C1B443}" type="parTrans" cxnId="{42C45D4A-012A-4560-B3DE-509FAF4F873D}">
      <dgm:prSet/>
      <dgm:spPr/>
      <dgm:t>
        <a:bodyPr/>
        <a:lstStyle/>
        <a:p>
          <a:endParaRPr lang="pt-BR"/>
        </a:p>
      </dgm:t>
    </dgm:pt>
    <dgm:pt modelId="{31DE9B0C-CC55-47ED-BDFB-9EDE3B50301F}" type="sibTrans" cxnId="{42C45D4A-012A-4560-B3DE-509FAF4F873D}">
      <dgm:prSet/>
      <dgm:spPr/>
      <dgm:t>
        <a:bodyPr/>
        <a:lstStyle/>
        <a:p>
          <a:endParaRPr lang="pt-BR"/>
        </a:p>
      </dgm:t>
    </dgm:pt>
    <dgm:pt modelId="{C0A83DEA-F44E-4081-93D8-A6B1E0FAEE04}" type="pres">
      <dgm:prSet presAssocID="{0D0F6231-C24B-4D31-AB9E-6388B716B357}" presName="Name0" presStyleCnt="0">
        <dgm:presLayoutVars>
          <dgm:dir/>
          <dgm:animLvl val="lvl"/>
          <dgm:resizeHandles val="exact"/>
        </dgm:presLayoutVars>
      </dgm:prSet>
      <dgm:spPr/>
    </dgm:pt>
    <dgm:pt modelId="{A42AFE7D-4BFC-4176-906B-16BF8E7DCD89}" type="pres">
      <dgm:prSet presAssocID="{64634E3B-78C3-447A-8D7B-67F1B3A11DFA}" presName="composite" presStyleCnt="0"/>
      <dgm:spPr/>
    </dgm:pt>
    <dgm:pt modelId="{6AE47DB5-FC18-41FA-86DB-E22CAF0BF30F}" type="pres">
      <dgm:prSet presAssocID="{64634E3B-78C3-447A-8D7B-67F1B3A11DFA}" presName="parTx" presStyleLbl="alignNode1" presStyleIdx="0" presStyleCnt="2">
        <dgm:presLayoutVars>
          <dgm:chMax val="0"/>
          <dgm:chPref val="0"/>
          <dgm:bulletEnabled val="1"/>
        </dgm:presLayoutVars>
      </dgm:prSet>
      <dgm:spPr/>
    </dgm:pt>
    <dgm:pt modelId="{8997E6D5-F28E-4B1A-B595-B9CCF8B131F2}" type="pres">
      <dgm:prSet presAssocID="{64634E3B-78C3-447A-8D7B-67F1B3A11DFA}" presName="desTx" presStyleLbl="alignAccFollowNode1" presStyleIdx="0" presStyleCnt="2">
        <dgm:presLayoutVars>
          <dgm:bulletEnabled val="1"/>
        </dgm:presLayoutVars>
      </dgm:prSet>
      <dgm:spPr/>
    </dgm:pt>
    <dgm:pt modelId="{45FFB345-A0A7-4C35-BF43-5A278433F2A9}" type="pres">
      <dgm:prSet presAssocID="{E2CD78F1-7142-43FC-84A0-E1155AEA0894}" presName="space" presStyleCnt="0"/>
      <dgm:spPr/>
    </dgm:pt>
    <dgm:pt modelId="{3322CFA7-2E5A-4815-A997-E17706D39A7F}" type="pres">
      <dgm:prSet presAssocID="{0A6DA2AB-E93C-4916-A3A9-C888D702DA70}" presName="composite" presStyleCnt="0"/>
      <dgm:spPr/>
    </dgm:pt>
    <dgm:pt modelId="{A33A7E88-E9DE-4E6B-ADF9-7A22B09E1DF1}" type="pres">
      <dgm:prSet presAssocID="{0A6DA2AB-E93C-4916-A3A9-C888D702DA70}" presName="parTx" presStyleLbl="alignNode1" presStyleIdx="1" presStyleCnt="2">
        <dgm:presLayoutVars>
          <dgm:chMax val="0"/>
          <dgm:chPref val="0"/>
          <dgm:bulletEnabled val="1"/>
        </dgm:presLayoutVars>
      </dgm:prSet>
      <dgm:spPr/>
    </dgm:pt>
    <dgm:pt modelId="{16B63572-D164-471E-928D-EE31EEDA6B9B}" type="pres">
      <dgm:prSet presAssocID="{0A6DA2AB-E93C-4916-A3A9-C888D702DA70}" presName="desTx" presStyleLbl="alignAccFollowNode1" presStyleIdx="1" presStyleCnt="2">
        <dgm:presLayoutVars>
          <dgm:bulletEnabled val="1"/>
        </dgm:presLayoutVars>
      </dgm:prSet>
      <dgm:spPr/>
    </dgm:pt>
  </dgm:ptLst>
  <dgm:cxnLst>
    <dgm:cxn modelId="{E198BE09-8737-4F1C-8884-C9C8A0DDA799}" srcId="{64634E3B-78C3-447A-8D7B-67F1B3A11DFA}" destId="{A6B471F4-FCBA-4E52-95C2-7E81427291A0}" srcOrd="0" destOrd="0" parTransId="{89EF8676-2C1B-471E-998C-981D6E3E3A68}" sibTransId="{36DE35B4-9749-4483-9845-5EE9DDFDA290}"/>
    <dgm:cxn modelId="{98672410-07A8-4F89-9C89-084BB9082644}" type="presOf" srcId="{BC7EE29B-14C3-475C-B3E8-DCAD9F6E158F}" destId="{8997E6D5-F28E-4B1A-B595-B9CCF8B131F2}" srcOrd="0" destOrd="2" presId="urn:microsoft.com/office/officeart/2005/8/layout/hList1"/>
    <dgm:cxn modelId="{47AD6A1E-6CFE-4DC7-8261-15FA368E1804}" type="presOf" srcId="{A6B471F4-FCBA-4E52-95C2-7E81427291A0}" destId="{8997E6D5-F28E-4B1A-B595-B9CCF8B131F2}" srcOrd="0" destOrd="0" presId="urn:microsoft.com/office/officeart/2005/8/layout/hList1"/>
    <dgm:cxn modelId="{34201340-6749-4E76-BACC-EBBAA20BC939}" srcId="{0A6DA2AB-E93C-4916-A3A9-C888D702DA70}" destId="{BE974A12-607E-4C54-8459-BD995C5E272F}" srcOrd="0" destOrd="0" parTransId="{E003F02D-F572-4A2A-975A-AE6ED05E4238}" sibTransId="{8F9C7027-A1D4-4E2A-BD29-C79B2EF1381D}"/>
    <dgm:cxn modelId="{427F745B-4A11-4A27-935D-24A62295E844}" type="presOf" srcId="{BEF88D7E-9374-433A-A586-52A766773B1F}" destId="{16B63572-D164-471E-928D-EE31EEDA6B9B}" srcOrd="0" destOrd="1" presId="urn:microsoft.com/office/officeart/2005/8/layout/hList1"/>
    <dgm:cxn modelId="{42C45D4A-012A-4560-B3DE-509FAF4F873D}" srcId="{64634E3B-78C3-447A-8D7B-67F1B3A11DFA}" destId="{BC7EE29B-14C3-475C-B3E8-DCAD9F6E158F}" srcOrd="2" destOrd="0" parTransId="{564B553E-CDD9-46C8-9DC8-E730A7C1B443}" sibTransId="{31DE9B0C-CC55-47ED-BDFB-9EDE3B50301F}"/>
    <dgm:cxn modelId="{D4EF0D6E-9328-444E-80CF-945BF9E34475}" type="presOf" srcId="{64634E3B-78C3-447A-8D7B-67F1B3A11DFA}" destId="{6AE47DB5-FC18-41FA-86DB-E22CAF0BF30F}" srcOrd="0" destOrd="0" presId="urn:microsoft.com/office/officeart/2005/8/layout/hList1"/>
    <dgm:cxn modelId="{74883972-A661-4CCB-8654-25688A2338D2}" type="presOf" srcId="{0A6DA2AB-E93C-4916-A3A9-C888D702DA70}" destId="{A33A7E88-E9DE-4E6B-ADF9-7A22B09E1DF1}" srcOrd="0" destOrd="0" presId="urn:microsoft.com/office/officeart/2005/8/layout/hList1"/>
    <dgm:cxn modelId="{47B3D07D-F784-42DC-85DB-63E460F33DD7}" type="presOf" srcId="{BE974A12-607E-4C54-8459-BD995C5E272F}" destId="{16B63572-D164-471E-928D-EE31EEDA6B9B}" srcOrd="0" destOrd="0" presId="urn:microsoft.com/office/officeart/2005/8/layout/hList1"/>
    <dgm:cxn modelId="{5FB9A794-71E3-4260-ABFE-D2A761AF6D37}" srcId="{0D0F6231-C24B-4D31-AB9E-6388B716B357}" destId="{64634E3B-78C3-447A-8D7B-67F1B3A11DFA}" srcOrd="0" destOrd="0" parTransId="{832B7522-4F82-4112-9DB7-6CCF0AE9015A}" sibTransId="{E2CD78F1-7142-43FC-84A0-E1155AEA0894}"/>
    <dgm:cxn modelId="{0818BC9D-C380-4A86-A758-DA7BCDBC5842}" srcId="{0A6DA2AB-E93C-4916-A3A9-C888D702DA70}" destId="{BEF88D7E-9374-433A-A586-52A766773B1F}" srcOrd="1" destOrd="0" parTransId="{375E9170-8730-46F2-BD11-D0BC0CE4F210}" sibTransId="{C5C0CEF7-9A81-41F3-90AC-0B3B10B6D7AF}"/>
    <dgm:cxn modelId="{FE259CAE-D79A-4C81-B89F-98670B0F2A06}" srcId="{64634E3B-78C3-447A-8D7B-67F1B3A11DFA}" destId="{26865B71-5990-4C91-B97B-0F1EFD9E5AAC}" srcOrd="1" destOrd="0" parTransId="{2611A445-6924-4773-8035-1502215BD71D}" sibTransId="{7C1381C5-CE5C-412F-84A7-2580B4D39A65}"/>
    <dgm:cxn modelId="{3E0936D2-CD3D-432A-9483-E27BF8DA8CE6}" srcId="{0D0F6231-C24B-4D31-AB9E-6388B716B357}" destId="{0A6DA2AB-E93C-4916-A3A9-C888D702DA70}" srcOrd="1" destOrd="0" parTransId="{07357174-7B9F-421B-A2BB-C89295FB88F8}" sibTransId="{01FB8500-9D79-4205-BF95-B565299908F2}"/>
    <dgm:cxn modelId="{8721B1E3-1FCC-4915-9B18-40363ADFED22}" type="presOf" srcId="{26865B71-5990-4C91-B97B-0F1EFD9E5AAC}" destId="{8997E6D5-F28E-4B1A-B595-B9CCF8B131F2}" srcOrd="0" destOrd="1" presId="urn:microsoft.com/office/officeart/2005/8/layout/hList1"/>
    <dgm:cxn modelId="{3167B5EB-5F4A-45F2-9334-645CB0E38516}" type="presOf" srcId="{0D0F6231-C24B-4D31-AB9E-6388B716B357}" destId="{C0A83DEA-F44E-4081-93D8-A6B1E0FAEE04}" srcOrd="0" destOrd="0" presId="urn:microsoft.com/office/officeart/2005/8/layout/hList1"/>
    <dgm:cxn modelId="{588DF798-07B3-4341-A5F4-E6726C878053}" type="presParOf" srcId="{C0A83DEA-F44E-4081-93D8-A6B1E0FAEE04}" destId="{A42AFE7D-4BFC-4176-906B-16BF8E7DCD89}" srcOrd="0" destOrd="0" presId="urn:microsoft.com/office/officeart/2005/8/layout/hList1"/>
    <dgm:cxn modelId="{1640FCBC-98E2-4B0C-AD3C-4E1FABCB3224}" type="presParOf" srcId="{A42AFE7D-4BFC-4176-906B-16BF8E7DCD89}" destId="{6AE47DB5-FC18-41FA-86DB-E22CAF0BF30F}" srcOrd="0" destOrd="0" presId="urn:microsoft.com/office/officeart/2005/8/layout/hList1"/>
    <dgm:cxn modelId="{28EAD383-B72E-4150-B07D-D8CA2F5C8AD0}" type="presParOf" srcId="{A42AFE7D-4BFC-4176-906B-16BF8E7DCD89}" destId="{8997E6D5-F28E-4B1A-B595-B9CCF8B131F2}" srcOrd="1" destOrd="0" presId="urn:microsoft.com/office/officeart/2005/8/layout/hList1"/>
    <dgm:cxn modelId="{E35E1532-D987-4D3D-8896-AAEBD63DD8C4}" type="presParOf" srcId="{C0A83DEA-F44E-4081-93D8-A6B1E0FAEE04}" destId="{45FFB345-A0A7-4C35-BF43-5A278433F2A9}" srcOrd="1" destOrd="0" presId="urn:microsoft.com/office/officeart/2005/8/layout/hList1"/>
    <dgm:cxn modelId="{5A1D0E4A-A532-49B2-898A-DE08E2EDBEFC}" type="presParOf" srcId="{C0A83DEA-F44E-4081-93D8-A6B1E0FAEE04}" destId="{3322CFA7-2E5A-4815-A997-E17706D39A7F}" srcOrd="2" destOrd="0" presId="urn:microsoft.com/office/officeart/2005/8/layout/hList1"/>
    <dgm:cxn modelId="{ED3E6E0F-3153-4BE4-8093-08C6017A2AA6}" type="presParOf" srcId="{3322CFA7-2E5A-4815-A997-E17706D39A7F}" destId="{A33A7E88-E9DE-4E6B-ADF9-7A22B09E1DF1}" srcOrd="0" destOrd="0" presId="urn:microsoft.com/office/officeart/2005/8/layout/hList1"/>
    <dgm:cxn modelId="{CDF87A0E-443B-4E76-9648-F2C10B0ED1DA}" type="presParOf" srcId="{3322CFA7-2E5A-4815-A997-E17706D39A7F}" destId="{16B63572-D164-471E-928D-EE31EEDA6B9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CAB50BE-1C8F-4A72-B339-F777422932E1}"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pt-BR"/>
        </a:p>
      </dgm:t>
    </dgm:pt>
    <dgm:pt modelId="{06057A57-D164-4BCF-9A55-3569FD240CAD}">
      <dgm:prSet phldrT="[Texto]" custT="1"/>
      <dgm:spPr/>
      <dgm:t>
        <a:bodyPr/>
        <a:lstStyle/>
        <a:p>
          <a:r>
            <a:rPr lang="pt-BR" sz="2000" u="sng">
              <a:effectLst>
                <a:outerShdw blurRad="38100" dist="38100" dir="2700000" algn="tl">
                  <a:srgbClr val="000000">
                    <a:alpha val="43137"/>
                  </a:srgbClr>
                </a:outerShdw>
              </a:effectLst>
            </a:rPr>
            <a:t>Porte do RPPS no ISP  </a:t>
          </a:r>
          <a:r>
            <a:rPr lang="pt-BR" sz="2000" u="none">
              <a:effectLst>
                <a:outerShdw blurRad="38100" dist="38100" dir="2700000" algn="tl">
                  <a:srgbClr val="000000">
                    <a:alpha val="43137"/>
                  </a:srgbClr>
                </a:outerShdw>
              </a:effectLst>
            </a:rPr>
            <a:t>p/ dirigentes e conselheiros (ainda não exigível):</a:t>
          </a:r>
          <a:endParaRPr lang="pt-BR" sz="2000" u="none" dirty="0">
            <a:effectLst>
              <a:outerShdw blurRad="38100" dist="38100" dir="2700000" algn="tl">
                <a:srgbClr val="000000">
                  <a:alpha val="43137"/>
                </a:srgbClr>
              </a:outerShdw>
            </a:effectLst>
          </a:endParaRPr>
        </a:p>
      </dgm:t>
    </dgm:pt>
    <dgm:pt modelId="{0723B3C4-EDF9-49D3-8E01-EDA33914435F}" type="parTrans" cxnId="{8A4100DC-F7CC-44D2-947A-9796AAA38E62}">
      <dgm:prSet/>
      <dgm:spPr/>
      <dgm:t>
        <a:bodyPr/>
        <a:lstStyle/>
        <a:p>
          <a:endParaRPr lang="pt-BR" sz="2000"/>
        </a:p>
      </dgm:t>
    </dgm:pt>
    <dgm:pt modelId="{B85AEC74-9233-4B5E-87FE-72EE9CA6F226}" type="sibTrans" cxnId="{8A4100DC-F7CC-44D2-947A-9796AAA38E62}">
      <dgm:prSet/>
      <dgm:spPr/>
      <dgm:t>
        <a:bodyPr/>
        <a:lstStyle/>
        <a:p>
          <a:endParaRPr lang="pt-BR" sz="2000"/>
        </a:p>
      </dgm:t>
    </dgm:pt>
    <dgm:pt modelId="{4F5FEFA9-F19F-481B-ABBB-416229F4F781}">
      <dgm:prSet phldrT="[Texto]" custT="1"/>
      <dgm:spPr/>
      <dgm:t>
        <a:bodyPr/>
        <a:lstStyle/>
        <a:p>
          <a:r>
            <a:rPr lang="pt-BR" sz="2000" b="1" i="0" dirty="0">
              <a:effectLst/>
            </a:rPr>
            <a:t>Porte Especial e Grande Porte: </a:t>
          </a:r>
          <a:r>
            <a:rPr lang="pt-BR" sz="2000" i="0" dirty="0">
              <a:effectLst/>
            </a:rPr>
            <a:t>dirigente máximo e 1 diretor c/ certificação avançada, intermediária p/ demais diretores e p/ membros dos conselhos deliberativo e fiscal;</a:t>
          </a:r>
        </a:p>
      </dgm:t>
    </dgm:pt>
    <dgm:pt modelId="{AEF03504-0AB3-4C28-A657-521912487CA2}" type="parTrans" cxnId="{F115C2F5-279B-4F69-B769-A6556A790B5D}">
      <dgm:prSet/>
      <dgm:spPr/>
      <dgm:t>
        <a:bodyPr/>
        <a:lstStyle/>
        <a:p>
          <a:endParaRPr lang="pt-BR" sz="2000"/>
        </a:p>
      </dgm:t>
    </dgm:pt>
    <dgm:pt modelId="{77E8FDC5-F33C-4ACE-B95F-F31E36C8627D}" type="sibTrans" cxnId="{F115C2F5-279B-4F69-B769-A6556A790B5D}">
      <dgm:prSet/>
      <dgm:spPr/>
      <dgm:t>
        <a:bodyPr/>
        <a:lstStyle/>
        <a:p>
          <a:endParaRPr lang="pt-BR" sz="2000"/>
        </a:p>
      </dgm:t>
    </dgm:pt>
    <dgm:pt modelId="{6481A322-C3CE-4171-B4F3-060361693755}">
      <dgm:prSet phldrT="[Texto]" custT="1"/>
      <dgm:spPr/>
      <dgm:t>
        <a:bodyPr/>
        <a:lstStyle/>
        <a:p>
          <a:pPr algn="just"/>
          <a:r>
            <a:rPr lang="pt-BR" sz="2000" b="1" u="sng">
              <a:effectLst/>
            </a:rPr>
            <a:t>Volume de Recursos aplicados,</a:t>
          </a:r>
          <a:r>
            <a:rPr lang="pt-BR" sz="2000" b="1" u="none">
              <a:effectLst/>
            </a:rPr>
            <a:t> para responsável pela gestão dos recursos e membros do comitê de investimentos</a:t>
          </a:r>
          <a:r>
            <a:rPr lang="pt-BR" sz="2000" u="none">
              <a:effectLst/>
            </a:rPr>
            <a:t> </a:t>
          </a:r>
          <a:r>
            <a:rPr lang="pt-BR" sz="2000" u="none">
              <a:effectLst>
                <a:outerShdw blurRad="38100" dist="38100" dir="2700000" algn="tl">
                  <a:srgbClr val="000000">
                    <a:alpha val="43137"/>
                  </a:srgbClr>
                </a:outerShdw>
              </a:effectLst>
            </a:rPr>
            <a:t>(exigível a partir de 2023/2024)</a:t>
          </a:r>
          <a:r>
            <a:rPr lang="pt-BR" sz="2000" u="none"/>
            <a:t>:</a:t>
          </a:r>
          <a:endParaRPr lang="pt-BR" sz="2000" u="none" dirty="0"/>
        </a:p>
      </dgm:t>
    </dgm:pt>
    <dgm:pt modelId="{5C4D2847-7D23-49CC-AD4E-C21F7B8D9E51}" type="parTrans" cxnId="{408AAEDC-5236-43D8-9FB6-7E4B0305EEB6}">
      <dgm:prSet/>
      <dgm:spPr/>
      <dgm:t>
        <a:bodyPr/>
        <a:lstStyle/>
        <a:p>
          <a:endParaRPr lang="pt-BR" sz="2000"/>
        </a:p>
      </dgm:t>
    </dgm:pt>
    <dgm:pt modelId="{AD87A685-64E6-4526-BC7D-F81AC51EE1B5}" type="sibTrans" cxnId="{408AAEDC-5236-43D8-9FB6-7E4B0305EEB6}">
      <dgm:prSet/>
      <dgm:spPr/>
      <dgm:t>
        <a:bodyPr/>
        <a:lstStyle/>
        <a:p>
          <a:endParaRPr lang="pt-BR" sz="2000"/>
        </a:p>
      </dgm:t>
    </dgm:pt>
    <dgm:pt modelId="{ED299ABB-D635-4713-900B-7CCB700200CE}">
      <dgm:prSet phldrT="[Texto]" custT="1"/>
      <dgm:spPr/>
      <dgm:t>
        <a:bodyPr/>
        <a:lstStyle/>
        <a:p>
          <a:r>
            <a:rPr lang="pt-BR" sz="2000" b="1" i="0" dirty="0">
              <a:effectLst/>
            </a:rPr>
            <a:t>Recursos até R$ 10 milhões</a:t>
          </a:r>
          <a:r>
            <a:rPr lang="pt-BR" sz="2000" i="0" dirty="0">
              <a:effectLst/>
            </a:rPr>
            <a:t>: certificação básica do gestor e maioria membros titulares comitês</a:t>
          </a:r>
          <a:r>
            <a:rPr lang="pt-BR" sz="2000" dirty="0">
              <a:effectLst>
                <a:outerShdw blurRad="38100" dist="38100" dir="2700000" algn="tl">
                  <a:srgbClr val="000000">
                    <a:alpha val="43137"/>
                  </a:srgbClr>
                </a:outerShdw>
              </a:effectLst>
            </a:rPr>
            <a:t>.</a:t>
          </a:r>
          <a:endParaRPr lang="pt-BR" sz="2000" i="0" dirty="0">
            <a:effectLst/>
          </a:endParaRPr>
        </a:p>
      </dgm:t>
    </dgm:pt>
    <dgm:pt modelId="{25C386ED-3236-4459-84B8-F26B1FB2714D}" type="parTrans" cxnId="{12EE6B52-A81B-43A2-BA65-BB022821751F}">
      <dgm:prSet/>
      <dgm:spPr/>
      <dgm:t>
        <a:bodyPr/>
        <a:lstStyle/>
        <a:p>
          <a:endParaRPr lang="pt-BR" sz="2000"/>
        </a:p>
      </dgm:t>
    </dgm:pt>
    <dgm:pt modelId="{872AF22F-A104-4116-9CD7-4C5FAEE549CF}" type="sibTrans" cxnId="{12EE6B52-A81B-43A2-BA65-BB022821751F}">
      <dgm:prSet/>
      <dgm:spPr/>
      <dgm:t>
        <a:bodyPr/>
        <a:lstStyle/>
        <a:p>
          <a:endParaRPr lang="pt-BR" sz="2000"/>
        </a:p>
      </dgm:t>
    </dgm:pt>
    <dgm:pt modelId="{64ABBE97-5FE4-4452-84E1-95047BE19E58}">
      <dgm:prSet phldrT="[Texto]" custT="1"/>
      <dgm:spPr/>
      <dgm:t>
        <a:bodyPr/>
        <a:lstStyle/>
        <a:p>
          <a:r>
            <a:rPr lang="pt-BR" sz="2000" b="1" i="0" dirty="0">
              <a:effectLst/>
            </a:rPr>
            <a:t>Recursos acima de R$ 500 milhões</a:t>
          </a:r>
          <a:r>
            <a:rPr lang="pt-BR" sz="2000" i="0" dirty="0">
              <a:effectLst/>
            </a:rPr>
            <a:t>/investidor profissional: gestor de recursos e 1 membro comitê com certificação avançada e todos os demais c/ intermediária </a:t>
          </a:r>
        </a:p>
      </dgm:t>
    </dgm:pt>
    <dgm:pt modelId="{88D0F38B-2BD1-47F2-9C87-0E7BD297B19B}" type="parTrans" cxnId="{E83822FF-AEBC-4ADD-B074-9FDA49F4068A}">
      <dgm:prSet/>
      <dgm:spPr/>
      <dgm:t>
        <a:bodyPr/>
        <a:lstStyle/>
        <a:p>
          <a:endParaRPr lang="pt-BR" sz="2000"/>
        </a:p>
      </dgm:t>
    </dgm:pt>
    <dgm:pt modelId="{67CBE899-15F9-461A-8223-813FFF1CFC1C}" type="sibTrans" cxnId="{E83822FF-AEBC-4ADD-B074-9FDA49F4068A}">
      <dgm:prSet/>
      <dgm:spPr/>
      <dgm:t>
        <a:bodyPr/>
        <a:lstStyle/>
        <a:p>
          <a:endParaRPr lang="pt-BR" sz="2000"/>
        </a:p>
      </dgm:t>
    </dgm:pt>
    <dgm:pt modelId="{EB5EEB8B-D163-48C9-BD11-88A9669B31F1}">
      <dgm:prSet phldrT="[Texto]" custT="1"/>
      <dgm:spPr/>
      <dgm:t>
        <a:bodyPr/>
        <a:lstStyle/>
        <a:p>
          <a:r>
            <a:rPr lang="pt-BR" sz="2000" b="1" i="0" dirty="0">
              <a:effectLst/>
            </a:rPr>
            <a:t>Recursos acima de R$ 10 milhões</a:t>
          </a:r>
          <a:r>
            <a:rPr lang="pt-BR" sz="2000" i="0" dirty="0">
              <a:effectLst/>
            </a:rPr>
            <a:t>/investidor qualificado: gestor de recursos e 1 membro comitê com certificação intermediária e todos os demais c/ básica </a:t>
          </a:r>
        </a:p>
      </dgm:t>
    </dgm:pt>
    <dgm:pt modelId="{35DD7A82-FE36-4A22-9560-F1E9BACED78B}" type="parTrans" cxnId="{22D940CE-84E8-4A25-9FD7-1F2C833B4A46}">
      <dgm:prSet/>
      <dgm:spPr/>
      <dgm:t>
        <a:bodyPr/>
        <a:lstStyle/>
        <a:p>
          <a:endParaRPr lang="pt-BR" sz="2000"/>
        </a:p>
      </dgm:t>
    </dgm:pt>
    <dgm:pt modelId="{CD919583-682F-4936-9E9E-921CA99AC780}" type="sibTrans" cxnId="{22D940CE-84E8-4A25-9FD7-1F2C833B4A46}">
      <dgm:prSet/>
      <dgm:spPr/>
      <dgm:t>
        <a:bodyPr/>
        <a:lstStyle/>
        <a:p>
          <a:endParaRPr lang="pt-BR" sz="2000"/>
        </a:p>
      </dgm:t>
    </dgm:pt>
    <dgm:pt modelId="{5F7EF007-5511-466A-843A-F4D5C68573F9}">
      <dgm:prSet phldrT="[Texto]" custT="1"/>
      <dgm:spPr/>
      <dgm:t>
        <a:bodyPr/>
        <a:lstStyle/>
        <a:p>
          <a:r>
            <a:rPr lang="pt-BR" sz="2000" b="1" i="0" dirty="0">
              <a:effectLst/>
            </a:rPr>
            <a:t>Médio Porte</a:t>
          </a:r>
          <a:r>
            <a:rPr lang="pt-BR" sz="2000" i="0" dirty="0">
              <a:effectLst/>
            </a:rPr>
            <a:t>: dirigente máximo e 1 diretor c/ certificação intermediária, básica p/ demais diretores e p/ membros dos conselhos deliberativo e fiscal;</a:t>
          </a:r>
        </a:p>
      </dgm:t>
    </dgm:pt>
    <dgm:pt modelId="{FB10444D-006D-4616-8EA9-A2775B911F6A}" type="parTrans" cxnId="{ABF24D96-4ACF-4B23-B476-5F2EBB1DFCB1}">
      <dgm:prSet/>
      <dgm:spPr/>
      <dgm:t>
        <a:bodyPr/>
        <a:lstStyle/>
        <a:p>
          <a:endParaRPr lang="pt-BR" sz="2000"/>
        </a:p>
      </dgm:t>
    </dgm:pt>
    <dgm:pt modelId="{80E71AB2-A004-4D38-BC21-37BC7D8D0FF1}" type="sibTrans" cxnId="{ABF24D96-4ACF-4B23-B476-5F2EBB1DFCB1}">
      <dgm:prSet/>
      <dgm:spPr/>
      <dgm:t>
        <a:bodyPr/>
        <a:lstStyle/>
        <a:p>
          <a:endParaRPr lang="pt-BR" sz="2000"/>
        </a:p>
      </dgm:t>
    </dgm:pt>
    <dgm:pt modelId="{A838E211-9C5B-4B1B-A79B-982F94450BE4}">
      <dgm:prSet phldrT="[Texto]" custT="1"/>
      <dgm:spPr/>
      <dgm:t>
        <a:bodyPr/>
        <a:lstStyle/>
        <a:p>
          <a:r>
            <a:rPr lang="pt-BR" sz="2000" b="1" i="0" dirty="0">
              <a:effectLst/>
            </a:rPr>
            <a:t>Pequeno Porte</a:t>
          </a:r>
          <a:r>
            <a:rPr lang="pt-BR" sz="2000" i="0" dirty="0">
              <a:effectLst/>
            </a:rPr>
            <a:t>: dirigente máximo, maioria  e 1 diretor c/ certificação intermediária, básica p/ demais diretores e membros dos conselhos deliberativo e fiscal.</a:t>
          </a:r>
        </a:p>
      </dgm:t>
    </dgm:pt>
    <dgm:pt modelId="{F0434BC4-7F1E-47A1-8C7C-885D8D9D6CAA}" type="parTrans" cxnId="{6AD2FE9E-6EDE-4FAA-A96E-36092B41D3D1}">
      <dgm:prSet/>
      <dgm:spPr/>
      <dgm:t>
        <a:bodyPr/>
        <a:lstStyle/>
        <a:p>
          <a:endParaRPr lang="pt-BR" sz="2000"/>
        </a:p>
      </dgm:t>
    </dgm:pt>
    <dgm:pt modelId="{C9A2D69F-2D17-45A9-B2BB-C7E6A454B099}" type="sibTrans" cxnId="{6AD2FE9E-6EDE-4FAA-A96E-36092B41D3D1}">
      <dgm:prSet/>
      <dgm:spPr/>
      <dgm:t>
        <a:bodyPr/>
        <a:lstStyle/>
        <a:p>
          <a:endParaRPr lang="pt-BR" sz="2000"/>
        </a:p>
      </dgm:t>
    </dgm:pt>
    <dgm:pt modelId="{957287B5-AA07-4B17-9DA2-C6DD550C2FCB}" type="pres">
      <dgm:prSet presAssocID="{BCAB50BE-1C8F-4A72-B339-F777422932E1}" presName="Name0" presStyleCnt="0">
        <dgm:presLayoutVars>
          <dgm:dir/>
          <dgm:animLvl val="lvl"/>
          <dgm:resizeHandles val="exact"/>
        </dgm:presLayoutVars>
      </dgm:prSet>
      <dgm:spPr/>
    </dgm:pt>
    <dgm:pt modelId="{458874E5-9E3C-429C-82D8-03A37720D56D}" type="pres">
      <dgm:prSet presAssocID="{06057A57-D164-4BCF-9A55-3569FD240CAD}" presName="composite" presStyleCnt="0"/>
      <dgm:spPr/>
    </dgm:pt>
    <dgm:pt modelId="{AAD166C6-5C25-48B6-A325-0232304A1071}" type="pres">
      <dgm:prSet presAssocID="{06057A57-D164-4BCF-9A55-3569FD240CAD}" presName="parTx" presStyleLbl="alignNode1" presStyleIdx="0" presStyleCnt="2">
        <dgm:presLayoutVars>
          <dgm:chMax val="0"/>
          <dgm:chPref val="0"/>
          <dgm:bulletEnabled val="1"/>
        </dgm:presLayoutVars>
      </dgm:prSet>
      <dgm:spPr/>
    </dgm:pt>
    <dgm:pt modelId="{1921A261-44F8-47D9-8888-B447124EFD53}" type="pres">
      <dgm:prSet presAssocID="{06057A57-D164-4BCF-9A55-3569FD240CAD}" presName="desTx" presStyleLbl="alignAccFollowNode1" presStyleIdx="0" presStyleCnt="2">
        <dgm:presLayoutVars>
          <dgm:bulletEnabled val="1"/>
        </dgm:presLayoutVars>
      </dgm:prSet>
      <dgm:spPr/>
    </dgm:pt>
    <dgm:pt modelId="{3D71B5D2-1101-49F4-933A-C5A7025DCAE5}" type="pres">
      <dgm:prSet presAssocID="{B85AEC74-9233-4B5E-87FE-72EE9CA6F226}" presName="space" presStyleCnt="0"/>
      <dgm:spPr/>
    </dgm:pt>
    <dgm:pt modelId="{88031EB6-8A49-4A12-94D3-BD7FF4D04BB8}" type="pres">
      <dgm:prSet presAssocID="{6481A322-C3CE-4171-B4F3-060361693755}" presName="composite" presStyleCnt="0"/>
      <dgm:spPr/>
    </dgm:pt>
    <dgm:pt modelId="{6A3B5704-2167-4173-B4A5-5E27010A0E58}" type="pres">
      <dgm:prSet presAssocID="{6481A322-C3CE-4171-B4F3-060361693755}" presName="parTx" presStyleLbl="alignNode1" presStyleIdx="1" presStyleCnt="2" custScaleY="98149">
        <dgm:presLayoutVars>
          <dgm:chMax val="0"/>
          <dgm:chPref val="0"/>
          <dgm:bulletEnabled val="1"/>
        </dgm:presLayoutVars>
      </dgm:prSet>
      <dgm:spPr/>
    </dgm:pt>
    <dgm:pt modelId="{31EBBC9B-3A10-48E2-B3A5-BA557C0BAD5D}" type="pres">
      <dgm:prSet presAssocID="{6481A322-C3CE-4171-B4F3-060361693755}" presName="desTx" presStyleLbl="alignAccFollowNode1" presStyleIdx="1" presStyleCnt="2">
        <dgm:presLayoutVars>
          <dgm:bulletEnabled val="1"/>
        </dgm:presLayoutVars>
      </dgm:prSet>
      <dgm:spPr/>
    </dgm:pt>
  </dgm:ptLst>
  <dgm:cxnLst>
    <dgm:cxn modelId="{93D96821-D44A-4DC6-85E0-0A6511982236}" type="presOf" srcId="{A838E211-9C5B-4B1B-A79B-982F94450BE4}" destId="{1921A261-44F8-47D9-8888-B447124EFD53}" srcOrd="0" destOrd="2" presId="urn:microsoft.com/office/officeart/2005/8/layout/hList1"/>
    <dgm:cxn modelId="{101F4268-FC0B-42A6-AE00-8E59F4D60F88}" type="presOf" srcId="{BCAB50BE-1C8F-4A72-B339-F777422932E1}" destId="{957287B5-AA07-4B17-9DA2-C6DD550C2FCB}" srcOrd="0" destOrd="0" presId="urn:microsoft.com/office/officeart/2005/8/layout/hList1"/>
    <dgm:cxn modelId="{01BCD868-D590-4BDC-87B1-8194DDA8F47C}" type="presOf" srcId="{ED299ABB-D635-4713-900B-7CCB700200CE}" destId="{31EBBC9B-3A10-48E2-B3A5-BA557C0BAD5D}" srcOrd="0" destOrd="2" presId="urn:microsoft.com/office/officeart/2005/8/layout/hList1"/>
    <dgm:cxn modelId="{12EE6B52-A81B-43A2-BA65-BB022821751F}" srcId="{6481A322-C3CE-4171-B4F3-060361693755}" destId="{ED299ABB-D635-4713-900B-7CCB700200CE}" srcOrd="2" destOrd="0" parTransId="{25C386ED-3236-4459-84B8-F26B1FB2714D}" sibTransId="{872AF22F-A104-4116-9CD7-4C5FAEE549CF}"/>
    <dgm:cxn modelId="{816E9E95-FAB2-48B5-B521-E42DBC97C2CD}" type="presOf" srcId="{4F5FEFA9-F19F-481B-ABBB-416229F4F781}" destId="{1921A261-44F8-47D9-8888-B447124EFD53}" srcOrd="0" destOrd="0" presId="urn:microsoft.com/office/officeart/2005/8/layout/hList1"/>
    <dgm:cxn modelId="{ABF24D96-4ACF-4B23-B476-5F2EBB1DFCB1}" srcId="{06057A57-D164-4BCF-9A55-3569FD240CAD}" destId="{5F7EF007-5511-466A-843A-F4D5C68573F9}" srcOrd="1" destOrd="0" parTransId="{FB10444D-006D-4616-8EA9-A2775B911F6A}" sibTransId="{80E71AB2-A004-4D38-BC21-37BC7D8D0FF1}"/>
    <dgm:cxn modelId="{6AD2FE9E-6EDE-4FAA-A96E-36092B41D3D1}" srcId="{06057A57-D164-4BCF-9A55-3569FD240CAD}" destId="{A838E211-9C5B-4B1B-A79B-982F94450BE4}" srcOrd="2" destOrd="0" parTransId="{F0434BC4-7F1E-47A1-8C7C-885D8D9D6CAA}" sibTransId="{C9A2D69F-2D17-45A9-B2BB-C7E6A454B099}"/>
    <dgm:cxn modelId="{39C8D1AA-00D5-477A-B483-8E6258C733CE}" type="presOf" srcId="{64ABBE97-5FE4-4452-84E1-95047BE19E58}" destId="{31EBBC9B-3A10-48E2-B3A5-BA557C0BAD5D}" srcOrd="0" destOrd="0" presId="urn:microsoft.com/office/officeart/2005/8/layout/hList1"/>
    <dgm:cxn modelId="{B39D8EBA-36E3-4A76-8436-1797133F42C2}" type="presOf" srcId="{06057A57-D164-4BCF-9A55-3569FD240CAD}" destId="{AAD166C6-5C25-48B6-A325-0232304A1071}" srcOrd="0" destOrd="0" presId="urn:microsoft.com/office/officeart/2005/8/layout/hList1"/>
    <dgm:cxn modelId="{22D940CE-84E8-4A25-9FD7-1F2C833B4A46}" srcId="{6481A322-C3CE-4171-B4F3-060361693755}" destId="{EB5EEB8B-D163-48C9-BD11-88A9669B31F1}" srcOrd="1" destOrd="0" parTransId="{35DD7A82-FE36-4A22-9560-F1E9BACED78B}" sibTransId="{CD919583-682F-4936-9E9E-921CA99AC780}"/>
    <dgm:cxn modelId="{8A4100DC-F7CC-44D2-947A-9796AAA38E62}" srcId="{BCAB50BE-1C8F-4A72-B339-F777422932E1}" destId="{06057A57-D164-4BCF-9A55-3569FD240CAD}" srcOrd="0" destOrd="0" parTransId="{0723B3C4-EDF9-49D3-8E01-EDA33914435F}" sibTransId="{B85AEC74-9233-4B5E-87FE-72EE9CA6F226}"/>
    <dgm:cxn modelId="{408AAEDC-5236-43D8-9FB6-7E4B0305EEB6}" srcId="{BCAB50BE-1C8F-4A72-B339-F777422932E1}" destId="{6481A322-C3CE-4171-B4F3-060361693755}" srcOrd="1" destOrd="0" parTransId="{5C4D2847-7D23-49CC-AD4E-C21F7B8D9E51}" sibTransId="{AD87A685-64E6-4526-BC7D-F81AC51EE1B5}"/>
    <dgm:cxn modelId="{A873C6E2-3766-4BCA-B4A9-8C5704873B2E}" type="presOf" srcId="{EB5EEB8B-D163-48C9-BD11-88A9669B31F1}" destId="{31EBBC9B-3A10-48E2-B3A5-BA557C0BAD5D}" srcOrd="0" destOrd="1" presId="urn:microsoft.com/office/officeart/2005/8/layout/hList1"/>
    <dgm:cxn modelId="{9CC792ED-9ADD-4F44-8FA3-116823DB44DB}" type="presOf" srcId="{6481A322-C3CE-4171-B4F3-060361693755}" destId="{6A3B5704-2167-4173-B4A5-5E27010A0E58}" srcOrd="0" destOrd="0" presId="urn:microsoft.com/office/officeart/2005/8/layout/hList1"/>
    <dgm:cxn modelId="{F115C2F5-279B-4F69-B769-A6556A790B5D}" srcId="{06057A57-D164-4BCF-9A55-3569FD240CAD}" destId="{4F5FEFA9-F19F-481B-ABBB-416229F4F781}" srcOrd="0" destOrd="0" parTransId="{AEF03504-0AB3-4C28-A657-521912487CA2}" sibTransId="{77E8FDC5-F33C-4ACE-B95F-F31E36C8627D}"/>
    <dgm:cxn modelId="{32C855F9-CB98-4586-B174-531BE05929AE}" type="presOf" srcId="{5F7EF007-5511-466A-843A-F4D5C68573F9}" destId="{1921A261-44F8-47D9-8888-B447124EFD53}" srcOrd="0" destOrd="1" presId="urn:microsoft.com/office/officeart/2005/8/layout/hList1"/>
    <dgm:cxn modelId="{E83822FF-AEBC-4ADD-B074-9FDA49F4068A}" srcId="{6481A322-C3CE-4171-B4F3-060361693755}" destId="{64ABBE97-5FE4-4452-84E1-95047BE19E58}" srcOrd="0" destOrd="0" parTransId="{88D0F38B-2BD1-47F2-9C87-0E7BD297B19B}" sibTransId="{67CBE899-15F9-461A-8223-813FFF1CFC1C}"/>
    <dgm:cxn modelId="{B79A7CFA-FE96-4E3A-95BD-E0F200BD3397}" type="presParOf" srcId="{957287B5-AA07-4B17-9DA2-C6DD550C2FCB}" destId="{458874E5-9E3C-429C-82D8-03A37720D56D}" srcOrd="0" destOrd="0" presId="urn:microsoft.com/office/officeart/2005/8/layout/hList1"/>
    <dgm:cxn modelId="{5AD58E7C-3821-4C91-B22E-FE9379E7DCA2}" type="presParOf" srcId="{458874E5-9E3C-429C-82D8-03A37720D56D}" destId="{AAD166C6-5C25-48B6-A325-0232304A1071}" srcOrd="0" destOrd="0" presId="urn:microsoft.com/office/officeart/2005/8/layout/hList1"/>
    <dgm:cxn modelId="{BDF92EC0-3869-4ED8-813B-E6E07A397801}" type="presParOf" srcId="{458874E5-9E3C-429C-82D8-03A37720D56D}" destId="{1921A261-44F8-47D9-8888-B447124EFD53}" srcOrd="1" destOrd="0" presId="urn:microsoft.com/office/officeart/2005/8/layout/hList1"/>
    <dgm:cxn modelId="{6EF5B8D7-3616-4B5A-8256-2B811D50B452}" type="presParOf" srcId="{957287B5-AA07-4B17-9DA2-C6DD550C2FCB}" destId="{3D71B5D2-1101-49F4-933A-C5A7025DCAE5}" srcOrd="1" destOrd="0" presId="urn:microsoft.com/office/officeart/2005/8/layout/hList1"/>
    <dgm:cxn modelId="{DE237DF6-F6DF-4394-A995-D713C531AF5C}" type="presParOf" srcId="{957287B5-AA07-4B17-9DA2-C6DD550C2FCB}" destId="{88031EB6-8A49-4A12-94D3-BD7FF4D04BB8}" srcOrd="2" destOrd="0" presId="urn:microsoft.com/office/officeart/2005/8/layout/hList1"/>
    <dgm:cxn modelId="{C4AA1F71-9B54-4983-BDF5-D282C2777EB0}" type="presParOf" srcId="{88031EB6-8A49-4A12-94D3-BD7FF4D04BB8}" destId="{6A3B5704-2167-4173-B4A5-5E27010A0E58}" srcOrd="0" destOrd="0" presId="urn:microsoft.com/office/officeart/2005/8/layout/hList1"/>
    <dgm:cxn modelId="{93C46A15-971F-4CAC-9990-464052DC0B76}" type="presParOf" srcId="{88031EB6-8A49-4A12-94D3-BD7FF4D04BB8}" destId="{31EBBC9B-3A10-48E2-B3A5-BA557C0BAD5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214E8220-A2F8-44C8-948A-0BC0B66CF37F}"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pt-BR"/>
        </a:p>
      </dgm:t>
    </dgm:pt>
    <dgm:pt modelId="{D0A14ADD-2003-45F3-BEFB-889DE1C2A32D}">
      <dgm:prSet phldrT="[Texto]" custT="1"/>
      <dgm:spPr/>
      <dgm:t>
        <a:bodyPr/>
        <a:lstStyle/>
        <a:p>
          <a:r>
            <a:rPr lang="pt-BR" sz="1800" b="1" dirty="0"/>
            <a:t>Mandato inferior a 4 anos ou por prazo indeterminado, o prazo será de 6 meses. </a:t>
          </a:r>
        </a:p>
        <a:p>
          <a:r>
            <a:rPr lang="pt-BR" sz="1800" b="1" dirty="0"/>
            <a:t>Substituição antes de 1 ano, o sucessor terá o prazo que ainda restava para o substituído; substituição após 1 ano, o sucessor já deve possuir a certificação prévia;</a:t>
          </a:r>
        </a:p>
      </dgm:t>
    </dgm:pt>
    <dgm:pt modelId="{CCE4175D-B684-48E0-AFB2-129D916C60DB}" type="parTrans" cxnId="{BEB063DF-1BE6-4A2D-B37F-D8AFE9DC2279}">
      <dgm:prSet/>
      <dgm:spPr/>
      <dgm:t>
        <a:bodyPr/>
        <a:lstStyle/>
        <a:p>
          <a:endParaRPr lang="pt-BR" sz="2400"/>
        </a:p>
      </dgm:t>
    </dgm:pt>
    <dgm:pt modelId="{B68E4364-942E-4323-89FB-E9B99909808A}" type="sibTrans" cxnId="{BEB063DF-1BE6-4A2D-B37F-D8AFE9DC2279}">
      <dgm:prSet/>
      <dgm:spPr/>
      <dgm:t>
        <a:bodyPr/>
        <a:lstStyle/>
        <a:p>
          <a:endParaRPr lang="pt-BR" sz="2400"/>
        </a:p>
      </dgm:t>
    </dgm:pt>
    <dgm:pt modelId="{E01BE23A-4B8E-4E05-8A77-DA027CA1932B}">
      <dgm:prSet phldrT="[Texto]" custT="1"/>
      <dgm:spPr/>
      <dgm:t>
        <a:bodyPr/>
        <a:lstStyle/>
        <a:p>
          <a:r>
            <a:rPr lang="pt-BR" sz="1800" b="1" dirty="0"/>
            <a:t>As certificações emitidas até 31/03/2022, habilitarão os profissionais empossados até essa data para todos cargos/funções, seja p/ certificação no nível básico, intermediário ou avançado, e serão aproveitadas também para o exercício simultâneo (dirigente + conselheiro + comitê) e nas situações de mandato vencido no decorrer da certificação, mas reconduzido sem interrupção.</a:t>
          </a:r>
        </a:p>
      </dgm:t>
    </dgm:pt>
    <dgm:pt modelId="{D0FB0292-7D47-4CE9-9B2E-49AAB33E19E4}" type="parTrans" cxnId="{826589B4-C387-4DA5-92EB-5167DE501E8B}">
      <dgm:prSet/>
      <dgm:spPr/>
      <dgm:t>
        <a:bodyPr/>
        <a:lstStyle/>
        <a:p>
          <a:endParaRPr lang="pt-BR" sz="2400"/>
        </a:p>
      </dgm:t>
    </dgm:pt>
    <dgm:pt modelId="{1BF2EEB2-7A77-4063-AF08-5B76A3CC7B77}" type="sibTrans" cxnId="{826589B4-C387-4DA5-92EB-5167DE501E8B}">
      <dgm:prSet/>
      <dgm:spPr/>
      <dgm:t>
        <a:bodyPr/>
        <a:lstStyle/>
        <a:p>
          <a:endParaRPr lang="pt-BR" sz="2400"/>
        </a:p>
      </dgm:t>
    </dgm:pt>
    <dgm:pt modelId="{DC05AFF2-8C1C-4DF3-9CB3-60DAEE24BAAF}">
      <dgm:prSet phldrT="[Texto]" custT="1"/>
      <dgm:spPr/>
      <dgm:t>
        <a:bodyPr/>
        <a:lstStyle/>
        <a:p>
          <a:r>
            <a:rPr lang="pt-BR" sz="1800" b="1" dirty="0"/>
            <a:t>Para os novos empossados, a certificação obtida até 31/03/2022, será aproveitada para a primeira comprovação de certificação nos anos de 2022/2023 do responsável pela gestão dos recursos e membros do comitê de investimentos tem uma regra transitória. </a:t>
          </a:r>
        </a:p>
        <a:p>
          <a:r>
            <a:rPr lang="pt-BR" sz="1800" b="1" dirty="0"/>
            <a:t>A partir daí serão obrigados a ter certificação prévia nos níveis básico, intermediário ou avançado e terão o prazo de 1 (um) ano, a contar da data da posse, para comprovar a certificação exigida. </a:t>
          </a:r>
        </a:p>
      </dgm:t>
    </dgm:pt>
    <dgm:pt modelId="{89D312B5-3C09-4CA2-8D52-2A0656FD75DF}" type="parTrans" cxnId="{ED7B8D8B-2F76-46E6-8E34-48D4CF95B453}">
      <dgm:prSet/>
      <dgm:spPr/>
      <dgm:t>
        <a:bodyPr/>
        <a:lstStyle/>
        <a:p>
          <a:endParaRPr lang="pt-BR"/>
        </a:p>
      </dgm:t>
    </dgm:pt>
    <dgm:pt modelId="{04EA1769-CCCB-4C5B-9330-E539550EF6C2}" type="sibTrans" cxnId="{ED7B8D8B-2F76-46E6-8E34-48D4CF95B453}">
      <dgm:prSet/>
      <dgm:spPr/>
      <dgm:t>
        <a:bodyPr/>
        <a:lstStyle/>
        <a:p>
          <a:endParaRPr lang="pt-BR"/>
        </a:p>
      </dgm:t>
    </dgm:pt>
    <dgm:pt modelId="{C29229A7-0554-4EC4-8A9E-8E1F51E5527A}">
      <dgm:prSet phldrT="[Texto]" custT="1"/>
      <dgm:spPr/>
      <dgm:t>
        <a:bodyPr/>
        <a:lstStyle/>
        <a:p>
          <a:r>
            <a:rPr lang="pt-BR" sz="1800" b="1" dirty="0"/>
            <a:t>Uma vez obtida a certificação no nível básico nos anos de 2022 e 2023, durante seu prazo de validade, o profissional estará habilitado para o exercício do cargo ou função correspondente, ainda que seja exigido, pela regra geral, a certificação no nível intermediário ou avançado.  A partir de 2024, para os que não obtiveram a certificação no nível básico nos anos de 2022 e 2023, deverão comprovar a certificação conforme o nível exigido (básico, intermediário ou avançado). </a:t>
          </a:r>
        </a:p>
      </dgm:t>
    </dgm:pt>
    <dgm:pt modelId="{BBB3CFBB-7616-47F0-9D4D-958154458EC1}" type="parTrans" cxnId="{716B3EB7-6CEC-42DA-B529-F7D157A2E54C}">
      <dgm:prSet/>
      <dgm:spPr/>
      <dgm:t>
        <a:bodyPr/>
        <a:lstStyle/>
        <a:p>
          <a:endParaRPr lang="pt-BR"/>
        </a:p>
      </dgm:t>
    </dgm:pt>
    <dgm:pt modelId="{9570ED31-0E74-4465-9F5C-02D6C6EA0687}" type="sibTrans" cxnId="{716B3EB7-6CEC-42DA-B529-F7D157A2E54C}">
      <dgm:prSet/>
      <dgm:spPr/>
      <dgm:t>
        <a:bodyPr/>
        <a:lstStyle/>
        <a:p>
          <a:endParaRPr lang="pt-BR"/>
        </a:p>
      </dgm:t>
    </dgm:pt>
    <dgm:pt modelId="{D2418A01-A2AE-45AB-A295-23C57579A2FB}" type="pres">
      <dgm:prSet presAssocID="{214E8220-A2F8-44C8-948A-0BC0B66CF37F}" presName="Name0" presStyleCnt="0">
        <dgm:presLayoutVars>
          <dgm:chMax val="7"/>
          <dgm:chPref val="7"/>
          <dgm:dir/>
        </dgm:presLayoutVars>
      </dgm:prSet>
      <dgm:spPr/>
    </dgm:pt>
    <dgm:pt modelId="{D227B3E7-B5C9-422B-A06A-84801492168B}" type="pres">
      <dgm:prSet presAssocID="{214E8220-A2F8-44C8-948A-0BC0B66CF37F}" presName="Name1" presStyleCnt="0"/>
      <dgm:spPr/>
    </dgm:pt>
    <dgm:pt modelId="{4AAB21ED-31F1-4513-9BF3-C88BF7E59546}" type="pres">
      <dgm:prSet presAssocID="{214E8220-A2F8-44C8-948A-0BC0B66CF37F}" presName="cycle" presStyleCnt="0"/>
      <dgm:spPr/>
    </dgm:pt>
    <dgm:pt modelId="{9CD4C7B0-CCEC-4C53-ABF4-79AC9A708483}" type="pres">
      <dgm:prSet presAssocID="{214E8220-A2F8-44C8-948A-0BC0B66CF37F}" presName="srcNode" presStyleLbl="node1" presStyleIdx="0" presStyleCnt="4"/>
      <dgm:spPr/>
    </dgm:pt>
    <dgm:pt modelId="{283C307C-9CDF-4472-BA62-1EE2E1C5D779}" type="pres">
      <dgm:prSet presAssocID="{214E8220-A2F8-44C8-948A-0BC0B66CF37F}" presName="conn" presStyleLbl="parChTrans1D2" presStyleIdx="0" presStyleCnt="1"/>
      <dgm:spPr/>
    </dgm:pt>
    <dgm:pt modelId="{9E30414A-CEE3-479D-A805-B655BC4EA936}" type="pres">
      <dgm:prSet presAssocID="{214E8220-A2F8-44C8-948A-0BC0B66CF37F}" presName="extraNode" presStyleLbl="node1" presStyleIdx="0" presStyleCnt="4"/>
      <dgm:spPr/>
    </dgm:pt>
    <dgm:pt modelId="{53E3F7B2-2813-4304-81C4-89F777351555}" type="pres">
      <dgm:prSet presAssocID="{214E8220-A2F8-44C8-948A-0BC0B66CF37F}" presName="dstNode" presStyleLbl="node1" presStyleIdx="0" presStyleCnt="4"/>
      <dgm:spPr/>
    </dgm:pt>
    <dgm:pt modelId="{57C8CF78-4954-4E39-8A3A-FFD91CED865C}" type="pres">
      <dgm:prSet presAssocID="{D0A14ADD-2003-45F3-BEFB-889DE1C2A32D}" presName="text_1" presStyleLbl="node1" presStyleIdx="0" presStyleCnt="4">
        <dgm:presLayoutVars>
          <dgm:bulletEnabled val="1"/>
        </dgm:presLayoutVars>
      </dgm:prSet>
      <dgm:spPr/>
    </dgm:pt>
    <dgm:pt modelId="{43D6B60F-52F7-480A-99A1-BA3545FE5F21}" type="pres">
      <dgm:prSet presAssocID="{D0A14ADD-2003-45F3-BEFB-889DE1C2A32D}" presName="accent_1" presStyleCnt="0"/>
      <dgm:spPr/>
    </dgm:pt>
    <dgm:pt modelId="{8B5D9443-797D-4447-A17D-BE6DCEF88959}" type="pres">
      <dgm:prSet presAssocID="{D0A14ADD-2003-45F3-BEFB-889DE1C2A32D}" presName="accentRepeatNode" presStyleLbl="solidFgAcc1" presStyleIdx="0" presStyleCnt="4"/>
      <dgm:spPr/>
    </dgm:pt>
    <dgm:pt modelId="{3A6047D0-CEF8-4DAA-BD43-64C6E9B4C2B6}" type="pres">
      <dgm:prSet presAssocID="{E01BE23A-4B8E-4E05-8A77-DA027CA1932B}" presName="text_2" presStyleLbl="node1" presStyleIdx="1" presStyleCnt="4" custScaleY="124450" custLinFactNeighborX="-216" custLinFactNeighborY="-16328">
        <dgm:presLayoutVars>
          <dgm:bulletEnabled val="1"/>
        </dgm:presLayoutVars>
      </dgm:prSet>
      <dgm:spPr/>
    </dgm:pt>
    <dgm:pt modelId="{7BEC55CC-C04F-4F35-B741-909F1FC32AA2}" type="pres">
      <dgm:prSet presAssocID="{E01BE23A-4B8E-4E05-8A77-DA027CA1932B}" presName="accent_2" presStyleCnt="0"/>
      <dgm:spPr/>
    </dgm:pt>
    <dgm:pt modelId="{DBD586EC-664B-4D55-8509-218617C6A91A}" type="pres">
      <dgm:prSet presAssocID="{E01BE23A-4B8E-4E05-8A77-DA027CA1932B}" presName="accentRepeatNode" presStyleLbl="solidFgAcc1" presStyleIdx="1" presStyleCnt="4" custLinFactNeighborX="885" custLinFactNeighborY="-12842"/>
      <dgm:spPr/>
    </dgm:pt>
    <dgm:pt modelId="{DDD1767A-9E61-44E1-BE99-8B4CD98EAF87}" type="pres">
      <dgm:prSet presAssocID="{C29229A7-0554-4EC4-8A9E-8E1F51E5527A}" presName="text_3" presStyleLbl="node1" presStyleIdx="2" presStyleCnt="4" custScaleY="157173" custLinFactNeighborX="67" custLinFactNeighborY="-17740">
        <dgm:presLayoutVars>
          <dgm:bulletEnabled val="1"/>
        </dgm:presLayoutVars>
      </dgm:prSet>
      <dgm:spPr/>
    </dgm:pt>
    <dgm:pt modelId="{DA1A4BB9-763D-4DA6-B20C-44C1912DF7A9}" type="pres">
      <dgm:prSet presAssocID="{C29229A7-0554-4EC4-8A9E-8E1F51E5527A}" presName="accent_3" presStyleCnt="0"/>
      <dgm:spPr/>
    </dgm:pt>
    <dgm:pt modelId="{BB0B6E9D-D8A5-4F8A-9231-01B8ACEAEDAD}" type="pres">
      <dgm:prSet presAssocID="{C29229A7-0554-4EC4-8A9E-8E1F51E5527A}" presName="accentRepeatNode" presStyleLbl="solidFgAcc1" presStyleIdx="2" presStyleCnt="4" custLinFactNeighborX="3059" custLinFactNeighborY="-15176"/>
      <dgm:spPr/>
    </dgm:pt>
    <dgm:pt modelId="{72EE1090-38EE-4263-A2B1-32B43F17828D}" type="pres">
      <dgm:prSet presAssocID="{DC05AFF2-8C1C-4DF3-9CB3-60DAEE24BAAF}" presName="text_4" presStyleLbl="node1" presStyleIdx="3" presStyleCnt="4" custScaleY="146168">
        <dgm:presLayoutVars>
          <dgm:bulletEnabled val="1"/>
        </dgm:presLayoutVars>
      </dgm:prSet>
      <dgm:spPr/>
    </dgm:pt>
    <dgm:pt modelId="{8DE82C09-E9F6-405D-940D-C0429BF012B2}" type="pres">
      <dgm:prSet presAssocID="{DC05AFF2-8C1C-4DF3-9CB3-60DAEE24BAAF}" presName="accent_4" presStyleCnt="0"/>
      <dgm:spPr/>
    </dgm:pt>
    <dgm:pt modelId="{410CBE9C-11D6-41A2-AC1A-CCCA0860007F}" type="pres">
      <dgm:prSet presAssocID="{DC05AFF2-8C1C-4DF3-9CB3-60DAEE24BAAF}" presName="accentRepeatNode" presStyleLbl="solidFgAcc1" presStyleIdx="3" presStyleCnt="4" custLinFactNeighborX="885" custLinFactNeighborY="-15300"/>
      <dgm:spPr/>
    </dgm:pt>
  </dgm:ptLst>
  <dgm:cxnLst>
    <dgm:cxn modelId="{9898B332-A069-4BD1-907A-BFB0AD96C867}" type="presOf" srcId="{DC05AFF2-8C1C-4DF3-9CB3-60DAEE24BAAF}" destId="{72EE1090-38EE-4263-A2B1-32B43F17828D}" srcOrd="0" destOrd="0" presId="urn:microsoft.com/office/officeart/2008/layout/VerticalCurvedList"/>
    <dgm:cxn modelId="{4587306C-3A7A-4460-8AD7-EBADE9657A8C}" type="presOf" srcId="{B68E4364-942E-4323-89FB-E9B99909808A}" destId="{283C307C-9CDF-4472-BA62-1EE2E1C5D779}" srcOrd="0" destOrd="0" presId="urn:microsoft.com/office/officeart/2008/layout/VerticalCurvedList"/>
    <dgm:cxn modelId="{9E4AD783-1274-471E-85A7-5E258E56FCFD}" type="presOf" srcId="{E01BE23A-4B8E-4E05-8A77-DA027CA1932B}" destId="{3A6047D0-CEF8-4DAA-BD43-64C6E9B4C2B6}" srcOrd="0" destOrd="0" presId="urn:microsoft.com/office/officeart/2008/layout/VerticalCurvedList"/>
    <dgm:cxn modelId="{ED7B8D8B-2F76-46E6-8E34-48D4CF95B453}" srcId="{214E8220-A2F8-44C8-948A-0BC0B66CF37F}" destId="{DC05AFF2-8C1C-4DF3-9CB3-60DAEE24BAAF}" srcOrd="3" destOrd="0" parTransId="{89D312B5-3C09-4CA2-8D52-2A0656FD75DF}" sibTransId="{04EA1769-CCCB-4C5B-9330-E539550EF6C2}"/>
    <dgm:cxn modelId="{D88C05AB-7034-4395-A33E-D7BD5B0E6885}" type="presOf" srcId="{D0A14ADD-2003-45F3-BEFB-889DE1C2A32D}" destId="{57C8CF78-4954-4E39-8A3A-FFD91CED865C}" srcOrd="0" destOrd="0" presId="urn:microsoft.com/office/officeart/2008/layout/VerticalCurvedList"/>
    <dgm:cxn modelId="{826589B4-C387-4DA5-92EB-5167DE501E8B}" srcId="{214E8220-A2F8-44C8-948A-0BC0B66CF37F}" destId="{E01BE23A-4B8E-4E05-8A77-DA027CA1932B}" srcOrd="1" destOrd="0" parTransId="{D0FB0292-7D47-4CE9-9B2E-49AAB33E19E4}" sibTransId="{1BF2EEB2-7A77-4063-AF08-5B76A3CC7B77}"/>
    <dgm:cxn modelId="{716B3EB7-6CEC-42DA-B529-F7D157A2E54C}" srcId="{214E8220-A2F8-44C8-948A-0BC0B66CF37F}" destId="{C29229A7-0554-4EC4-8A9E-8E1F51E5527A}" srcOrd="2" destOrd="0" parTransId="{BBB3CFBB-7616-47F0-9D4D-958154458EC1}" sibTransId="{9570ED31-0E74-4465-9F5C-02D6C6EA0687}"/>
    <dgm:cxn modelId="{82A4FEB8-1E98-4E1F-BCFF-78E73A88C0DB}" type="presOf" srcId="{214E8220-A2F8-44C8-948A-0BC0B66CF37F}" destId="{D2418A01-A2AE-45AB-A295-23C57579A2FB}" srcOrd="0" destOrd="0" presId="urn:microsoft.com/office/officeart/2008/layout/VerticalCurvedList"/>
    <dgm:cxn modelId="{2532BBCC-F5EC-4309-BF2F-80A62F9090B9}" type="presOf" srcId="{C29229A7-0554-4EC4-8A9E-8E1F51E5527A}" destId="{DDD1767A-9E61-44E1-BE99-8B4CD98EAF87}" srcOrd="0" destOrd="0" presId="urn:microsoft.com/office/officeart/2008/layout/VerticalCurvedList"/>
    <dgm:cxn modelId="{BEB063DF-1BE6-4A2D-B37F-D8AFE9DC2279}" srcId="{214E8220-A2F8-44C8-948A-0BC0B66CF37F}" destId="{D0A14ADD-2003-45F3-BEFB-889DE1C2A32D}" srcOrd="0" destOrd="0" parTransId="{CCE4175D-B684-48E0-AFB2-129D916C60DB}" sibTransId="{B68E4364-942E-4323-89FB-E9B99909808A}"/>
    <dgm:cxn modelId="{62D4C86A-30B1-45FC-A064-0218644CECEA}" type="presParOf" srcId="{D2418A01-A2AE-45AB-A295-23C57579A2FB}" destId="{D227B3E7-B5C9-422B-A06A-84801492168B}" srcOrd="0" destOrd="0" presId="urn:microsoft.com/office/officeart/2008/layout/VerticalCurvedList"/>
    <dgm:cxn modelId="{2D51DD06-3CC5-4BB2-9923-C2BEFEE73400}" type="presParOf" srcId="{D227B3E7-B5C9-422B-A06A-84801492168B}" destId="{4AAB21ED-31F1-4513-9BF3-C88BF7E59546}" srcOrd="0" destOrd="0" presId="urn:microsoft.com/office/officeart/2008/layout/VerticalCurvedList"/>
    <dgm:cxn modelId="{D79406F4-6637-4EDB-9E37-C1557481E59D}" type="presParOf" srcId="{4AAB21ED-31F1-4513-9BF3-C88BF7E59546}" destId="{9CD4C7B0-CCEC-4C53-ABF4-79AC9A708483}" srcOrd="0" destOrd="0" presId="urn:microsoft.com/office/officeart/2008/layout/VerticalCurvedList"/>
    <dgm:cxn modelId="{7D02F239-B79F-4B05-84F7-085AF408A866}" type="presParOf" srcId="{4AAB21ED-31F1-4513-9BF3-C88BF7E59546}" destId="{283C307C-9CDF-4472-BA62-1EE2E1C5D779}" srcOrd="1" destOrd="0" presId="urn:microsoft.com/office/officeart/2008/layout/VerticalCurvedList"/>
    <dgm:cxn modelId="{01367838-C21F-4A6B-8F1C-1838FB968CC7}" type="presParOf" srcId="{4AAB21ED-31F1-4513-9BF3-C88BF7E59546}" destId="{9E30414A-CEE3-479D-A805-B655BC4EA936}" srcOrd="2" destOrd="0" presId="urn:microsoft.com/office/officeart/2008/layout/VerticalCurvedList"/>
    <dgm:cxn modelId="{9E938054-24BC-40D2-9892-2B971AA430B6}" type="presParOf" srcId="{4AAB21ED-31F1-4513-9BF3-C88BF7E59546}" destId="{53E3F7B2-2813-4304-81C4-89F777351555}" srcOrd="3" destOrd="0" presId="urn:microsoft.com/office/officeart/2008/layout/VerticalCurvedList"/>
    <dgm:cxn modelId="{5164825B-00A4-495D-A9E7-6FCFC3FA432B}" type="presParOf" srcId="{D227B3E7-B5C9-422B-A06A-84801492168B}" destId="{57C8CF78-4954-4E39-8A3A-FFD91CED865C}" srcOrd="1" destOrd="0" presId="urn:microsoft.com/office/officeart/2008/layout/VerticalCurvedList"/>
    <dgm:cxn modelId="{AEE74778-694A-452C-B49A-43E487107283}" type="presParOf" srcId="{D227B3E7-B5C9-422B-A06A-84801492168B}" destId="{43D6B60F-52F7-480A-99A1-BA3545FE5F21}" srcOrd="2" destOrd="0" presId="urn:microsoft.com/office/officeart/2008/layout/VerticalCurvedList"/>
    <dgm:cxn modelId="{D09ED959-CCF6-4477-88F8-76FE02206EB6}" type="presParOf" srcId="{43D6B60F-52F7-480A-99A1-BA3545FE5F21}" destId="{8B5D9443-797D-4447-A17D-BE6DCEF88959}" srcOrd="0" destOrd="0" presId="urn:microsoft.com/office/officeart/2008/layout/VerticalCurvedList"/>
    <dgm:cxn modelId="{A84F2980-C783-4FCF-9C52-B3458738CF02}" type="presParOf" srcId="{D227B3E7-B5C9-422B-A06A-84801492168B}" destId="{3A6047D0-CEF8-4DAA-BD43-64C6E9B4C2B6}" srcOrd="3" destOrd="0" presId="urn:microsoft.com/office/officeart/2008/layout/VerticalCurvedList"/>
    <dgm:cxn modelId="{04B884AB-9738-4F98-AFF5-4FB55165EA9F}" type="presParOf" srcId="{D227B3E7-B5C9-422B-A06A-84801492168B}" destId="{7BEC55CC-C04F-4F35-B741-909F1FC32AA2}" srcOrd="4" destOrd="0" presId="urn:microsoft.com/office/officeart/2008/layout/VerticalCurvedList"/>
    <dgm:cxn modelId="{5C99C662-34C0-4755-AC9B-A988EA774A16}" type="presParOf" srcId="{7BEC55CC-C04F-4F35-B741-909F1FC32AA2}" destId="{DBD586EC-664B-4D55-8509-218617C6A91A}" srcOrd="0" destOrd="0" presId="urn:microsoft.com/office/officeart/2008/layout/VerticalCurvedList"/>
    <dgm:cxn modelId="{0F695020-9A98-4A9D-B088-FA5688D9B6A5}" type="presParOf" srcId="{D227B3E7-B5C9-422B-A06A-84801492168B}" destId="{DDD1767A-9E61-44E1-BE99-8B4CD98EAF87}" srcOrd="5" destOrd="0" presId="urn:microsoft.com/office/officeart/2008/layout/VerticalCurvedList"/>
    <dgm:cxn modelId="{821C3456-F332-40C9-813E-76F2E32B2ADF}" type="presParOf" srcId="{D227B3E7-B5C9-422B-A06A-84801492168B}" destId="{DA1A4BB9-763D-4DA6-B20C-44C1912DF7A9}" srcOrd="6" destOrd="0" presId="urn:microsoft.com/office/officeart/2008/layout/VerticalCurvedList"/>
    <dgm:cxn modelId="{5EB7D4A2-6277-4AAB-BAB1-A9A16B6A91B9}" type="presParOf" srcId="{DA1A4BB9-763D-4DA6-B20C-44C1912DF7A9}" destId="{BB0B6E9D-D8A5-4F8A-9231-01B8ACEAEDAD}" srcOrd="0" destOrd="0" presId="urn:microsoft.com/office/officeart/2008/layout/VerticalCurvedList"/>
    <dgm:cxn modelId="{DD94B17B-6C63-405F-8BC5-064664776B3D}" type="presParOf" srcId="{D227B3E7-B5C9-422B-A06A-84801492168B}" destId="{72EE1090-38EE-4263-A2B1-32B43F17828D}" srcOrd="7" destOrd="0" presId="urn:microsoft.com/office/officeart/2008/layout/VerticalCurvedList"/>
    <dgm:cxn modelId="{B2CCF542-5606-4C45-BDAF-0EA0D96B90F5}" type="presParOf" srcId="{D227B3E7-B5C9-422B-A06A-84801492168B}" destId="{8DE82C09-E9F6-405D-940D-C0429BF012B2}" srcOrd="8" destOrd="0" presId="urn:microsoft.com/office/officeart/2008/layout/VerticalCurvedList"/>
    <dgm:cxn modelId="{CA5795FB-E0EB-451E-80BE-9651082533D6}" type="presParOf" srcId="{8DE82C09-E9F6-405D-940D-C0429BF012B2}" destId="{410CBE9C-11D6-41A2-AC1A-CCCA0860007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52100962-0EF0-4B70-8B21-645ECF4C27BB}" type="doc">
      <dgm:prSet loTypeId="urn:microsoft.com/office/officeart/2008/layout/HorizontalMultiLevelHierarchy" loCatId="hierarchy" qsTypeId="urn:microsoft.com/office/officeart/2005/8/quickstyle/3d1" qsCatId="3D" csTypeId="urn:microsoft.com/office/officeart/2005/8/colors/accent5_2" csCatId="accent5" phldr="1"/>
      <dgm:spPr/>
      <dgm:t>
        <a:bodyPr/>
        <a:lstStyle/>
        <a:p>
          <a:endParaRPr lang="pt-BR"/>
        </a:p>
      </dgm:t>
    </dgm:pt>
    <dgm:pt modelId="{A4E375EA-4287-442E-B9F4-2BB114F8E80F}">
      <dgm:prSet phldrT="[Texto]"/>
      <dgm:spPr/>
      <dgm:t>
        <a:bodyPr/>
        <a:lstStyle/>
        <a:p>
          <a:r>
            <a:rPr lang="pt-BR" dirty="0"/>
            <a:t>Modalidades de certificação</a:t>
          </a:r>
        </a:p>
      </dgm:t>
    </dgm:pt>
    <dgm:pt modelId="{AFD77D48-A0D5-4D5F-8AD9-F3EF7EC4DDEE}" type="parTrans" cxnId="{1F5B00B7-B7DE-4E50-B109-7E5B551E5541}">
      <dgm:prSet/>
      <dgm:spPr/>
      <dgm:t>
        <a:bodyPr/>
        <a:lstStyle/>
        <a:p>
          <a:endParaRPr lang="pt-BR"/>
        </a:p>
      </dgm:t>
    </dgm:pt>
    <dgm:pt modelId="{55082655-AEA7-417E-A0A4-AF469CFB953B}" type="sibTrans" cxnId="{1F5B00B7-B7DE-4E50-B109-7E5B551E5541}">
      <dgm:prSet/>
      <dgm:spPr/>
      <dgm:t>
        <a:bodyPr/>
        <a:lstStyle/>
        <a:p>
          <a:endParaRPr lang="pt-BR"/>
        </a:p>
      </dgm:t>
    </dgm:pt>
    <dgm:pt modelId="{EB18E9C5-6B7D-4924-A218-937D2437D20F}">
      <dgm:prSet phldrT="[Texto]" custT="1"/>
      <dgm:spPr/>
      <dgm:t>
        <a:bodyPr/>
        <a:lstStyle/>
        <a:p>
          <a:r>
            <a:rPr lang="pt-BR" sz="2400" dirty="0"/>
            <a:t>Exames por provas</a:t>
          </a:r>
        </a:p>
      </dgm:t>
    </dgm:pt>
    <dgm:pt modelId="{506FA78B-5E77-4E43-875B-DC9C3666F616}" type="parTrans" cxnId="{A22BD90F-B24E-4BC2-B78B-225259B987E2}">
      <dgm:prSet/>
      <dgm:spPr/>
      <dgm:t>
        <a:bodyPr/>
        <a:lstStyle/>
        <a:p>
          <a:endParaRPr lang="pt-BR"/>
        </a:p>
      </dgm:t>
    </dgm:pt>
    <dgm:pt modelId="{C9BE8E64-4A75-4363-975C-F526F3303984}" type="sibTrans" cxnId="{A22BD90F-B24E-4BC2-B78B-225259B987E2}">
      <dgm:prSet/>
      <dgm:spPr/>
      <dgm:t>
        <a:bodyPr/>
        <a:lstStyle/>
        <a:p>
          <a:endParaRPr lang="pt-BR"/>
        </a:p>
      </dgm:t>
    </dgm:pt>
    <dgm:pt modelId="{E609DD2B-B846-4531-B9FC-04D95FB77D5C}">
      <dgm:prSet phldrT="[Texto]" custT="1"/>
      <dgm:spPr/>
      <dgm:t>
        <a:bodyPr/>
        <a:lstStyle/>
        <a:p>
          <a:r>
            <a:rPr lang="pt-BR" sz="2400" dirty="0"/>
            <a:t>Exames por provas e títulos</a:t>
          </a:r>
        </a:p>
      </dgm:t>
    </dgm:pt>
    <dgm:pt modelId="{8F024A3D-C3B0-401E-A9C9-1CA460C200E9}" type="parTrans" cxnId="{EFC39965-4146-4E69-925F-BBA54E24EB1B}">
      <dgm:prSet/>
      <dgm:spPr/>
      <dgm:t>
        <a:bodyPr/>
        <a:lstStyle/>
        <a:p>
          <a:endParaRPr lang="pt-BR"/>
        </a:p>
      </dgm:t>
    </dgm:pt>
    <dgm:pt modelId="{5B7C4790-F21D-4CFC-BE3F-10827630934D}" type="sibTrans" cxnId="{EFC39965-4146-4E69-925F-BBA54E24EB1B}">
      <dgm:prSet/>
      <dgm:spPr/>
      <dgm:t>
        <a:bodyPr/>
        <a:lstStyle/>
        <a:p>
          <a:endParaRPr lang="pt-BR"/>
        </a:p>
      </dgm:t>
    </dgm:pt>
    <dgm:pt modelId="{FA05CA86-44B0-4DEF-81AE-44A0EA3884C8}">
      <dgm:prSet phldrT="[Texto]" custT="1"/>
      <dgm:spPr/>
      <dgm:t>
        <a:bodyPr/>
        <a:lstStyle/>
        <a:p>
          <a:r>
            <a:rPr lang="pt-BR" sz="2400" dirty="0"/>
            <a:t>Programa de Certificação por Tempo no Cargo ou Função</a:t>
          </a:r>
        </a:p>
      </dgm:t>
    </dgm:pt>
    <dgm:pt modelId="{65C0770F-520D-4780-9B15-1127E38A3DB0}" type="parTrans" cxnId="{3423DF3D-3EA7-45FB-848F-3C7D025B2C9D}">
      <dgm:prSet/>
      <dgm:spPr/>
      <dgm:t>
        <a:bodyPr/>
        <a:lstStyle/>
        <a:p>
          <a:endParaRPr lang="pt-BR"/>
        </a:p>
      </dgm:t>
    </dgm:pt>
    <dgm:pt modelId="{33737A12-7320-45A8-BC0C-246A40DD9FD0}" type="sibTrans" cxnId="{3423DF3D-3EA7-45FB-848F-3C7D025B2C9D}">
      <dgm:prSet/>
      <dgm:spPr/>
      <dgm:t>
        <a:bodyPr/>
        <a:lstStyle/>
        <a:p>
          <a:endParaRPr lang="pt-BR"/>
        </a:p>
      </dgm:t>
    </dgm:pt>
    <dgm:pt modelId="{8520CE4D-6CE2-432A-B009-5EF18B6B91D0}">
      <dgm:prSet phldrT="[Texto]" custT="1"/>
      <dgm:spPr/>
      <dgm:t>
        <a:bodyPr/>
        <a:lstStyle/>
        <a:p>
          <a:r>
            <a:rPr lang="pt-BR" sz="2400" dirty="0"/>
            <a:t>Programa de Certificação e Programa de Qualificação Continuada por Titulação ou Cargo Público</a:t>
          </a:r>
        </a:p>
      </dgm:t>
    </dgm:pt>
    <dgm:pt modelId="{F3E55125-DB70-452E-85D5-0EF50075FD9C}" type="parTrans" cxnId="{1F8D8C20-139F-4B54-B568-79692F8F8C4A}">
      <dgm:prSet/>
      <dgm:spPr/>
      <dgm:t>
        <a:bodyPr/>
        <a:lstStyle/>
        <a:p>
          <a:endParaRPr lang="pt-BR"/>
        </a:p>
      </dgm:t>
    </dgm:pt>
    <dgm:pt modelId="{510D73F4-9E38-4A76-85E1-7E03687BE250}" type="sibTrans" cxnId="{1F8D8C20-139F-4B54-B568-79692F8F8C4A}">
      <dgm:prSet/>
      <dgm:spPr/>
      <dgm:t>
        <a:bodyPr/>
        <a:lstStyle/>
        <a:p>
          <a:endParaRPr lang="pt-BR"/>
        </a:p>
      </dgm:t>
    </dgm:pt>
    <dgm:pt modelId="{BA86045B-8481-442C-9D74-53133D36846D}">
      <dgm:prSet phldrT="[Texto]" custT="1"/>
      <dgm:spPr/>
      <dgm:t>
        <a:bodyPr/>
        <a:lstStyle/>
        <a:p>
          <a:r>
            <a:rPr lang="pt-BR" sz="2400" dirty="0"/>
            <a:t>Programa de Qualificação Continuada</a:t>
          </a:r>
        </a:p>
      </dgm:t>
    </dgm:pt>
    <dgm:pt modelId="{DAFCF9C7-2DCF-4A83-BB85-D3CD3C39D43F}" type="parTrans" cxnId="{8782D04C-EB39-477E-B63C-651C0BC4165F}">
      <dgm:prSet/>
      <dgm:spPr/>
      <dgm:t>
        <a:bodyPr/>
        <a:lstStyle/>
        <a:p>
          <a:endParaRPr lang="pt-BR"/>
        </a:p>
      </dgm:t>
    </dgm:pt>
    <dgm:pt modelId="{DFB6B107-9A49-44CD-A505-CAEB692C6FE7}" type="sibTrans" cxnId="{8782D04C-EB39-477E-B63C-651C0BC4165F}">
      <dgm:prSet/>
      <dgm:spPr/>
      <dgm:t>
        <a:bodyPr/>
        <a:lstStyle/>
        <a:p>
          <a:endParaRPr lang="pt-BR"/>
        </a:p>
      </dgm:t>
    </dgm:pt>
    <dgm:pt modelId="{FCF9199D-87EF-4C01-A57E-5C740AC6AE2C}" type="pres">
      <dgm:prSet presAssocID="{52100962-0EF0-4B70-8B21-645ECF4C27BB}" presName="Name0" presStyleCnt="0">
        <dgm:presLayoutVars>
          <dgm:chPref val="1"/>
          <dgm:dir/>
          <dgm:animOne val="branch"/>
          <dgm:animLvl val="lvl"/>
          <dgm:resizeHandles val="exact"/>
        </dgm:presLayoutVars>
      </dgm:prSet>
      <dgm:spPr/>
    </dgm:pt>
    <dgm:pt modelId="{11720D63-334A-4A7E-AFEE-8F8C333201B6}" type="pres">
      <dgm:prSet presAssocID="{A4E375EA-4287-442E-B9F4-2BB114F8E80F}" presName="root1" presStyleCnt="0"/>
      <dgm:spPr/>
    </dgm:pt>
    <dgm:pt modelId="{9796CD2B-1FAC-447A-B182-A7566F8F420D}" type="pres">
      <dgm:prSet presAssocID="{A4E375EA-4287-442E-B9F4-2BB114F8E80F}" presName="LevelOneTextNode" presStyleLbl="node0" presStyleIdx="0" presStyleCnt="1">
        <dgm:presLayoutVars>
          <dgm:chPref val="3"/>
        </dgm:presLayoutVars>
      </dgm:prSet>
      <dgm:spPr/>
    </dgm:pt>
    <dgm:pt modelId="{94509D96-0CB5-46BB-9745-6FE4C0CCB6E9}" type="pres">
      <dgm:prSet presAssocID="{A4E375EA-4287-442E-B9F4-2BB114F8E80F}" presName="level2hierChild" presStyleCnt="0"/>
      <dgm:spPr/>
    </dgm:pt>
    <dgm:pt modelId="{539D83F1-D27B-4EE3-B710-0C3BC4B46EE3}" type="pres">
      <dgm:prSet presAssocID="{506FA78B-5E77-4E43-875B-DC9C3666F616}" presName="conn2-1" presStyleLbl="parChTrans1D2" presStyleIdx="0" presStyleCnt="5"/>
      <dgm:spPr/>
    </dgm:pt>
    <dgm:pt modelId="{2035745F-FC67-40D8-BA24-70AC1C17A563}" type="pres">
      <dgm:prSet presAssocID="{506FA78B-5E77-4E43-875B-DC9C3666F616}" presName="connTx" presStyleLbl="parChTrans1D2" presStyleIdx="0" presStyleCnt="5"/>
      <dgm:spPr/>
    </dgm:pt>
    <dgm:pt modelId="{E12F333B-7E02-4501-AC4C-E6FFADC24373}" type="pres">
      <dgm:prSet presAssocID="{EB18E9C5-6B7D-4924-A218-937D2437D20F}" presName="root2" presStyleCnt="0"/>
      <dgm:spPr/>
    </dgm:pt>
    <dgm:pt modelId="{5FAD3D42-5BF0-47D6-8444-E17C1A82ABC0}" type="pres">
      <dgm:prSet presAssocID="{EB18E9C5-6B7D-4924-A218-937D2437D20F}" presName="LevelTwoTextNode" presStyleLbl="node2" presStyleIdx="0" presStyleCnt="5" custScaleX="144912">
        <dgm:presLayoutVars>
          <dgm:chPref val="3"/>
        </dgm:presLayoutVars>
      </dgm:prSet>
      <dgm:spPr/>
    </dgm:pt>
    <dgm:pt modelId="{5EC5BFEE-A675-4B42-876A-730F16234E39}" type="pres">
      <dgm:prSet presAssocID="{EB18E9C5-6B7D-4924-A218-937D2437D20F}" presName="level3hierChild" presStyleCnt="0"/>
      <dgm:spPr/>
    </dgm:pt>
    <dgm:pt modelId="{D4C2816C-F791-4698-BF61-76ACC9066C33}" type="pres">
      <dgm:prSet presAssocID="{8F024A3D-C3B0-401E-A9C9-1CA460C200E9}" presName="conn2-1" presStyleLbl="parChTrans1D2" presStyleIdx="1" presStyleCnt="5"/>
      <dgm:spPr/>
    </dgm:pt>
    <dgm:pt modelId="{7CAA10F5-5C30-421A-B7C4-45DBC93A55E3}" type="pres">
      <dgm:prSet presAssocID="{8F024A3D-C3B0-401E-A9C9-1CA460C200E9}" presName="connTx" presStyleLbl="parChTrans1D2" presStyleIdx="1" presStyleCnt="5"/>
      <dgm:spPr/>
    </dgm:pt>
    <dgm:pt modelId="{25CD91D1-0304-4A11-8254-95662ECDCFD9}" type="pres">
      <dgm:prSet presAssocID="{E609DD2B-B846-4531-B9FC-04D95FB77D5C}" presName="root2" presStyleCnt="0"/>
      <dgm:spPr/>
    </dgm:pt>
    <dgm:pt modelId="{78CF40BC-2043-401E-8E96-5D3748751E59}" type="pres">
      <dgm:prSet presAssocID="{E609DD2B-B846-4531-B9FC-04D95FB77D5C}" presName="LevelTwoTextNode" presStyleLbl="node2" presStyleIdx="1" presStyleCnt="5" custScaleX="143236">
        <dgm:presLayoutVars>
          <dgm:chPref val="3"/>
        </dgm:presLayoutVars>
      </dgm:prSet>
      <dgm:spPr/>
    </dgm:pt>
    <dgm:pt modelId="{90293E51-E329-4D53-B93D-C9E6BD7CA3F8}" type="pres">
      <dgm:prSet presAssocID="{E609DD2B-B846-4531-B9FC-04D95FB77D5C}" presName="level3hierChild" presStyleCnt="0"/>
      <dgm:spPr/>
    </dgm:pt>
    <dgm:pt modelId="{106C5F9B-9B22-4484-A0EC-8958D402A8BA}" type="pres">
      <dgm:prSet presAssocID="{65C0770F-520D-4780-9B15-1127E38A3DB0}" presName="conn2-1" presStyleLbl="parChTrans1D2" presStyleIdx="2" presStyleCnt="5"/>
      <dgm:spPr/>
    </dgm:pt>
    <dgm:pt modelId="{3F66E8B9-287C-40E4-B1FA-70162C8928EA}" type="pres">
      <dgm:prSet presAssocID="{65C0770F-520D-4780-9B15-1127E38A3DB0}" presName="connTx" presStyleLbl="parChTrans1D2" presStyleIdx="2" presStyleCnt="5"/>
      <dgm:spPr/>
    </dgm:pt>
    <dgm:pt modelId="{0181BB24-52B6-4BF2-BF13-79E5C7D52595}" type="pres">
      <dgm:prSet presAssocID="{FA05CA86-44B0-4DEF-81AE-44A0EA3884C8}" presName="root2" presStyleCnt="0"/>
      <dgm:spPr/>
    </dgm:pt>
    <dgm:pt modelId="{FC69CD55-B60D-4BE3-9C44-7BD99E86D6A6}" type="pres">
      <dgm:prSet presAssocID="{FA05CA86-44B0-4DEF-81AE-44A0EA3884C8}" presName="LevelTwoTextNode" presStyleLbl="node2" presStyleIdx="2" presStyleCnt="5" custScaleX="143235">
        <dgm:presLayoutVars>
          <dgm:chPref val="3"/>
        </dgm:presLayoutVars>
      </dgm:prSet>
      <dgm:spPr/>
    </dgm:pt>
    <dgm:pt modelId="{1BCDC866-54F3-4FF2-9103-A6E8C5A1F1A7}" type="pres">
      <dgm:prSet presAssocID="{FA05CA86-44B0-4DEF-81AE-44A0EA3884C8}" presName="level3hierChild" presStyleCnt="0"/>
      <dgm:spPr/>
    </dgm:pt>
    <dgm:pt modelId="{02285AE3-61F9-4307-9E8B-0032D2EC26C1}" type="pres">
      <dgm:prSet presAssocID="{F3E55125-DB70-452E-85D5-0EF50075FD9C}" presName="conn2-1" presStyleLbl="parChTrans1D2" presStyleIdx="3" presStyleCnt="5"/>
      <dgm:spPr/>
    </dgm:pt>
    <dgm:pt modelId="{AA8135CE-5E74-4AFE-BD24-6E8F27C7C2F0}" type="pres">
      <dgm:prSet presAssocID="{F3E55125-DB70-452E-85D5-0EF50075FD9C}" presName="connTx" presStyleLbl="parChTrans1D2" presStyleIdx="3" presStyleCnt="5"/>
      <dgm:spPr/>
    </dgm:pt>
    <dgm:pt modelId="{E2DA5AC4-886B-4263-812F-0CBD9B07B7AF}" type="pres">
      <dgm:prSet presAssocID="{8520CE4D-6CE2-432A-B009-5EF18B6B91D0}" presName="root2" presStyleCnt="0"/>
      <dgm:spPr/>
    </dgm:pt>
    <dgm:pt modelId="{F59AED0F-F6B7-4593-92D8-4323E287B2C7}" type="pres">
      <dgm:prSet presAssocID="{8520CE4D-6CE2-432A-B009-5EF18B6B91D0}" presName="LevelTwoTextNode" presStyleLbl="node2" presStyleIdx="3" presStyleCnt="5" custScaleX="144074">
        <dgm:presLayoutVars>
          <dgm:chPref val="3"/>
        </dgm:presLayoutVars>
      </dgm:prSet>
      <dgm:spPr/>
    </dgm:pt>
    <dgm:pt modelId="{1FA8722B-F1FD-4A92-85D8-D0228EC80704}" type="pres">
      <dgm:prSet presAssocID="{8520CE4D-6CE2-432A-B009-5EF18B6B91D0}" presName="level3hierChild" presStyleCnt="0"/>
      <dgm:spPr/>
    </dgm:pt>
    <dgm:pt modelId="{4C0198E1-7909-4CA0-B065-388E0A2F0E20}" type="pres">
      <dgm:prSet presAssocID="{DAFCF9C7-2DCF-4A83-BB85-D3CD3C39D43F}" presName="conn2-1" presStyleLbl="parChTrans1D2" presStyleIdx="4" presStyleCnt="5"/>
      <dgm:spPr/>
    </dgm:pt>
    <dgm:pt modelId="{2F20CAC5-6351-4F40-97C1-265E8B5FF792}" type="pres">
      <dgm:prSet presAssocID="{DAFCF9C7-2DCF-4A83-BB85-D3CD3C39D43F}" presName="connTx" presStyleLbl="parChTrans1D2" presStyleIdx="4" presStyleCnt="5"/>
      <dgm:spPr/>
    </dgm:pt>
    <dgm:pt modelId="{305ED599-0C08-4083-B136-25B37303CF29}" type="pres">
      <dgm:prSet presAssocID="{BA86045B-8481-442C-9D74-53133D36846D}" presName="root2" presStyleCnt="0"/>
      <dgm:spPr/>
    </dgm:pt>
    <dgm:pt modelId="{2EE50D05-56E8-48A7-801A-1DD4BEDC8DE4}" type="pres">
      <dgm:prSet presAssocID="{BA86045B-8481-442C-9D74-53133D36846D}" presName="LevelTwoTextNode" presStyleLbl="node2" presStyleIdx="4" presStyleCnt="5" custScaleX="144912">
        <dgm:presLayoutVars>
          <dgm:chPref val="3"/>
        </dgm:presLayoutVars>
      </dgm:prSet>
      <dgm:spPr/>
    </dgm:pt>
    <dgm:pt modelId="{FD04BD2D-2D4E-4CF9-9E42-9BF6AF0C632B}" type="pres">
      <dgm:prSet presAssocID="{BA86045B-8481-442C-9D74-53133D36846D}" presName="level3hierChild" presStyleCnt="0"/>
      <dgm:spPr/>
    </dgm:pt>
  </dgm:ptLst>
  <dgm:cxnLst>
    <dgm:cxn modelId="{4323820B-D07F-4DAE-9004-1DD605C8F752}" type="presOf" srcId="{52100962-0EF0-4B70-8B21-645ECF4C27BB}" destId="{FCF9199D-87EF-4C01-A57E-5C740AC6AE2C}" srcOrd="0" destOrd="0" presId="urn:microsoft.com/office/officeart/2008/layout/HorizontalMultiLevelHierarchy"/>
    <dgm:cxn modelId="{A22BD90F-B24E-4BC2-B78B-225259B987E2}" srcId="{A4E375EA-4287-442E-B9F4-2BB114F8E80F}" destId="{EB18E9C5-6B7D-4924-A218-937D2437D20F}" srcOrd="0" destOrd="0" parTransId="{506FA78B-5E77-4E43-875B-DC9C3666F616}" sibTransId="{C9BE8E64-4A75-4363-975C-F526F3303984}"/>
    <dgm:cxn modelId="{04EBE71D-0906-40DE-93B1-392EB9747D64}" type="presOf" srcId="{8F024A3D-C3B0-401E-A9C9-1CA460C200E9}" destId="{7CAA10F5-5C30-421A-B7C4-45DBC93A55E3}" srcOrd="1" destOrd="0" presId="urn:microsoft.com/office/officeart/2008/layout/HorizontalMultiLevelHierarchy"/>
    <dgm:cxn modelId="{DF78521F-1767-41E1-A50B-11C570174E96}" type="presOf" srcId="{DAFCF9C7-2DCF-4A83-BB85-D3CD3C39D43F}" destId="{2F20CAC5-6351-4F40-97C1-265E8B5FF792}" srcOrd="1" destOrd="0" presId="urn:microsoft.com/office/officeart/2008/layout/HorizontalMultiLevelHierarchy"/>
    <dgm:cxn modelId="{1F8D8C20-139F-4B54-B568-79692F8F8C4A}" srcId="{A4E375EA-4287-442E-B9F4-2BB114F8E80F}" destId="{8520CE4D-6CE2-432A-B009-5EF18B6B91D0}" srcOrd="3" destOrd="0" parTransId="{F3E55125-DB70-452E-85D5-0EF50075FD9C}" sibTransId="{510D73F4-9E38-4A76-85E1-7E03687BE250}"/>
    <dgm:cxn modelId="{7B1C7626-BE00-4EC9-B93B-A64E460C8ED0}" type="presOf" srcId="{506FA78B-5E77-4E43-875B-DC9C3666F616}" destId="{539D83F1-D27B-4EE3-B710-0C3BC4B46EE3}" srcOrd="0" destOrd="0" presId="urn:microsoft.com/office/officeart/2008/layout/HorizontalMultiLevelHierarchy"/>
    <dgm:cxn modelId="{CA675E28-A445-45B8-8563-E3286F0BF21F}" type="presOf" srcId="{65C0770F-520D-4780-9B15-1127E38A3DB0}" destId="{106C5F9B-9B22-4484-A0EC-8958D402A8BA}" srcOrd="0" destOrd="0" presId="urn:microsoft.com/office/officeart/2008/layout/HorizontalMultiLevelHierarchy"/>
    <dgm:cxn modelId="{8C371A2B-4CD1-49B0-9099-A131720861E0}" type="presOf" srcId="{F3E55125-DB70-452E-85D5-0EF50075FD9C}" destId="{02285AE3-61F9-4307-9E8B-0032D2EC26C1}" srcOrd="0" destOrd="0" presId="urn:microsoft.com/office/officeart/2008/layout/HorizontalMultiLevelHierarchy"/>
    <dgm:cxn modelId="{CFB58B3D-2DE6-4708-8263-1E5290BD33BD}" type="presOf" srcId="{BA86045B-8481-442C-9D74-53133D36846D}" destId="{2EE50D05-56E8-48A7-801A-1DD4BEDC8DE4}" srcOrd="0" destOrd="0" presId="urn:microsoft.com/office/officeart/2008/layout/HorizontalMultiLevelHierarchy"/>
    <dgm:cxn modelId="{3423DF3D-3EA7-45FB-848F-3C7D025B2C9D}" srcId="{A4E375EA-4287-442E-B9F4-2BB114F8E80F}" destId="{FA05CA86-44B0-4DEF-81AE-44A0EA3884C8}" srcOrd="2" destOrd="0" parTransId="{65C0770F-520D-4780-9B15-1127E38A3DB0}" sibTransId="{33737A12-7320-45A8-BC0C-246A40DD9FD0}"/>
    <dgm:cxn modelId="{EFC39965-4146-4E69-925F-BBA54E24EB1B}" srcId="{A4E375EA-4287-442E-B9F4-2BB114F8E80F}" destId="{E609DD2B-B846-4531-B9FC-04D95FB77D5C}" srcOrd="1" destOrd="0" parTransId="{8F024A3D-C3B0-401E-A9C9-1CA460C200E9}" sibTransId="{5B7C4790-F21D-4CFC-BE3F-10827630934D}"/>
    <dgm:cxn modelId="{6763FF66-C120-49E7-A1D3-3D129258F5D8}" type="presOf" srcId="{65C0770F-520D-4780-9B15-1127E38A3DB0}" destId="{3F66E8B9-287C-40E4-B1FA-70162C8928EA}" srcOrd="1" destOrd="0" presId="urn:microsoft.com/office/officeart/2008/layout/HorizontalMultiLevelHierarchy"/>
    <dgm:cxn modelId="{8782D04C-EB39-477E-B63C-651C0BC4165F}" srcId="{A4E375EA-4287-442E-B9F4-2BB114F8E80F}" destId="{BA86045B-8481-442C-9D74-53133D36846D}" srcOrd="4" destOrd="0" parTransId="{DAFCF9C7-2DCF-4A83-BB85-D3CD3C39D43F}" sibTransId="{DFB6B107-9A49-44CD-A505-CAEB692C6FE7}"/>
    <dgm:cxn modelId="{CB5DA473-4A04-4F91-B5CB-FF2D45B1250F}" type="presOf" srcId="{8520CE4D-6CE2-432A-B009-5EF18B6B91D0}" destId="{F59AED0F-F6B7-4593-92D8-4323E287B2C7}" srcOrd="0" destOrd="0" presId="urn:microsoft.com/office/officeart/2008/layout/HorizontalMultiLevelHierarchy"/>
    <dgm:cxn modelId="{BA473288-018A-49C3-A446-DAF5E9723893}" type="presOf" srcId="{EB18E9C5-6B7D-4924-A218-937D2437D20F}" destId="{5FAD3D42-5BF0-47D6-8444-E17C1A82ABC0}" srcOrd="0" destOrd="0" presId="urn:microsoft.com/office/officeart/2008/layout/HorizontalMultiLevelHierarchy"/>
    <dgm:cxn modelId="{1F5B00B7-B7DE-4E50-B109-7E5B551E5541}" srcId="{52100962-0EF0-4B70-8B21-645ECF4C27BB}" destId="{A4E375EA-4287-442E-B9F4-2BB114F8E80F}" srcOrd="0" destOrd="0" parTransId="{AFD77D48-A0D5-4D5F-8AD9-F3EF7EC4DDEE}" sibTransId="{55082655-AEA7-417E-A0A4-AF469CFB953B}"/>
    <dgm:cxn modelId="{7BFCB6B7-C716-4E1A-AB60-C68DFCB2E7AF}" type="presOf" srcId="{F3E55125-DB70-452E-85D5-0EF50075FD9C}" destId="{AA8135CE-5E74-4AFE-BD24-6E8F27C7C2F0}" srcOrd="1" destOrd="0" presId="urn:microsoft.com/office/officeart/2008/layout/HorizontalMultiLevelHierarchy"/>
    <dgm:cxn modelId="{003E83C7-26FF-42CD-A4DD-09F849C66E47}" type="presOf" srcId="{8F024A3D-C3B0-401E-A9C9-1CA460C200E9}" destId="{D4C2816C-F791-4698-BF61-76ACC9066C33}" srcOrd="0" destOrd="0" presId="urn:microsoft.com/office/officeart/2008/layout/HorizontalMultiLevelHierarchy"/>
    <dgm:cxn modelId="{A8963ED2-708F-4F3D-8FB3-9FB4300A9BFC}" type="presOf" srcId="{E609DD2B-B846-4531-B9FC-04D95FB77D5C}" destId="{78CF40BC-2043-401E-8E96-5D3748751E59}" srcOrd="0" destOrd="0" presId="urn:microsoft.com/office/officeart/2008/layout/HorizontalMultiLevelHierarchy"/>
    <dgm:cxn modelId="{14C75AE8-6245-4491-885E-B0CC753A321E}" type="presOf" srcId="{506FA78B-5E77-4E43-875B-DC9C3666F616}" destId="{2035745F-FC67-40D8-BA24-70AC1C17A563}" srcOrd="1" destOrd="0" presId="urn:microsoft.com/office/officeart/2008/layout/HorizontalMultiLevelHierarchy"/>
    <dgm:cxn modelId="{B2E831ED-C442-4986-A8BE-51A5DC4BFD8A}" type="presOf" srcId="{DAFCF9C7-2DCF-4A83-BB85-D3CD3C39D43F}" destId="{4C0198E1-7909-4CA0-B065-388E0A2F0E20}" srcOrd="0" destOrd="0" presId="urn:microsoft.com/office/officeart/2008/layout/HorizontalMultiLevelHierarchy"/>
    <dgm:cxn modelId="{245D4EF4-4210-4DB2-8860-36CD102F1DC2}" type="presOf" srcId="{A4E375EA-4287-442E-B9F4-2BB114F8E80F}" destId="{9796CD2B-1FAC-447A-B182-A7566F8F420D}" srcOrd="0" destOrd="0" presId="urn:microsoft.com/office/officeart/2008/layout/HorizontalMultiLevelHierarchy"/>
    <dgm:cxn modelId="{67CB3DF6-C9CE-4848-B080-336AD888A8DB}" type="presOf" srcId="{FA05CA86-44B0-4DEF-81AE-44A0EA3884C8}" destId="{FC69CD55-B60D-4BE3-9C44-7BD99E86D6A6}" srcOrd="0" destOrd="0" presId="urn:microsoft.com/office/officeart/2008/layout/HorizontalMultiLevelHierarchy"/>
    <dgm:cxn modelId="{374DC382-5827-44E4-9426-DAA62FCF922B}" type="presParOf" srcId="{FCF9199D-87EF-4C01-A57E-5C740AC6AE2C}" destId="{11720D63-334A-4A7E-AFEE-8F8C333201B6}" srcOrd="0" destOrd="0" presId="urn:microsoft.com/office/officeart/2008/layout/HorizontalMultiLevelHierarchy"/>
    <dgm:cxn modelId="{E99DA5C9-57DE-4912-BA51-12FC6E840F84}" type="presParOf" srcId="{11720D63-334A-4A7E-AFEE-8F8C333201B6}" destId="{9796CD2B-1FAC-447A-B182-A7566F8F420D}" srcOrd="0" destOrd="0" presId="urn:microsoft.com/office/officeart/2008/layout/HorizontalMultiLevelHierarchy"/>
    <dgm:cxn modelId="{0FD944AB-7379-49C3-8A5A-472C49F06363}" type="presParOf" srcId="{11720D63-334A-4A7E-AFEE-8F8C333201B6}" destId="{94509D96-0CB5-46BB-9745-6FE4C0CCB6E9}" srcOrd="1" destOrd="0" presId="urn:microsoft.com/office/officeart/2008/layout/HorizontalMultiLevelHierarchy"/>
    <dgm:cxn modelId="{5B2B9842-A723-46EF-A02E-D4BE0E0A5AD4}" type="presParOf" srcId="{94509D96-0CB5-46BB-9745-6FE4C0CCB6E9}" destId="{539D83F1-D27B-4EE3-B710-0C3BC4B46EE3}" srcOrd="0" destOrd="0" presId="urn:microsoft.com/office/officeart/2008/layout/HorizontalMultiLevelHierarchy"/>
    <dgm:cxn modelId="{A083AA41-C7B3-4B22-A933-F64ECD6DFC06}" type="presParOf" srcId="{539D83F1-D27B-4EE3-B710-0C3BC4B46EE3}" destId="{2035745F-FC67-40D8-BA24-70AC1C17A563}" srcOrd="0" destOrd="0" presId="urn:microsoft.com/office/officeart/2008/layout/HorizontalMultiLevelHierarchy"/>
    <dgm:cxn modelId="{007B119E-4FF9-49E2-B45F-2132FED27E15}" type="presParOf" srcId="{94509D96-0CB5-46BB-9745-6FE4C0CCB6E9}" destId="{E12F333B-7E02-4501-AC4C-E6FFADC24373}" srcOrd="1" destOrd="0" presId="urn:microsoft.com/office/officeart/2008/layout/HorizontalMultiLevelHierarchy"/>
    <dgm:cxn modelId="{74D79E0E-28B4-46E3-A00E-7A8E83FCD68C}" type="presParOf" srcId="{E12F333B-7E02-4501-AC4C-E6FFADC24373}" destId="{5FAD3D42-5BF0-47D6-8444-E17C1A82ABC0}" srcOrd="0" destOrd="0" presId="urn:microsoft.com/office/officeart/2008/layout/HorizontalMultiLevelHierarchy"/>
    <dgm:cxn modelId="{67B8DA0F-FB53-450C-A36F-D24F13C1D455}" type="presParOf" srcId="{E12F333B-7E02-4501-AC4C-E6FFADC24373}" destId="{5EC5BFEE-A675-4B42-876A-730F16234E39}" srcOrd="1" destOrd="0" presId="urn:microsoft.com/office/officeart/2008/layout/HorizontalMultiLevelHierarchy"/>
    <dgm:cxn modelId="{A8EE3657-A689-47CD-82A9-576C9ADBF5DC}" type="presParOf" srcId="{94509D96-0CB5-46BB-9745-6FE4C0CCB6E9}" destId="{D4C2816C-F791-4698-BF61-76ACC9066C33}" srcOrd="2" destOrd="0" presId="urn:microsoft.com/office/officeart/2008/layout/HorizontalMultiLevelHierarchy"/>
    <dgm:cxn modelId="{3EC8280B-64B0-492E-BADD-CA0A6201F3B2}" type="presParOf" srcId="{D4C2816C-F791-4698-BF61-76ACC9066C33}" destId="{7CAA10F5-5C30-421A-B7C4-45DBC93A55E3}" srcOrd="0" destOrd="0" presId="urn:microsoft.com/office/officeart/2008/layout/HorizontalMultiLevelHierarchy"/>
    <dgm:cxn modelId="{4DB3E279-B703-4EE4-A3E8-C9C1D92CF972}" type="presParOf" srcId="{94509D96-0CB5-46BB-9745-6FE4C0CCB6E9}" destId="{25CD91D1-0304-4A11-8254-95662ECDCFD9}" srcOrd="3" destOrd="0" presId="urn:microsoft.com/office/officeart/2008/layout/HorizontalMultiLevelHierarchy"/>
    <dgm:cxn modelId="{FBD66742-7FBB-49EB-BC69-76F342BC9EEB}" type="presParOf" srcId="{25CD91D1-0304-4A11-8254-95662ECDCFD9}" destId="{78CF40BC-2043-401E-8E96-5D3748751E59}" srcOrd="0" destOrd="0" presId="urn:microsoft.com/office/officeart/2008/layout/HorizontalMultiLevelHierarchy"/>
    <dgm:cxn modelId="{FE9F97A1-052D-4341-BAE7-407EB9ACE700}" type="presParOf" srcId="{25CD91D1-0304-4A11-8254-95662ECDCFD9}" destId="{90293E51-E329-4D53-B93D-C9E6BD7CA3F8}" srcOrd="1" destOrd="0" presId="urn:microsoft.com/office/officeart/2008/layout/HorizontalMultiLevelHierarchy"/>
    <dgm:cxn modelId="{0D8CA191-580E-4BC3-9F8E-F7E5EBF4B562}" type="presParOf" srcId="{94509D96-0CB5-46BB-9745-6FE4C0CCB6E9}" destId="{106C5F9B-9B22-4484-A0EC-8958D402A8BA}" srcOrd="4" destOrd="0" presId="urn:microsoft.com/office/officeart/2008/layout/HorizontalMultiLevelHierarchy"/>
    <dgm:cxn modelId="{BB153F3E-8233-49BE-B777-D0B447F2334C}" type="presParOf" srcId="{106C5F9B-9B22-4484-A0EC-8958D402A8BA}" destId="{3F66E8B9-287C-40E4-B1FA-70162C8928EA}" srcOrd="0" destOrd="0" presId="urn:microsoft.com/office/officeart/2008/layout/HorizontalMultiLevelHierarchy"/>
    <dgm:cxn modelId="{B56414E2-40F2-49AA-BA84-13DFCC4B4290}" type="presParOf" srcId="{94509D96-0CB5-46BB-9745-6FE4C0CCB6E9}" destId="{0181BB24-52B6-4BF2-BF13-79E5C7D52595}" srcOrd="5" destOrd="0" presId="urn:microsoft.com/office/officeart/2008/layout/HorizontalMultiLevelHierarchy"/>
    <dgm:cxn modelId="{E83187C1-0778-4C9F-B7CD-F29B7FF409AF}" type="presParOf" srcId="{0181BB24-52B6-4BF2-BF13-79E5C7D52595}" destId="{FC69CD55-B60D-4BE3-9C44-7BD99E86D6A6}" srcOrd="0" destOrd="0" presId="urn:microsoft.com/office/officeart/2008/layout/HorizontalMultiLevelHierarchy"/>
    <dgm:cxn modelId="{8D8FA6E5-849E-4C54-91EC-6B2B3BFD2365}" type="presParOf" srcId="{0181BB24-52B6-4BF2-BF13-79E5C7D52595}" destId="{1BCDC866-54F3-4FF2-9103-A6E8C5A1F1A7}" srcOrd="1" destOrd="0" presId="urn:microsoft.com/office/officeart/2008/layout/HorizontalMultiLevelHierarchy"/>
    <dgm:cxn modelId="{56AF8499-006F-4593-AD8A-BE3E0D943BD2}" type="presParOf" srcId="{94509D96-0CB5-46BB-9745-6FE4C0CCB6E9}" destId="{02285AE3-61F9-4307-9E8B-0032D2EC26C1}" srcOrd="6" destOrd="0" presId="urn:microsoft.com/office/officeart/2008/layout/HorizontalMultiLevelHierarchy"/>
    <dgm:cxn modelId="{E30B5F85-F6B2-4A57-A4BE-92FE73C08C29}" type="presParOf" srcId="{02285AE3-61F9-4307-9E8B-0032D2EC26C1}" destId="{AA8135CE-5E74-4AFE-BD24-6E8F27C7C2F0}" srcOrd="0" destOrd="0" presId="urn:microsoft.com/office/officeart/2008/layout/HorizontalMultiLevelHierarchy"/>
    <dgm:cxn modelId="{19D6E57A-5A4A-423C-8798-1E79340210C7}" type="presParOf" srcId="{94509D96-0CB5-46BB-9745-6FE4C0CCB6E9}" destId="{E2DA5AC4-886B-4263-812F-0CBD9B07B7AF}" srcOrd="7" destOrd="0" presId="urn:microsoft.com/office/officeart/2008/layout/HorizontalMultiLevelHierarchy"/>
    <dgm:cxn modelId="{839AEE8F-1DA3-483A-8625-D03F1AF8F6D2}" type="presParOf" srcId="{E2DA5AC4-886B-4263-812F-0CBD9B07B7AF}" destId="{F59AED0F-F6B7-4593-92D8-4323E287B2C7}" srcOrd="0" destOrd="0" presId="urn:microsoft.com/office/officeart/2008/layout/HorizontalMultiLevelHierarchy"/>
    <dgm:cxn modelId="{E3DF131F-0B28-41A8-998B-23C347CB260F}" type="presParOf" srcId="{E2DA5AC4-886B-4263-812F-0CBD9B07B7AF}" destId="{1FA8722B-F1FD-4A92-85D8-D0228EC80704}" srcOrd="1" destOrd="0" presId="urn:microsoft.com/office/officeart/2008/layout/HorizontalMultiLevelHierarchy"/>
    <dgm:cxn modelId="{E94C2301-F06E-4B93-B31F-160E199F12D9}" type="presParOf" srcId="{94509D96-0CB5-46BB-9745-6FE4C0CCB6E9}" destId="{4C0198E1-7909-4CA0-B065-388E0A2F0E20}" srcOrd="8" destOrd="0" presId="urn:microsoft.com/office/officeart/2008/layout/HorizontalMultiLevelHierarchy"/>
    <dgm:cxn modelId="{73E0F7EA-7372-49D3-8E10-0F6E22AA97CC}" type="presParOf" srcId="{4C0198E1-7909-4CA0-B065-388E0A2F0E20}" destId="{2F20CAC5-6351-4F40-97C1-265E8B5FF792}" srcOrd="0" destOrd="0" presId="urn:microsoft.com/office/officeart/2008/layout/HorizontalMultiLevelHierarchy"/>
    <dgm:cxn modelId="{652ADA58-A078-40EA-ACAC-A8E01B291FB6}" type="presParOf" srcId="{94509D96-0CB5-46BB-9745-6FE4C0CCB6E9}" destId="{305ED599-0C08-4083-B136-25B37303CF29}" srcOrd="9" destOrd="0" presId="urn:microsoft.com/office/officeart/2008/layout/HorizontalMultiLevelHierarchy"/>
    <dgm:cxn modelId="{A533F92B-0150-43C7-9896-60DF468150EA}" type="presParOf" srcId="{305ED599-0C08-4083-B136-25B37303CF29}" destId="{2EE50D05-56E8-48A7-801A-1DD4BEDC8DE4}" srcOrd="0" destOrd="0" presId="urn:microsoft.com/office/officeart/2008/layout/HorizontalMultiLevelHierarchy"/>
    <dgm:cxn modelId="{778F1A76-9FF9-4423-BA20-EC036B7FE245}" type="presParOf" srcId="{305ED599-0C08-4083-B136-25B37303CF29}" destId="{FD04BD2D-2D4E-4CF9-9E42-9BF6AF0C632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D1AC918C-5F96-4B2C-8A06-603B01A77F2E}" type="doc">
      <dgm:prSet loTypeId="urn:microsoft.com/office/officeart/2005/8/layout/equation1" loCatId="process" qsTypeId="urn:microsoft.com/office/officeart/2005/8/quickstyle/3d2" qsCatId="3D" csTypeId="urn:microsoft.com/office/officeart/2005/8/colors/accent5_2" csCatId="accent5" phldr="1"/>
      <dgm:spPr/>
    </dgm:pt>
    <dgm:pt modelId="{810B774E-603A-4A48-A85C-610141E0069E}">
      <dgm:prSet phldrT="[Texto]"/>
      <dgm:spPr/>
      <dgm:t>
        <a:bodyPr/>
        <a:lstStyle/>
        <a:p>
          <a:r>
            <a:rPr lang="pt-BR" dirty="0"/>
            <a:t>Exame por provas</a:t>
          </a:r>
        </a:p>
      </dgm:t>
    </dgm:pt>
    <dgm:pt modelId="{EDF17D7E-13C4-4B39-B1D8-8EDAFDF03087}" type="parTrans" cxnId="{F54F635B-F35A-4E46-89C6-AE890044661B}">
      <dgm:prSet/>
      <dgm:spPr/>
      <dgm:t>
        <a:bodyPr/>
        <a:lstStyle/>
        <a:p>
          <a:endParaRPr lang="pt-BR"/>
        </a:p>
      </dgm:t>
    </dgm:pt>
    <dgm:pt modelId="{E342F04B-1F72-4F72-BC96-2825BB01B5CD}" type="sibTrans" cxnId="{F54F635B-F35A-4E46-89C6-AE890044661B}">
      <dgm:prSet/>
      <dgm:spPr/>
      <dgm:t>
        <a:bodyPr/>
        <a:lstStyle/>
        <a:p>
          <a:endParaRPr lang="pt-BR"/>
        </a:p>
      </dgm:t>
    </dgm:pt>
    <dgm:pt modelId="{09696861-5DF4-4D8F-A05D-1A47F4945693}">
      <dgm:prSet phldrT="[Texto]"/>
      <dgm:spPr/>
      <dgm:t>
        <a:bodyPr/>
        <a:lstStyle/>
        <a:p>
          <a:r>
            <a:rPr lang="pt-BR" dirty="0"/>
            <a:t>Prova de títulos</a:t>
          </a:r>
        </a:p>
      </dgm:t>
    </dgm:pt>
    <dgm:pt modelId="{CD18399F-71E6-4D2B-A30B-5943579427D3}" type="parTrans" cxnId="{4A63E7D4-CF05-44C2-BB27-7A04E9EEADED}">
      <dgm:prSet/>
      <dgm:spPr/>
      <dgm:t>
        <a:bodyPr/>
        <a:lstStyle/>
        <a:p>
          <a:endParaRPr lang="pt-BR"/>
        </a:p>
      </dgm:t>
    </dgm:pt>
    <dgm:pt modelId="{51A87FA7-CE99-42F5-A14E-F291C5E05FB3}" type="sibTrans" cxnId="{4A63E7D4-CF05-44C2-BB27-7A04E9EEADED}">
      <dgm:prSet/>
      <dgm:spPr/>
      <dgm:t>
        <a:bodyPr/>
        <a:lstStyle/>
        <a:p>
          <a:endParaRPr lang="pt-BR"/>
        </a:p>
      </dgm:t>
    </dgm:pt>
    <dgm:pt modelId="{11F6BA8D-A1AE-48C6-8497-548CA8DA8426}">
      <dgm:prSet phldrT="[Texto]"/>
      <dgm:spPr/>
      <dgm:t>
        <a:bodyPr/>
        <a:lstStyle/>
        <a:p>
          <a:r>
            <a:rPr lang="pt-BR" dirty="0"/>
            <a:t>Nota Final</a:t>
          </a:r>
        </a:p>
      </dgm:t>
    </dgm:pt>
    <dgm:pt modelId="{85DB1F80-8FD4-490C-BDFD-53018B8869F3}" type="parTrans" cxnId="{C4D90501-147B-4994-985F-798080C8D7CC}">
      <dgm:prSet/>
      <dgm:spPr/>
      <dgm:t>
        <a:bodyPr/>
        <a:lstStyle/>
        <a:p>
          <a:endParaRPr lang="pt-BR"/>
        </a:p>
      </dgm:t>
    </dgm:pt>
    <dgm:pt modelId="{79A91556-57AC-47EA-94E5-32B37647BB2E}" type="sibTrans" cxnId="{C4D90501-147B-4994-985F-798080C8D7CC}">
      <dgm:prSet/>
      <dgm:spPr/>
      <dgm:t>
        <a:bodyPr/>
        <a:lstStyle/>
        <a:p>
          <a:endParaRPr lang="pt-BR"/>
        </a:p>
      </dgm:t>
    </dgm:pt>
    <dgm:pt modelId="{40935D62-03F3-4F62-9F5F-A10276FDFBBA}" type="pres">
      <dgm:prSet presAssocID="{D1AC918C-5F96-4B2C-8A06-603B01A77F2E}" presName="linearFlow" presStyleCnt="0">
        <dgm:presLayoutVars>
          <dgm:dir/>
          <dgm:resizeHandles val="exact"/>
        </dgm:presLayoutVars>
      </dgm:prSet>
      <dgm:spPr/>
    </dgm:pt>
    <dgm:pt modelId="{24FED28F-C596-41F6-9B97-7FE4733ED12A}" type="pres">
      <dgm:prSet presAssocID="{810B774E-603A-4A48-A85C-610141E0069E}" presName="node" presStyleLbl="node1" presStyleIdx="0" presStyleCnt="3">
        <dgm:presLayoutVars>
          <dgm:bulletEnabled val="1"/>
        </dgm:presLayoutVars>
      </dgm:prSet>
      <dgm:spPr/>
    </dgm:pt>
    <dgm:pt modelId="{B3B97500-F10F-4FB1-A4DF-57A42FB5EA24}" type="pres">
      <dgm:prSet presAssocID="{E342F04B-1F72-4F72-BC96-2825BB01B5CD}" presName="spacerL" presStyleCnt="0"/>
      <dgm:spPr/>
    </dgm:pt>
    <dgm:pt modelId="{5569ACDF-334D-4DAA-A2A2-950AA07CCC66}" type="pres">
      <dgm:prSet presAssocID="{E342F04B-1F72-4F72-BC96-2825BB01B5CD}" presName="sibTrans" presStyleLbl="sibTrans2D1" presStyleIdx="0" presStyleCnt="2"/>
      <dgm:spPr/>
    </dgm:pt>
    <dgm:pt modelId="{E2BCA810-CAF9-42D7-A1A8-68AC3F48A031}" type="pres">
      <dgm:prSet presAssocID="{E342F04B-1F72-4F72-BC96-2825BB01B5CD}" presName="spacerR" presStyleCnt="0"/>
      <dgm:spPr/>
    </dgm:pt>
    <dgm:pt modelId="{7E99E33F-E768-4198-BDD8-8755F7567CA1}" type="pres">
      <dgm:prSet presAssocID="{09696861-5DF4-4D8F-A05D-1A47F4945693}" presName="node" presStyleLbl="node1" presStyleIdx="1" presStyleCnt="3">
        <dgm:presLayoutVars>
          <dgm:bulletEnabled val="1"/>
        </dgm:presLayoutVars>
      </dgm:prSet>
      <dgm:spPr/>
    </dgm:pt>
    <dgm:pt modelId="{70574E0D-B48C-4DBF-9408-753CE96EA887}" type="pres">
      <dgm:prSet presAssocID="{51A87FA7-CE99-42F5-A14E-F291C5E05FB3}" presName="spacerL" presStyleCnt="0"/>
      <dgm:spPr/>
    </dgm:pt>
    <dgm:pt modelId="{9A32A5A3-9311-4A2A-B801-C5DFA9EA1A0C}" type="pres">
      <dgm:prSet presAssocID="{51A87FA7-CE99-42F5-A14E-F291C5E05FB3}" presName="sibTrans" presStyleLbl="sibTrans2D1" presStyleIdx="1" presStyleCnt="2"/>
      <dgm:spPr/>
    </dgm:pt>
    <dgm:pt modelId="{AFBBC40E-17FF-4431-8467-3ED52B43C7C6}" type="pres">
      <dgm:prSet presAssocID="{51A87FA7-CE99-42F5-A14E-F291C5E05FB3}" presName="spacerR" presStyleCnt="0"/>
      <dgm:spPr/>
    </dgm:pt>
    <dgm:pt modelId="{52B6CE45-B61C-4193-ACB3-9499F4AEDAF7}" type="pres">
      <dgm:prSet presAssocID="{11F6BA8D-A1AE-48C6-8497-548CA8DA8426}" presName="node" presStyleLbl="node1" presStyleIdx="2" presStyleCnt="3">
        <dgm:presLayoutVars>
          <dgm:bulletEnabled val="1"/>
        </dgm:presLayoutVars>
      </dgm:prSet>
      <dgm:spPr/>
    </dgm:pt>
  </dgm:ptLst>
  <dgm:cxnLst>
    <dgm:cxn modelId="{C4D90501-147B-4994-985F-798080C8D7CC}" srcId="{D1AC918C-5F96-4B2C-8A06-603B01A77F2E}" destId="{11F6BA8D-A1AE-48C6-8497-548CA8DA8426}" srcOrd="2" destOrd="0" parTransId="{85DB1F80-8FD4-490C-BDFD-53018B8869F3}" sibTransId="{79A91556-57AC-47EA-94E5-32B37647BB2E}"/>
    <dgm:cxn modelId="{A2181135-0E62-470E-830C-388193B65DB9}" type="presOf" srcId="{09696861-5DF4-4D8F-A05D-1A47F4945693}" destId="{7E99E33F-E768-4198-BDD8-8755F7567CA1}" srcOrd="0" destOrd="0" presId="urn:microsoft.com/office/officeart/2005/8/layout/equation1"/>
    <dgm:cxn modelId="{F54F635B-F35A-4E46-89C6-AE890044661B}" srcId="{D1AC918C-5F96-4B2C-8A06-603B01A77F2E}" destId="{810B774E-603A-4A48-A85C-610141E0069E}" srcOrd="0" destOrd="0" parTransId="{EDF17D7E-13C4-4B39-B1D8-8EDAFDF03087}" sibTransId="{E342F04B-1F72-4F72-BC96-2825BB01B5CD}"/>
    <dgm:cxn modelId="{0830D061-BBC3-4D6C-AEBD-1617FD94B77B}" type="presOf" srcId="{51A87FA7-CE99-42F5-A14E-F291C5E05FB3}" destId="{9A32A5A3-9311-4A2A-B801-C5DFA9EA1A0C}" srcOrd="0" destOrd="0" presId="urn:microsoft.com/office/officeart/2005/8/layout/equation1"/>
    <dgm:cxn modelId="{2F60044A-08A7-464B-998A-F7997B52F3D3}" type="presOf" srcId="{E342F04B-1F72-4F72-BC96-2825BB01B5CD}" destId="{5569ACDF-334D-4DAA-A2A2-950AA07CCC66}" srcOrd="0" destOrd="0" presId="urn:microsoft.com/office/officeart/2005/8/layout/equation1"/>
    <dgm:cxn modelId="{7B6BFBB8-5105-4C48-AF9E-FA84C3DEE39E}" type="presOf" srcId="{11F6BA8D-A1AE-48C6-8497-548CA8DA8426}" destId="{52B6CE45-B61C-4193-ACB3-9499F4AEDAF7}" srcOrd="0" destOrd="0" presId="urn:microsoft.com/office/officeart/2005/8/layout/equation1"/>
    <dgm:cxn modelId="{83E0A9B9-0CA2-430F-BBEE-2845726EA5CA}" type="presOf" srcId="{D1AC918C-5F96-4B2C-8A06-603B01A77F2E}" destId="{40935D62-03F3-4F62-9F5F-A10276FDFBBA}" srcOrd="0" destOrd="0" presId="urn:microsoft.com/office/officeart/2005/8/layout/equation1"/>
    <dgm:cxn modelId="{4A63E7D4-CF05-44C2-BB27-7A04E9EEADED}" srcId="{D1AC918C-5F96-4B2C-8A06-603B01A77F2E}" destId="{09696861-5DF4-4D8F-A05D-1A47F4945693}" srcOrd="1" destOrd="0" parTransId="{CD18399F-71E6-4D2B-A30B-5943579427D3}" sibTransId="{51A87FA7-CE99-42F5-A14E-F291C5E05FB3}"/>
    <dgm:cxn modelId="{DCF62BE6-99BA-4D6D-A848-21CDBDE2A449}" type="presOf" srcId="{810B774E-603A-4A48-A85C-610141E0069E}" destId="{24FED28F-C596-41F6-9B97-7FE4733ED12A}" srcOrd="0" destOrd="0" presId="urn:microsoft.com/office/officeart/2005/8/layout/equation1"/>
    <dgm:cxn modelId="{FE951984-28F9-44FD-845C-703B652CEDC7}" type="presParOf" srcId="{40935D62-03F3-4F62-9F5F-A10276FDFBBA}" destId="{24FED28F-C596-41F6-9B97-7FE4733ED12A}" srcOrd="0" destOrd="0" presId="urn:microsoft.com/office/officeart/2005/8/layout/equation1"/>
    <dgm:cxn modelId="{85FD5923-1E91-425D-A032-7A50736B72AD}" type="presParOf" srcId="{40935D62-03F3-4F62-9F5F-A10276FDFBBA}" destId="{B3B97500-F10F-4FB1-A4DF-57A42FB5EA24}" srcOrd="1" destOrd="0" presId="urn:microsoft.com/office/officeart/2005/8/layout/equation1"/>
    <dgm:cxn modelId="{8E23B76C-9289-4292-B19A-EC4E1D29FD21}" type="presParOf" srcId="{40935D62-03F3-4F62-9F5F-A10276FDFBBA}" destId="{5569ACDF-334D-4DAA-A2A2-950AA07CCC66}" srcOrd="2" destOrd="0" presId="urn:microsoft.com/office/officeart/2005/8/layout/equation1"/>
    <dgm:cxn modelId="{8A28AAAC-A00B-4316-BBDB-34DE01407361}" type="presParOf" srcId="{40935D62-03F3-4F62-9F5F-A10276FDFBBA}" destId="{E2BCA810-CAF9-42D7-A1A8-68AC3F48A031}" srcOrd="3" destOrd="0" presId="urn:microsoft.com/office/officeart/2005/8/layout/equation1"/>
    <dgm:cxn modelId="{B6056C4C-1AA6-4DF8-849D-558822219E81}" type="presParOf" srcId="{40935D62-03F3-4F62-9F5F-A10276FDFBBA}" destId="{7E99E33F-E768-4198-BDD8-8755F7567CA1}" srcOrd="4" destOrd="0" presId="urn:microsoft.com/office/officeart/2005/8/layout/equation1"/>
    <dgm:cxn modelId="{51AE6B08-066A-4E6F-8AA9-1D564EE4C12B}" type="presParOf" srcId="{40935D62-03F3-4F62-9F5F-A10276FDFBBA}" destId="{70574E0D-B48C-4DBF-9408-753CE96EA887}" srcOrd="5" destOrd="0" presId="urn:microsoft.com/office/officeart/2005/8/layout/equation1"/>
    <dgm:cxn modelId="{A6B7C1DB-D8A1-4740-9774-EDB6D88B2D00}" type="presParOf" srcId="{40935D62-03F3-4F62-9F5F-A10276FDFBBA}" destId="{9A32A5A3-9311-4A2A-B801-C5DFA9EA1A0C}" srcOrd="6" destOrd="0" presId="urn:microsoft.com/office/officeart/2005/8/layout/equation1"/>
    <dgm:cxn modelId="{0915931F-468D-4775-AD8A-B858ED0C2182}" type="presParOf" srcId="{40935D62-03F3-4F62-9F5F-A10276FDFBBA}" destId="{AFBBC40E-17FF-4431-8467-3ED52B43C7C6}" srcOrd="7" destOrd="0" presId="urn:microsoft.com/office/officeart/2005/8/layout/equation1"/>
    <dgm:cxn modelId="{3912FEBA-52B2-487E-A908-D7D585031A00}" type="presParOf" srcId="{40935D62-03F3-4F62-9F5F-A10276FDFBBA}" destId="{52B6CE45-B61C-4193-ACB3-9499F4AEDAF7}"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C75F8AB-FA5C-43F6-85F7-7E1E705E3630}" type="doc">
      <dgm:prSet loTypeId="urn:microsoft.com/office/officeart/2005/8/layout/hierarchy2" loCatId="hierarchy" qsTypeId="urn:microsoft.com/office/officeart/2005/8/quickstyle/3d2" qsCatId="3D" csTypeId="urn:microsoft.com/office/officeart/2005/8/colors/accent5_2" csCatId="accent5" phldr="1"/>
      <dgm:spPr/>
      <dgm:t>
        <a:bodyPr/>
        <a:lstStyle/>
        <a:p>
          <a:endParaRPr lang="pt-BR"/>
        </a:p>
      </dgm:t>
    </dgm:pt>
    <dgm:pt modelId="{1A4FF78E-0942-4720-9BD8-780730D10D8D}">
      <dgm:prSet phldrT="[Texto]" custT="1"/>
      <dgm:spPr/>
      <dgm:t>
        <a:bodyPr/>
        <a:lstStyle/>
        <a:p>
          <a:pPr algn="ctr"/>
          <a:r>
            <a:rPr lang="pt-BR" sz="1800" dirty="0">
              <a:solidFill>
                <a:schemeClr val="bg1"/>
              </a:solidFill>
              <a:effectLst>
                <a:outerShdw blurRad="38100" dist="38100" dir="2700000" algn="tl">
                  <a:srgbClr val="000000">
                    <a:alpha val="43137"/>
                  </a:srgbClr>
                </a:outerShdw>
              </a:effectLst>
            </a:rPr>
            <a:t>Programa de Qualificação Continuada - PQC</a:t>
          </a:r>
        </a:p>
      </dgm:t>
    </dgm:pt>
    <dgm:pt modelId="{7A529FAF-F6F1-4FB8-A25D-EA92A78F7E9B}" type="parTrans" cxnId="{26FC3302-C740-439B-BDD5-B38FE69A040E}">
      <dgm:prSet/>
      <dgm:spPr/>
      <dgm:t>
        <a:bodyPr/>
        <a:lstStyle/>
        <a:p>
          <a:endParaRPr lang="pt-BR"/>
        </a:p>
      </dgm:t>
    </dgm:pt>
    <dgm:pt modelId="{703B951F-667E-42DD-B685-203A4C8703E8}" type="sibTrans" cxnId="{26FC3302-C740-439B-BDD5-B38FE69A040E}">
      <dgm:prSet/>
      <dgm:spPr/>
      <dgm:t>
        <a:bodyPr/>
        <a:lstStyle/>
        <a:p>
          <a:endParaRPr lang="pt-BR"/>
        </a:p>
      </dgm:t>
    </dgm:pt>
    <dgm:pt modelId="{8EAEB85D-6F07-46EF-BBD0-98AF39C38B5C}">
      <dgm:prSet phldrT="[Texto]" custT="1"/>
      <dgm:spPr/>
      <dgm:t>
        <a:bodyPr/>
        <a:lstStyle/>
        <a:p>
          <a:r>
            <a:rPr lang="pt-BR" sz="1800" dirty="0"/>
            <a:t>Reduzido de 1 ano (ano anterior e o período que antecede à data de inscrição)</a:t>
          </a:r>
          <a:r>
            <a:rPr lang="pt-BR" sz="1400" dirty="0"/>
            <a:t>.</a:t>
          </a:r>
        </a:p>
      </dgm:t>
    </dgm:pt>
    <dgm:pt modelId="{2CE1F92F-7090-4BC9-9FEE-DE2B3CFFCD15}" type="parTrans" cxnId="{FE287BDE-84B6-4CA8-8413-2B98D5BA3DB4}">
      <dgm:prSet/>
      <dgm:spPr/>
      <dgm:t>
        <a:bodyPr/>
        <a:lstStyle/>
        <a:p>
          <a:endParaRPr lang="pt-BR"/>
        </a:p>
      </dgm:t>
    </dgm:pt>
    <dgm:pt modelId="{513F4185-6A46-4684-9F73-C0CC19F67F02}" type="sibTrans" cxnId="{FE287BDE-84B6-4CA8-8413-2B98D5BA3DB4}">
      <dgm:prSet/>
      <dgm:spPr/>
      <dgm:t>
        <a:bodyPr/>
        <a:lstStyle/>
        <a:p>
          <a:endParaRPr lang="pt-BR"/>
        </a:p>
      </dgm:t>
    </dgm:pt>
    <dgm:pt modelId="{381E7AE2-BC0A-4909-995F-21CBB02C5FAF}">
      <dgm:prSet phldrT="[Texto]" custT="1"/>
      <dgm:spPr/>
      <dgm:t>
        <a:bodyPr/>
        <a:lstStyle/>
        <a:p>
          <a:r>
            <a:rPr lang="pt-BR" sz="1800" dirty="0"/>
            <a:t>No mínimo, 10 créditos de eventos presenciais</a:t>
          </a:r>
        </a:p>
      </dgm:t>
    </dgm:pt>
    <dgm:pt modelId="{B5A203EF-F658-4256-9F93-C7CFC528E66E}" type="parTrans" cxnId="{E89034CE-6A07-4562-9D7A-FE56BB8B413C}">
      <dgm:prSet/>
      <dgm:spPr/>
      <dgm:t>
        <a:bodyPr/>
        <a:lstStyle/>
        <a:p>
          <a:endParaRPr lang="pt-BR"/>
        </a:p>
      </dgm:t>
    </dgm:pt>
    <dgm:pt modelId="{732AB6A9-5CA7-4FBA-9106-092E22835136}" type="sibTrans" cxnId="{E89034CE-6A07-4562-9D7A-FE56BB8B413C}">
      <dgm:prSet/>
      <dgm:spPr/>
      <dgm:t>
        <a:bodyPr/>
        <a:lstStyle/>
        <a:p>
          <a:endParaRPr lang="pt-BR"/>
        </a:p>
      </dgm:t>
    </dgm:pt>
    <dgm:pt modelId="{27BF90F4-4692-4B50-B9C2-7AAE38D5A887}">
      <dgm:prSet phldrT="[Texto]"/>
      <dgm:spPr/>
      <dgm:t>
        <a:bodyPr/>
        <a:lstStyle/>
        <a:p>
          <a:r>
            <a:rPr lang="pt-BR" dirty="0"/>
            <a:t>Congressos</a:t>
          </a:r>
        </a:p>
      </dgm:t>
    </dgm:pt>
    <dgm:pt modelId="{44B5502B-5A50-451D-9809-C7B3B11693B0}" type="parTrans" cxnId="{FD2F01FF-8E08-4F5B-8D87-0F4CB331F428}">
      <dgm:prSet/>
      <dgm:spPr/>
      <dgm:t>
        <a:bodyPr/>
        <a:lstStyle/>
        <a:p>
          <a:endParaRPr lang="pt-BR"/>
        </a:p>
      </dgm:t>
    </dgm:pt>
    <dgm:pt modelId="{BF41FA1D-65FE-4E23-9265-C702D4DB6A0C}" type="sibTrans" cxnId="{FD2F01FF-8E08-4F5B-8D87-0F4CB331F428}">
      <dgm:prSet/>
      <dgm:spPr/>
      <dgm:t>
        <a:bodyPr/>
        <a:lstStyle/>
        <a:p>
          <a:endParaRPr lang="pt-BR"/>
        </a:p>
      </dgm:t>
    </dgm:pt>
    <dgm:pt modelId="{D1E35B02-E283-4B89-9F61-AB74C187F2C1}">
      <dgm:prSet phldrT="[Texto]"/>
      <dgm:spPr/>
      <dgm:t>
        <a:bodyPr/>
        <a:lstStyle/>
        <a:p>
          <a:r>
            <a:rPr lang="pt-BR" dirty="0"/>
            <a:t>Seminários</a:t>
          </a:r>
        </a:p>
      </dgm:t>
    </dgm:pt>
    <dgm:pt modelId="{107EAC2F-0DEE-4814-A800-C56D3D51A201}" type="parTrans" cxnId="{CC20F220-AC5B-4044-B6B3-892268567169}">
      <dgm:prSet/>
      <dgm:spPr/>
      <dgm:t>
        <a:bodyPr/>
        <a:lstStyle/>
        <a:p>
          <a:endParaRPr lang="pt-BR"/>
        </a:p>
      </dgm:t>
    </dgm:pt>
    <dgm:pt modelId="{507E3B45-FE93-4CAB-804C-833A85A9F900}" type="sibTrans" cxnId="{CC20F220-AC5B-4044-B6B3-892268567169}">
      <dgm:prSet/>
      <dgm:spPr/>
      <dgm:t>
        <a:bodyPr/>
        <a:lstStyle/>
        <a:p>
          <a:endParaRPr lang="pt-BR"/>
        </a:p>
      </dgm:t>
    </dgm:pt>
    <dgm:pt modelId="{BF421282-EFEE-40DF-B353-2940B65CA24A}">
      <dgm:prSet phldrT="[Texto]"/>
      <dgm:spPr/>
      <dgm:t>
        <a:bodyPr/>
        <a:lstStyle/>
        <a:p>
          <a:r>
            <a:rPr lang="pt-BR" dirty="0"/>
            <a:t>Workshop</a:t>
          </a:r>
        </a:p>
      </dgm:t>
    </dgm:pt>
    <dgm:pt modelId="{3D49DF28-1112-493E-B19F-CDECF723DB4B}" type="parTrans" cxnId="{D2482678-B4F9-4D52-A831-F29A935D22E4}">
      <dgm:prSet/>
      <dgm:spPr/>
      <dgm:t>
        <a:bodyPr/>
        <a:lstStyle/>
        <a:p>
          <a:endParaRPr lang="pt-BR"/>
        </a:p>
      </dgm:t>
    </dgm:pt>
    <dgm:pt modelId="{C10F9317-9879-429A-8DD5-8D5F1239A8DE}" type="sibTrans" cxnId="{D2482678-B4F9-4D52-A831-F29A935D22E4}">
      <dgm:prSet/>
      <dgm:spPr/>
      <dgm:t>
        <a:bodyPr/>
        <a:lstStyle/>
        <a:p>
          <a:endParaRPr lang="pt-BR"/>
        </a:p>
      </dgm:t>
    </dgm:pt>
    <dgm:pt modelId="{E2EA45C5-D51E-4D82-9F17-3273E95482E6}">
      <dgm:prSet phldrT="[Texto]"/>
      <dgm:spPr/>
      <dgm:t>
        <a:bodyPr/>
        <a:lstStyle/>
        <a:p>
          <a:r>
            <a:rPr lang="pt-BR" dirty="0"/>
            <a:t>Fóruns</a:t>
          </a:r>
        </a:p>
      </dgm:t>
    </dgm:pt>
    <dgm:pt modelId="{383FAEE4-BA4B-4BAF-A288-151CBBAAF6F1}" type="parTrans" cxnId="{56A65D0B-CD51-442B-871C-08BCC1827618}">
      <dgm:prSet/>
      <dgm:spPr/>
      <dgm:t>
        <a:bodyPr/>
        <a:lstStyle/>
        <a:p>
          <a:endParaRPr lang="pt-BR"/>
        </a:p>
      </dgm:t>
    </dgm:pt>
    <dgm:pt modelId="{14171E42-E5B8-48D5-A88A-79447A6E62CB}" type="sibTrans" cxnId="{56A65D0B-CD51-442B-871C-08BCC1827618}">
      <dgm:prSet/>
      <dgm:spPr/>
      <dgm:t>
        <a:bodyPr/>
        <a:lstStyle/>
        <a:p>
          <a:endParaRPr lang="pt-BR"/>
        </a:p>
      </dgm:t>
    </dgm:pt>
    <dgm:pt modelId="{5E25D820-D523-44A2-B797-B5BAE16AFABB}">
      <dgm:prSet phldrT="[Texto]"/>
      <dgm:spPr/>
      <dgm:t>
        <a:bodyPr/>
        <a:lstStyle/>
        <a:p>
          <a:r>
            <a:rPr lang="pt-BR" dirty="0"/>
            <a:t>Palestras</a:t>
          </a:r>
        </a:p>
      </dgm:t>
    </dgm:pt>
    <dgm:pt modelId="{3C3ED266-0D15-40C9-9ABA-5EC3F46FDFEA}" type="parTrans" cxnId="{E5A1E9B7-B952-4581-8168-571132757CB3}">
      <dgm:prSet/>
      <dgm:spPr/>
      <dgm:t>
        <a:bodyPr/>
        <a:lstStyle/>
        <a:p>
          <a:endParaRPr lang="pt-BR"/>
        </a:p>
      </dgm:t>
    </dgm:pt>
    <dgm:pt modelId="{F8E792A2-79E7-4A48-AC9B-132F72F66A38}" type="sibTrans" cxnId="{E5A1E9B7-B952-4581-8168-571132757CB3}">
      <dgm:prSet/>
      <dgm:spPr/>
      <dgm:t>
        <a:bodyPr/>
        <a:lstStyle/>
        <a:p>
          <a:endParaRPr lang="pt-BR"/>
        </a:p>
      </dgm:t>
    </dgm:pt>
    <dgm:pt modelId="{FA8026A2-7952-4DC4-A126-63302DF99056}">
      <dgm:prSet phldrT="[Texto]"/>
      <dgm:spPr/>
      <dgm:t>
        <a:bodyPr/>
        <a:lstStyle/>
        <a:p>
          <a:r>
            <a:rPr lang="pt-BR" dirty="0"/>
            <a:t>Visitas Técnicas</a:t>
          </a:r>
        </a:p>
      </dgm:t>
    </dgm:pt>
    <dgm:pt modelId="{BA4D2E31-2C69-4C36-A6FE-0FD6C0E6ED02}" type="parTrans" cxnId="{887D8047-A4EE-4002-B86C-C86F0B2EDC81}">
      <dgm:prSet/>
      <dgm:spPr/>
      <dgm:t>
        <a:bodyPr/>
        <a:lstStyle/>
        <a:p>
          <a:endParaRPr lang="pt-BR"/>
        </a:p>
      </dgm:t>
    </dgm:pt>
    <dgm:pt modelId="{B92D7BB6-E7DB-4014-A001-7A460462AAB2}" type="sibTrans" cxnId="{887D8047-A4EE-4002-B86C-C86F0B2EDC81}">
      <dgm:prSet/>
      <dgm:spPr/>
      <dgm:t>
        <a:bodyPr/>
        <a:lstStyle/>
        <a:p>
          <a:endParaRPr lang="pt-BR"/>
        </a:p>
      </dgm:t>
    </dgm:pt>
    <dgm:pt modelId="{D210F14F-B0BB-4DB5-B8EE-A72EE7CED686}">
      <dgm:prSet phldrT="[Texto]" custT="1"/>
      <dgm:spPr/>
      <dgm:t>
        <a:bodyPr/>
        <a:lstStyle/>
        <a:p>
          <a:r>
            <a:rPr lang="pt-BR" sz="1800" dirty="0"/>
            <a:t>Aprovação no P.Q.C.</a:t>
          </a:r>
        </a:p>
      </dgm:t>
    </dgm:pt>
    <dgm:pt modelId="{1D78151E-C47E-44A0-98ED-E321E035C037}" type="parTrans" cxnId="{DD19DCDE-FBBB-453D-9A6D-6C686316085C}">
      <dgm:prSet/>
      <dgm:spPr/>
      <dgm:t>
        <a:bodyPr/>
        <a:lstStyle/>
        <a:p>
          <a:endParaRPr lang="pt-BR"/>
        </a:p>
      </dgm:t>
    </dgm:pt>
    <dgm:pt modelId="{F67B202F-D15A-46F2-A514-0FC102AB74FF}" type="sibTrans" cxnId="{DD19DCDE-FBBB-453D-9A6D-6C686316085C}">
      <dgm:prSet/>
      <dgm:spPr/>
      <dgm:t>
        <a:bodyPr/>
        <a:lstStyle/>
        <a:p>
          <a:endParaRPr lang="pt-BR"/>
        </a:p>
      </dgm:t>
    </dgm:pt>
    <dgm:pt modelId="{70E6E1EB-0181-480B-8269-475D2567B17E}">
      <dgm:prSet phldrT="[Texto]" custT="1"/>
      <dgm:spPr/>
      <dgm:t>
        <a:bodyPr/>
        <a:lstStyle/>
        <a:p>
          <a:r>
            <a:rPr lang="pt-BR" sz="1800" b="1" dirty="0">
              <a:solidFill>
                <a:srgbClr val="FFFF00"/>
              </a:solidFill>
              <a:effectLst/>
            </a:rPr>
            <a:t>Concessão de bônus de 20% do desempenho no Exame por Provas</a:t>
          </a:r>
        </a:p>
      </dgm:t>
    </dgm:pt>
    <dgm:pt modelId="{9AC64426-5F8B-48FF-92D7-50B5C2D03D01}" type="parTrans" cxnId="{71E00C09-7D07-4771-A005-F62A80AE5D81}">
      <dgm:prSet/>
      <dgm:spPr/>
      <dgm:t>
        <a:bodyPr/>
        <a:lstStyle/>
        <a:p>
          <a:endParaRPr lang="pt-BR"/>
        </a:p>
      </dgm:t>
    </dgm:pt>
    <dgm:pt modelId="{25B50925-D8BA-4A27-84EB-9A14B55F7622}" type="sibTrans" cxnId="{71E00C09-7D07-4771-A005-F62A80AE5D81}">
      <dgm:prSet/>
      <dgm:spPr/>
      <dgm:t>
        <a:bodyPr/>
        <a:lstStyle/>
        <a:p>
          <a:endParaRPr lang="pt-BR"/>
        </a:p>
      </dgm:t>
    </dgm:pt>
    <dgm:pt modelId="{0A6489A7-C9CB-42CB-AA3D-7CE2B8575B85}">
      <dgm:prSet phldrT="[Texto]" custT="1"/>
      <dgm:spPr/>
      <dgm:t>
        <a:bodyPr/>
        <a:lstStyle/>
        <a:p>
          <a:r>
            <a:rPr lang="pt-BR" sz="1800" dirty="0"/>
            <a:t>Obtenção de 30 Créditos</a:t>
          </a:r>
        </a:p>
      </dgm:t>
    </dgm:pt>
    <dgm:pt modelId="{1968B174-92A1-4A10-A263-232F8F471268}" type="parTrans" cxnId="{C1DD5FC6-083F-4602-91BD-25F1A5940D19}">
      <dgm:prSet/>
      <dgm:spPr/>
      <dgm:t>
        <a:bodyPr/>
        <a:lstStyle/>
        <a:p>
          <a:endParaRPr lang="pt-BR"/>
        </a:p>
      </dgm:t>
    </dgm:pt>
    <dgm:pt modelId="{F83EC955-822A-4532-A344-E14DA4542050}" type="sibTrans" cxnId="{C1DD5FC6-083F-4602-91BD-25F1A5940D19}">
      <dgm:prSet/>
      <dgm:spPr/>
      <dgm:t>
        <a:bodyPr/>
        <a:lstStyle/>
        <a:p>
          <a:endParaRPr lang="pt-BR"/>
        </a:p>
      </dgm:t>
    </dgm:pt>
    <dgm:pt modelId="{9E7F3CB6-3E16-4EF4-92B3-4773CF15A71A}" type="pres">
      <dgm:prSet presAssocID="{DC75F8AB-FA5C-43F6-85F7-7E1E705E3630}" presName="diagram" presStyleCnt="0">
        <dgm:presLayoutVars>
          <dgm:chPref val="1"/>
          <dgm:dir/>
          <dgm:animOne val="branch"/>
          <dgm:animLvl val="lvl"/>
          <dgm:resizeHandles val="exact"/>
        </dgm:presLayoutVars>
      </dgm:prSet>
      <dgm:spPr/>
    </dgm:pt>
    <dgm:pt modelId="{1C9CE89C-6694-4229-8F40-CBEAE96EC329}" type="pres">
      <dgm:prSet presAssocID="{1A4FF78E-0942-4720-9BD8-780730D10D8D}" presName="root1" presStyleCnt="0"/>
      <dgm:spPr/>
    </dgm:pt>
    <dgm:pt modelId="{1E9654EE-6A2F-4B71-90F6-6F7A2ACC3597}" type="pres">
      <dgm:prSet presAssocID="{1A4FF78E-0942-4720-9BD8-780730D10D8D}" presName="LevelOneTextNode" presStyleLbl="node0" presStyleIdx="0" presStyleCnt="1" custScaleX="102155" custScaleY="272255">
        <dgm:presLayoutVars>
          <dgm:chPref val="3"/>
        </dgm:presLayoutVars>
      </dgm:prSet>
      <dgm:spPr/>
    </dgm:pt>
    <dgm:pt modelId="{76E5C5F5-3AA8-4042-A96E-2F0C02D24CAF}" type="pres">
      <dgm:prSet presAssocID="{1A4FF78E-0942-4720-9BD8-780730D10D8D}" presName="level2hierChild" presStyleCnt="0"/>
      <dgm:spPr/>
    </dgm:pt>
    <dgm:pt modelId="{5D9921AC-40AC-410E-9D0E-8B689C04F884}" type="pres">
      <dgm:prSet presAssocID="{2CE1F92F-7090-4BC9-9FEE-DE2B3CFFCD15}" presName="conn2-1" presStyleLbl="parChTrans1D2" presStyleIdx="0" presStyleCnt="3"/>
      <dgm:spPr/>
    </dgm:pt>
    <dgm:pt modelId="{B8D859B9-17F9-427A-AC70-54CC5C77302E}" type="pres">
      <dgm:prSet presAssocID="{2CE1F92F-7090-4BC9-9FEE-DE2B3CFFCD15}" presName="connTx" presStyleLbl="parChTrans1D2" presStyleIdx="0" presStyleCnt="3"/>
      <dgm:spPr/>
    </dgm:pt>
    <dgm:pt modelId="{DBBD2BE6-266B-4453-B2B9-ACD26B34F893}" type="pres">
      <dgm:prSet presAssocID="{8EAEB85D-6F07-46EF-BBD0-98AF39C38B5C}" presName="root2" presStyleCnt="0"/>
      <dgm:spPr/>
    </dgm:pt>
    <dgm:pt modelId="{032DBACE-63EE-489E-8C0C-5C76B3508A6A}" type="pres">
      <dgm:prSet presAssocID="{8EAEB85D-6F07-46EF-BBD0-98AF39C38B5C}" presName="LevelTwoTextNode" presStyleLbl="node2" presStyleIdx="0" presStyleCnt="3" custScaleY="264415">
        <dgm:presLayoutVars>
          <dgm:chPref val="3"/>
        </dgm:presLayoutVars>
      </dgm:prSet>
      <dgm:spPr/>
    </dgm:pt>
    <dgm:pt modelId="{9CEA9EA2-8703-47F4-A9BC-DB7651C06BC5}" type="pres">
      <dgm:prSet presAssocID="{8EAEB85D-6F07-46EF-BBD0-98AF39C38B5C}" presName="level3hierChild" presStyleCnt="0"/>
      <dgm:spPr/>
    </dgm:pt>
    <dgm:pt modelId="{A5E0E482-1DDE-48F5-ACFC-F101CC2CBC8F}" type="pres">
      <dgm:prSet presAssocID="{1968B174-92A1-4A10-A263-232F8F471268}" presName="conn2-1" presStyleLbl="parChTrans1D2" presStyleIdx="1" presStyleCnt="3"/>
      <dgm:spPr/>
    </dgm:pt>
    <dgm:pt modelId="{CC48696E-F092-4BF0-98E1-F90D63907B74}" type="pres">
      <dgm:prSet presAssocID="{1968B174-92A1-4A10-A263-232F8F471268}" presName="connTx" presStyleLbl="parChTrans1D2" presStyleIdx="1" presStyleCnt="3"/>
      <dgm:spPr/>
    </dgm:pt>
    <dgm:pt modelId="{6C12DC17-BC27-41BE-B0F5-ED685FF087BC}" type="pres">
      <dgm:prSet presAssocID="{0A6489A7-C9CB-42CB-AA3D-7CE2B8575B85}" presName="root2" presStyleCnt="0"/>
      <dgm:spPr/>
    </dgm:pt>
    <dgm:pt modelId="{171B163E-0BAF-44F3-8D75-510B18F58060}" type="pres">
      <dgm:prSet presAssocID="{0A6489A7-C9CB-42CB-AA3D-7CE2B8575B85}" presName="LevelTwoTextNode" presStyleLbl="node2" presStyleIdx="1" presStyleCnt="3" custScaleY="165110">
        <dgm:presLayoutVars>
          <dgm:chPref val="3"/>
        </dgm:presLayoutVars>
      </dgm:prSet>
      <dgm:spPr/>
    </dgm:pt>
    <dgm:pt modelId="{B3AF5C96-5AE3-4ABB-8D62-88B7D0D73253}" type="pres">
      <dgm:prSet presAssocID="{0A6489A7-C9CB-42CB-AA3D-7CE2B8575B85}" presName="level3hierChild" presStyleCnt="0"/>
      <dgm:spPr/>
    </dgm:pt>
    <dgm:pt modelId="{E0185896-4D29-4763-AE58-ABDB4CD1E924}" type="pres">
      <dgm:prSet presAssocID="{B5A203EF-F658-4256-9F93-C7CFC528E66E}" presName="conn2-1" presStyleLbl="parChTrans1D3" presStyleIdx="0" presStyleCnt="2"/>
      <dgm:spPr/>
    </dgm:pt>
    <dgm:pt modelId="{CAFDBAEA-66B7-45EE-9AE1-DDCDA08FD75F}" type="pres">
      <dgm:prSet presAssocID="{B5A203EF-F658-4256-9F93-C7CFC528E66E}" presName="connTx" presStyleLbl="parChTrans1D3" presStyleIdx="0" presStyleCnt="2"/>
      <dgm:spPr/>
    </dgm:pt>
    <dgm:pt modelId="{AD64D830-8BAB-496E-9D26-3A2140CDC2EE}" type="pres">
      <dgm:prSet presAssocID="{381E7AE2-BC0A-4909-995F-21CBB02C5FAF}" presName="root2" presStyleCnt="0"/>
      <dgm:spPr/>
    </dgm:pt>
    <dgm:pt modelId="{9E018620-5E57-4029-B1CB-934CDCCCE465}" type="pres">
      <dgm:prSet presAssocID="{381E7AE2-BC0A-4909-995F-21CBB02C5FAF}" presName="LevelTwoTextNode" presStyleLbl="node3" presStyleIdx="0" presStyleCnt="2" custScaleY="229717" custLinFactNeighborY="-68109">
        <dgm:presLayoutVars>
          <dgm:chPref val="3"/>
        </dgm:presLayoutVars>
      </dgm:prSet>
      <dgm:spPr/>
    </dgm:pt>
    <dgm:pt modelId="{83C746EC-D920-4140-B53A-99558A3F762B}" type="pres">
      <dgm:prSet presAssocID="{381E7AE2-BC0A-4909-995F-21CBB02C5FAF}" presName="level3hierChild" presStyleCnt="0"/>
      <dgm:spPr/>
    </dgm:pt>
    <dgm:pt modelId="{CC1D9DCE-2C33-4FC1-8DBC-EFBEE538E98B}" type="pres">
      <dgm:prSet presAssocID="{44B5502B-5A50-451D-9809-C7B3B11693B0}" presName="conn2-1" presStyleLbl="parChTrans1D4" presStyleIdx="0" presStyleCnt="6"/>
      <dgm:spPr/>
    </dgm:pt>
    <dgm:pt modelId="{47D98538-406B-4A8C-88C7-77BBFDDD2A91}" type="pres">
      <dgm:prSet presAssocID="{44B5502B-5A50-451D-9809-C7B3B11693B0}" presName="connTx" presStyleLbl="parChTrans1D4" presStyleIdx="0" presStyleCnt="6"/>
      <dgm:spPr/>
    </dgm:pt>
    <dgm:pt modelId="{422FE927-4EDB-42F3-9D37-787D5134DDE9}" type="pres">
      <dgm:prSet presAssocID="{27BF90F4-4692-4B50-B9C2-7AAE38D5A887}" presName="root2" presStyleCnt="0"/>
      <dgm:spPr/>
    </dgm:pt>
    <dgm:pt modelId="{B9E61BBC-AA36-4873-B30B-138669955BDE}" type="pres">
      <dgm:prSet presAssocID="{27BF90F4-4692-4B50-B9C2-7AAE38D5A887}" presName="LevelTwoTextNode" presStyleLbl="node4" presStyleIdx="0" presStyleCnt="6">
        <dgm:presLayoutVars>
          <dgm:chPref val="3"/>
        </dgm:presLayoutVars>
      </dgm:prSet>
      <dgm:spPr/>
    </dgm:pt>
    <dgm:pt modelId="{886BA98A-13C9-48D8-909F-A419013BB0A8}" type="pres">
      <dgm:prSet presAssocID="{27BF90F4-4692-4B50-B9C2-7AAE38D5A887}" presName="level3hierChild" presStyleCnt="0"/>
      <dgm:spPr/>
    </dgm:pt>
    <dgm:pt modelId="{99DBABB9-6B02-46D4-93A9-ED2CE68D1C15}" type="pres">
      <dgm:prSet presAssocID="{107EAC2F-0DEE-4814-A800-C56D3D51A201}" presName="conn2-1" presStyleLbl="parChTrans1D4" presStyleIdx="1" presStyleCnt="6"/>
      <dgm:spPr/>
    </dgm:pt>
    <dgm:pt modelId="{F49DD8CC-233B-4A2A-9961-896758176380}" type="pres">
      <dgm:prSet presAssocID="{107EAC2F-0DEE-4814-A800-C56D3D51A201}" presName="connTx" presStyleLbl="parChTrans1D4" presStyleIdx="1" presStyleCnt="6"/>
      <dgm:spPr/>
    </dgm:pt>
    <dgm:pt modelId="{BFF3EE46-1CCB-439C-8067-269D4C9B6CD4}" type="pres">
      <dgm:prSet presAssocID="{D1E35B02-E283-4B89-9F61-AB74C187F2C1}" presName="root2" presStyleCnt="0"/>
      <dgm:spPr/>
    </dgm:pt>
    <dgm:pt modelId="{2FC840C2-1731-4FFA-AA61-E4702208A19A}" type="pres">
      <dgm:prSet presAssocID="{D1E35B02-E283-4B89-9F61-AB74C187F2C1}" presName="LevelTwoTextNode" presStyleLbl="node4" presStyleIdx="1" presStyleCnt="6">
        <dgm:presLayoutVars>
          <dgm:chPref val="3"/>
        </dgm:presLayoutVars>
      </dgm:prSet>
      <dgm:spPr/>
    </dgm:pt>
    <dgm:pt modelId="{8AFF9F0E-E42F-48CA-85B9-41BEF3E50F55}" type="pres">
      <dgm:prSet presAssocID="{D1E35B02-E283-4B89-9F61-AB74C187F2C1}" presName="level3hierChild" presStyleCnt="0"/>
      <dgm:spPr/>
    </dgm:pt>
    <dgm:pt modelId="{80AFB7E2-DDE9-4F58-91C6-67D24F3992DE}" type="pres">
      <dgm:prSet presAssocID="{3D49DF28-1112-493E-B19F-CDECF723DB4B}" presName="conn2-1" presStyleLbl="parChTrans1D4" presStyleIdx="2" presStyleCnt="6"/>
      <dgm:spPr/>
    </dgm:pt>
    <dgm:pt modelId="{BACA2B8B-B524-443E-AA2A-7830ED72D17B}" type="pres">
      <dgm:prSet presAssocID="{3D49DF28-1112-493E-B19F-CDECF723DB4B}" presName="connTx" presStyleLbl="parChTrans1D4" presStyleIdx="2" presStyleCnt="6"/>
      <dgm:spPr/>
    </dgm:pt>
    <dgm:pt modelId="{83AF7E06-51C7-44E3-B6C7-05366D3BB5E2}" type="pres">
      <dgm:prSet presAssocID="{BF421282-EFEE-40DF-B353-2940B65CA24A}" presName="root2" presStyleCnt="0"/>
      <dgm:spPr/>
    </dgm:pt>
    <dgm:pt modelId="{E83DC84C-BED5-43A5-AC19-979D699D57FF}" type="pres">
      <dgm:prSet presAssocID="{BF421282-EFEE-40DF-B353-2940B65CA24A}" presName="LevelTwoTextNode" presStyleLbl="node4" presStyleIdx="2" presStyleCnt="6">
        <dgm:presLayoutVars>
          <dgm:chPref val="3"/>
        </dgm:presLayoutVars>
      </dgm:prSet>
      <dgm:spPr/>
    </dgm:pt>
    <dgm:pt modelId="{2691B003-6056-43A9-B964-9EBF9386CB3C}" type="pres">
      <dgm:prSet presAssocID="{BF421282-EFEE-40DF-B353-2940B65CA24A}" presName="level3hierChild" presStyleCnt="0"/>
      <dgm:spPr/>
    </dgm:pt>
    <dgm:pt modelId="{5CC1FFED-7EA9-4C69-8CB9-553B7CF0C0C6}" type="pres">
      <dgm:prSet presAssocID="{383FAEE4-BA4B-4BAF-A288-151CBBAAF6F1}" presName="conn2-1" presStyleLbl="parChTrans1D4" presStyleIdx="3" presStyleCnt="6"/>
      <dgm:spPr/>
    </dgm:pt>
    <dgm:pt modelId="{B7FC9282-541D-4AB4-B1EA-7B7FF542A16F}" type="pres">
      <dgm:prSet presAssocID="{383FAEE4-BA4B-4BAF-A288-151CBBAAF6F1}" presName="connTx" presStyleLbl="parChTrans1D4" presStyleIdx="3" presStyleCnt="6"/>
      <dgm:spPr/>
    </dgm:pt>
    <dgm:pt modelId="{19E9F5CF-2AA3-4393-A808-BCA1ADCA35CC}" type="pres">
      <dgm:prSet presAssocID="{E2EA45C5-D51E-4D82-9F17-3273E95482E6}" presName="root2" presStyleCnt="0"/>
      <dgm:spPr/>
    </dgm:pt>
    <dgm:pt modelId="{D24D5A53-1F27-4C53-B83F-6D225C8282EE}" type="pres">
      <dgm:prSet presAssocID="{E2EA45C5-D51E-4D82-9F17-3273E95482E6}" presName="LevelTwoTextNode" presStyleLbl="node4" presStyleIdx="3" presStyleCnt="6">
        <dgm:presLayoutVars>
          <dgm:chPref val="3"/>
        </dgm:presLayoutVars>
      </dgm:prSet>
      <dgm:spPr/>
    </dgm:pt>
    <dgm:pt modelId="{2B6E1469-097E-4128-AB22-3347D6585C85}" type="pres">
      <dgm:prSet presAssocID="{E2EA45C5-D51E-4D82-9F17-3273E95482E6}" presName="level3hierChild" presStyleCnt="0"/>
      <dgm:spPr/>
    </dgm:pt>
    <dgm:pt modelId="{D45DC902-B73F-4713-A097-DF98BDC91C57}" type="pres">
      <dgm:prSet presAssocID="{3C3ED266-0D15-40C9-9ABA-5EC3F46FDFEA}" presName="conn2-1" presStyleLbl="parChTrans1D4" presStyleIdx="4" presStyleCnt="6"/>
      <dgm:spPr/>
    </dgm:pt>
    <dgm:pt modelId="{6A4A6D7D-F952-4B8C-88B4-BB8CD784935B}" type="pres">
      <dgm:prSet presAssocID="{3C3ED266-0D15-40C9-9ABA-5EC3F46FDFEA}" presName="connTx" presStyleLbl="parChTrans1D4" presStyleIdx="4" presStyleCnt="6"/>
      <dgm:spPr/>
    </dgm:pt>
    <dgm:pt modelId="{E764A46D-6E70-4CC7-BE50-FBD3C49F0AA6}" type="pres">
      <dgm:prSet presAssocID="{5E25D820-D523-44A2-B797-B5BAE16AFABB}" presName="root2" presStyleCnt="0"/>
      <dgm:spPr/>
    </dgm:pt>
    <dgm:pt modelId="{D3542C6B-DC5F-4003-98F4-1423A2ED2BCC}" type="pres">
      <dgm:prSet presAssocID="{5E25D820-D523-44A2-B797-B5BAE16AFABB}" presName="LevelTwoTextNode" presStyleLbl="node4" presStyleIdx="4" presStyleCnt="6">
        <dgm:presLayoutVars>
          <dgm:chPref val="3"/>
        </dgm:presLayoutVars>
      </dgm:prSet>
      <dgm:spPr/>
    </dgm:pt>
    <dgm:pt modelId="{5FE819C1-E9BF-4919-ADA4-05F60DA8C517}" type="pres">
      <dgm:prSet presAssocID="{5E25D820-D523-44A2-B797-B5BAE16AFABB}" presName="level3hierChild" presStyleCnt="0"/>
      <dgm:spPr/>
    </dgm:pt>
    <dgm:pt modelId="{904205A2-B417-44DA-B732-70BC66A16209}" type="pres">
      <dgm:prSet presAssocID="{BA4D2E31-2C69-4C36-A6FE-0FD6C0E6ED02}" presName="conn2-1" presStyleLbl="parChTrans1D4" presStyleIdx="5" presStyleCnt="6"/>
      <dgm:spPr/>
    </dgm:pt>
    <dgm:pt modelId="{C848FC43-3E08-4AB0-BB9C-BCB758BDA243}" type="pres">
      <dgm:prSet presAssocID="{BA4D2E31-2C69-4C36-A6FE-0FD6C0E6ED02}" presName="connTx" presStyleLbl="parChTrans1D4" presStyleIdx="5" presStyleCnt="6"/>
      <dgm:spPr/>
    </dgm:pt>
    <dgm:pt modelId="{C7D4D051-E44F-44D9-8C4F-66C82E454B2C}" type="pres">
      <dgm:prSet presAssocID="{FA8026A2-7952-4DC4-A126-63302DF99056}" presName="root2" presStyleCnt="0"/>
      <dgm:spPr/>
    </dgm:pt>
    <dgm:pt modelId="{C3EB5229-9741-4D42-962A-117D8749826F}" type="pres">
      <dgm:prSet presAssocID="{FA8026A2-7952-4DC4-A126-63302DF99056}" presName="LevelTwoTextNode" presStyleLbl="node4" presStyleIdx="5" presStyleCnt="6">
        <dgm:presLayoutVars>
          <dgm:chPref val="3"/>
        </dgm:presLayoutVars>
      </dgm:prSet>
      <dgm:spPr/>
    </dgm:pt>
    <dgm:pt modelId="{8953AD3F-7EE7-4486-898F-D698FA1B4BB2}" type="pres">
      <dgm:prSet presAssocID="{FA8026A2-7952-4DC4-A126-63302DF99056}" presName="level3hierChild" presStyleCnt="0"/>
      <dgm:spPr/>
    </dgm:pt>
    <dgm:pt modelId="{BB0F7110-9674-4C6E-A29B-EF9916C26BBC}" type="pres">
      <dgm:prSet presAssocID="{1D78151E-C47E-44A0-98ED-E321E035C037}" presName="conn2-1" presStyleLbl="parChTrans1D2" presStyleIdx="2" presStyleCnt="3"/>
      <dgm:spPr/>
    </dgm:pt>
    <dgm:pt modelId="{01B04890-A9DA-4BEB-826A-46FC1258A631}" type="pres">
      <dgm:prSet presAssocID="{1D78151E-C47E-44A0-98ED-E321E035C037}" presName="connTx" presStyleLbl="parChTrans1D2" presStyleIdx="2" presStyleCnt="3"/>
      <dgm:spPr/>
    </dgm:pt>
    <dgm:pt modelId="{E3371AF2-BE94-4D6F-B201-7409B02CABD8}" type="pres">
      <dgm:prSet presAssocID="{D210F14F-B0BB-4DB5-B8EE-A72EE7CED686}" presName="root2" presStyleCnt="0"/>
      <dgm:spPr/>
    </dgm:pt>
    <dgm:pt modelId="{EA79BCBC-0116-4C48-87F1-9E672DE6EF3B}" type="pres">
      <dgm:prSet presAssocID="{D210F14F-B0BB-4DB5-B8EE-A72EE7CED686}" presName="LevelTwoTextNode" presStyleLbl="node2" presStyleIdx="2" presStyleCnt="3" custScaleY="222167">
        <dgm:presLayoutVars>
          <dgm:chPref val="3"/>
        </dgm:presLayoutVars>
      </dgm:prSet>
      <dgm:spPr/>
    </dgm:pt>
    <dgm:pt modelId="{81A49736-63AD-4EA0-AE99-F783E85339A3}" type="pres">
      <dgm:prSet presAssocID="{D210F14F-B0BB-4DB5-B8EE-A72EE7CED686}" presName="level3hierChild" presStyleCnt="0"/>
      <dgm:spPr/>
    </dgm:pt>
    <dgm:pt modelId="{B6ABAAE6-3061-4E24-A279-3C004B07CAE0}" type="pres">
      <dgm:prSet presAssocID="{9AC64426-5F8B-48FF-92D7-50B5C2D03D01}" presName="conn2-1" presStyleLbl="parChTrans1D3" presStyleIdx="1" presStyleCnt="2"/>
      <dgm:spPr/>
    </dgm:pt>
    <dgm:pt modelId="{CBF3EFC7-10B3-4FDB-ACAC-98659A944325}" type="pres">
      <dgm:prSet presAssocID="{9AC64426-5F8B-48FF-92D7-50B5C2D03D01}" presName="connTx" presStyleLbl="parChTrans1D3" presStyleIdx="1" presStyleCnt="2"/>
      <dgm:spPr/>
    </dgm:pt>
    <dgm:pt modelId="{9921125F-970E-4889-9128-4FC771A0534A}" type="pres">
      <dgm:prSet presAssocID="{70E6E1EB-0181-480B-8269-475D2567B17E}" presName="root2" presStyleCnt="0"/>
      <dgm:spPr/>
    </dgm:pt>
    <dgm:pt modelId="{54533677-7871-4841-92DB-3A9425A7C6F7}" type="pres">
      <dgm:prSet presAssocID="{70E6E1EB-0181-480B-8269-475D2567B17E}" presName="LevelTwoTextNode" presStyleLbl="node3" presStyleIdx="1" presStyleCnt="2" custScaleY="228891">
        <dgm:presLayoutVars>
          <dgm:chPref val="3"/>
        </dgm:presLayoutVars>
      </dgm:prSet>
      <dgm:spPr/>
    </dgm:pt>
    <dgm:pt modelId="{DF252706-51CA-44EC-83DD-A07802BB4682}" type="pres">
      <dgm:prSet presAssocID="{70E6E1EB-0181-480B-8269-475D2567B17E}" presName="level3hierChild" presStyleCnt="0"/>
      <dgm:spPr/>
    </dgm:pt>
  </dgm:ptLst>
  <dgm:cxnLst>
    <dgm:cxn modelId="{26FC3302-C740-439B-BDD5-B38FE69A040E}" srcId="{DC75F8AB-FA5C-43F6-85F7-7E1E705E3630}" destId="{1A4FF78E-0942-4720-9BD8-780730D10D8D}" srcOrd="0" destOrd="0" parTransId="{7A529FAF-F6F1-4FB8-A25D-EA92A78F7E9B}" sibTransId="{703B951F-667E-42DD-B685-203A4C8703E8}"/>
    <dgm:cxn modelId="{27C2DB04-EAB6-4650-96F3-7A0D910BC779}" type="presOf" srcId="{3C3ED266-0D15-40C9-9ABA-5EC3F46FDFEA}" destId="{D45DC902-B73F-4713-A097-DF98BDC91C57}" srcOrd="0" destOrd="0" presId="urn:microsoft.com/office/officeart/2005/8/layout/hierarchy2"/>
    <dgm:cxn modelId="{71E00C09-7D07-4771-A005-F62A80AE5D81}" srcId="{D210F14F-B0BB-4DB5-B8EE-A72EE7CED686}" destId="{70E6E1EB-0181-480B-8269-475D2567B17E}" srcOrd="0" destOrd="0" parTransId="{9AC64426-5F8B-48FF-92D7-50B5C2D03D01}" sibTransId="{25B50925-D8BA-4A27-84EB-9A14B55F7622}"/>
    <dgm:cxn modelId="{56A65D0B-CD51-442B-871C-08BCC1827618}" srcId="{381E7AE2-BC0A-4909-995F-21CBB02C5FAF}" destId="{E2EA45C5-D51E-4D82-9F17-3273E95482E6}" srcOrd="3" destOrd="0" parTransId="{383FAEE4-BA4B-4BAF-A288-151CBBAAF6F1}" sibTransId="{14171E42-E5B8-48D5-A88A-79447A6E62CB}"/>
    <dgm:cxn modelId="{0C9C260C-2AFC-4B45-A7A2-02E234B30D6A}" type="presOf" srcId="{0A6489A7-C9CB-42CB-AA3D-7CE2B8575B85}" destId="{171B163E-0BAF-44F3-8D75-510B18F58060}" srcOrd="0" destOrd="0" presId="urn:microsoft.com/office/officeart/2005/8/layout/hierarchy2"/>
    <dgm:cxn modelId="{D7DA600C-1089-431D-9D32-D484C2FA8759}" type="presOf" srcId="{8EAEB85D-6F07-46EF-BBD0-98AF39C38B5C}" destId="{032DBACE-63EE-489E-8C0C-5C76B3508A6A}" srcOrd="0" destOrd="0" presId="urn:microsoft.com/office/officeart/2005/8/layout/hierarchy2"/>
    <dgm:cxn modelId="{7F9F4B0C-10DE-45B5-807B-11C95CDD0E75}" type="presOf" srcId="{9AC64426-5F8B-48FF-92D7-50B5C2D03D01}" destId="{CBF3EFC7-10B3-4FDB-ACAC-98659A944325}" srcOrd="1" destOrd="0" presId="urn:microsoft.com/office/officeart/2005/8/layout/hierarchy2"/>
    <dgm:cxn modelId="{6B08B215-AC3F-4E95-AF16-65DC31FC4396}" type="presOf" srcId="{44B5502B-5A50-451D-9809-C7B3B11693B0}" destId="{47D98538-406B-4A8C-88C7-77BBFDDD2A91}" srcOrd="1" destOrd="0" presId="urn:microsoft.com/office/officeart/2005/8/layout/hierarchy2"/>
    <dgm:cxn modelId="{F761E315-DD78-40B8-9062-D095ABEFB62E}" type="presOf" srcId="{FA8026A2-7952-4DC4-A126-63302DF99056}" destId="{C3EB5229-9741-4D42-962A-117D8749826F}" srcOrd="0" destOrd="0" presId="urn:microsoft.com/office/officeart/2005/8/layout/hierarchy2"/>
    <dgm:cxn modelId="{CC20F220-AC5B-4044-B6B3-892268567169}" srcId="{381E7AE2-BC0A-4909-995F-21CBB02C5FAF}" destId="{D1E35B02-E283-4B89-9F61-AB74C187F2C1}" srcOrd="1" destOrd="0" parTransId="{107EAC2F-0DEE-4814-A800-C56D3D51A201}" sibTransId="{507E3B45-FE93-4CAB-804C-833A85A9F900}"/>
    <dgm:cxn modelId="{50E99531-78B1-4D9E-9686-F821BBA57E30}" type="presOf" srcId="{70E6E1EB-0181-480B-8269-475D2567B17E}" destId="{54533677-7871-4841-92DB-3A9425A7C6F7}" srcOrd="0" destOrd="0" presId="urn:microsoft.com/office/officeart/2005/8/layout/hierarchy2"/>
    <dgm:cxn modelId="{6A4C5A3D-9853-41D6-94A3-28D3CF131C9D}" type="presOf" srcId="{107EAC2F-0DEE-4814-A800-C56D3D51A201}" destId="{F49DD8CC-233B-4A2A-9961-896758176380}" srcOrd="1" destOrd="0" presId="urn:microsoft.com/office/officeart/2005/8/layout/hierarchy2"/>
    <dgm:cxn modelId="{E2C3F140-DA56-4186-9BA1-4936A1C6D59D}" type="presOf" srcId="{1968B174-92A1-4A10-A263-232F8F471268}" destId="{CC48696E-F092-4BF0-98E1-F90D63907B74}" srcOrd="1" destOrd="0" presId="urn:microsoft.com/office/officeart/2005/8/layout/hierarchy2"/>
    <dgm:cxn modelId="{A43CA75D-F3F6-431F-BE12-39C0BF5A9820}" type="presOf" srcId="{B5A203EF-F658-4256-9F93-C7CFC528E66E}" destId="{CAFDBAEA-66B7-45EE-9AE1-DDCDA08FD75F}" srcOrd="1" destOrd="0" presId="urn:microsoft.com/office/officeart/2005/8/layout/hierarchy2"/>
    <dgm:cxn modelId="{1D89F045-B62F-4FE1-8425-37F8B87DBFAF}" type="presOf" srcId="{B5A203EF-F658-4256-9F93-C7CFC528E66E}" destId="{E0185896-4D29-4763-AE58-ABDB4CD1E924}" srcOrd="0" destOrd="0" presId="urn:microsoft.com/office/officeart/2005/8/layout/hierarchy2"/>
    <dgm:cxn modelId="{EDC7E246-A2C9-4FA1-BEFE-1C83529F1694}" type="presOf" srcId="{3D49DF28-1112-493E-B19F-CDECF723DB4B}" destId="{80AFB7E2-DDE9-4F58-91C6-67D24F3992DE}" srcOrd="0" destOrd="0" presId="urn:microsoft.com/office/officeart/2005/8/layout/hierarchy2"/>
    <dgm:cxn modelId="{02B90747-6A63-4168-AFFB-1FE4A7C1A012}" type="presOf" srcId="{D210F14F-B0BB-4DB5-B8EE-A72EE7CED686}" destId="{EA79BCBC-0116-4C48-87F1-9E672DE6EF3B}" srcOrd="0" destOrd="0" presId="urn:microsoft.com/office/officeart/2005/8/layout/hierarchy2"/>
    <dgm:cxn modelId="{887D8047-A4EE-4002-B86C-C86F0B2EDC81}" srcId="{381E7AE2-BC0A-4909-995F-21CBB02C5FAF}" destId="{FA8026A2-7952-4DC4-A126-63302DF99056}" srcOrd="5" destOrd="0" parTransId="{BA4D2E31-2C69-4C36-A6FE-0FD6C0E6ED02}" sibTransId="{B92D7BB6-E7DB-4014-A001-7A460462AAB2}"/>
    <dgm:cxn modelId="{84535B6A-3DB7-4EA6-BECF-9D73863A420D}" type="presOf" srcId="{1A4FF78E-0942-4720-9BD8-780730D10D8D}" destId="{1E9654EE-6A2F-4B71-90F6-6F7A2ACC3597}" srcOrd="0" destOrd="0" presId="urn:microsoft.com/office/officeart/2005/8/layout/hierarchy2"/>
    <dgm:cxn modelId="{4547E94A-21DC-4256-8595-C1E4F1A114A5}" type="presOf" srcId="{27BF90F4-4692-4B50-B9C2-7AAE38D5A887}" destId="{B9E61BBC-AA36-4873-B30B-138669955BDE}" srcOrd="0" destOrd="0" presId="urn:microsoft.com/office/officeart/2005/8/layout/hierarchy2"/>
    <dgm:cxn modelId="{FA0F404E-6B4D-40FA-AA5E-BA7D31F0C8DA}" type="presOf" srcId="{9AC64426-5F8B-48FF-92D7-50B5C2D03D01}" destId="{B6ABAAE6-3061-4E24-A279-3C004B07CAE0}" srcOrd="0" destOrd="0" presId="urn:microsoft.com/office/officeart/2005/8/layout/hierarchy2"/>
    <dgm:cxn modelId="{9ABCAB50-E6E8-4248-AD1F-445F6D1361FD}" type="presOf" srcId="{1D78151E-C47E-44A0-98ED-E321E035C037}" destId="{01B04890-A9DA-4BEB-826A-46FC1258A631}" srcOrd="1" destOrd="0" presId="urn:microsoft.com/office/officeart/2005/8/layout/hierarchy2"/>
    <dgm:cxn modelId="{11823C72-8008-433B-BF4F-BEA84FA4C102}" type="presOf" srcId="{1D78151E-C47E-44A0-98ED-E321E035C037}" destId="{BB0F7110-9674-4C6E-A29B-EF9916C26BBC}" srcOrd="0" destOrd="0" presId="urn:microsoft.com/office/officeart/2005/8/layout/hierarchy2"/>
    <dgm:cxn modelId="{41B49872-5727-40ED-9663-99126C189840}" type="presOf" srcId="{381E7AE2-BC0A-4909-995F-21CBB02C5FAF}" destId="{9E018620-5E57-4029-B1CB-934CDCCCE465}" srcOrd="0" destOrd="0" presId="urn:microsoft.com/office/officeart/2005/8/layout/hierarchy2"/>
    <dgm:cxn modelId="{10FDDC52-CF0A-41B7-A4D0-11868BD48FD9}" type="presOf" srcId="{3C3ED266-0D15-40C9-9ABA-5EC3F46FDFEA}" destId="{6A4A6D7D-F952-4B8C-88B4-BB8CD784935B}" srcOrd="1" destOrd="0" presId="urn:microsoft.com/office/officeart/2005/8/layout/hierarchy2"/>
    <dgm:cxn modelId="{D2482678-B4F9-4D52-A831-F29A935D22E4}" srcId="{381E7AE2-BC0A-4909-995F-21CBB02C5FAF}" destId="{BF421282-EFEE-40DF-B353-2940B65CA24A}" srcOrd="2" destOrd="0" parTransId="{3D49DF28-1112-493E-B19F-CDECF723DB4B}" sibTransId="{C10F9317-9879-429A-8DD5-8D5F1239A8DE}"/>
    <dgm:cxn modelId="{91442B58-BDE3-4EAA-BAE3-055510D5909F}" type="presOf" srcId="{BF421282-EFEE-40DF-B353-2940B65CA24A}" destId="{E83DC84C-BED5-43A5-AC19-979D699D57FF}" srcOrd="0" destOrd="0" presId="urn:microsoft.com/office/officeart/2005/8/layout/hierarchy2"/>
    <dgm:cxn modelId="{A28F6D7B-5064-4718-955F-1C199F5DA9CB}" type="presOf" srcId="{383FAEE4-BA4B-4BAF-A288-151CBBAAF6F1}" destId="{B7FC9282-541D-4AB4-B1EA-7B7FF542A16F}" srcOrd="1" destOrd="0" presId="urn:microsoft.com/office/officeart/2005/8/layout/hierarchy2"/>
    <dgm:cxn modelId="{838B269B-5153-4072-BB1E-8F9C12087F31}" type="presOf" srcId="{44B5502B-5A50-451D-9809-C7B3B11693B0}" destId="{CC1D9DCE-2C33-4FC1-8DBC-EFBEE538E98B}" srcOrd="0" destOrd="0" presId="urn:microsoft.com/office/officeart/2005/8/layout/hierarchy2"/>
    <dgm:cxn modelId="{128B7BA1-EA5E-408C-9C46-B4D82BEC0EC9}" type="presOf" srcId="{E2EA45C5-D51E-4D82-9F17-3273E95482E6}" destId="{D24D5A53-1F27-4C53-B83F-6D225C8282EE}" srcOrd="0" destOrd="0" presId="urn:microsoft.com/office/officeart/2005/8/layout/hierarchy2"/>
    <dgm:cxn modelId="{26AB52A5-09A4-496A-AB4A-92D6BA395FCF}" type="presOf" srcId="{BA4D2E31-2C69-4C36-A6FE-0FD6C0E6ED02}" destId="{904205A2-B417-44DA-B732-70BC66A16209}" srcOrd="0" destOrd="0" presId="urn:microsoft.com/office/officeart/2005/8/layout/hierarchy2"/>
    <dgm:cxn modelId="{E5A1E9B7-B952-4581-8168-571132757CB3}" srcId="{381E7AE2-BC0A-4909-995F-21CBB02C5FAF}" destId="{5E25D820-D523-44A2-B797-B5BAE16AFABB}" srcOrd="4" destOrd="0" parTransId="{3C3ED266-0D15-40C9-9ABA-5EC3F46FDFEA}" sibTransId="{F8E792A2-79E7-4A48-AC9B-132F72F66A38}"/>
    <dgm:cxn modelId="{F311F9C1-5B67-44CE-BE31-AD29FD002953}" type="presOf" srcId="{2CE1F92F-7090-4BC9-9FEE-DE2B3CFFCD15}" destId="{B8D859B9-17F9-427A-AC70-54CC5C77302E}" srcOrd="1" destOrd="0" presId="urn:microsoft.com/office/officeart/2005/8/layout/hierarchy2"/>
    <dgm:cxn modelId="{819959C5-5B7C-40DF-8024-9D279C8082CA}" type="presOf" srcId="{DC75F8AB-FA5C-43F6-85F7-7E1E705E3630}" destId="{9E7F3CB6-3E16-4EF4-92B3-4773CF15A71A}" srcOrd="0" destOrd="0" presId="urn:microsoft.com/office/officeart/2005/8/layout/hierarchy2"/>
    <dgm:cxn modelId="{C1DD5FC6-083F-4602-91BD-25F1A5940D19}" srcId="{1A4FF78E-0942-4720-9BD8-780730D10D8D}" destId="{0A6489A7-C9CB-42CB-AA3D-7CE2B8575B85}" srcOrd="1" destOrd="0" parTransId="{1968B174-92A1-4A10-A263-232F8F471268}" sibTransId="{F83EC955-822A-4532-A344-E14DA4542050}"/>
    <dgm:cxn modelId="{5BD478CA-D4DC-4A73-AD63-0F9930C03281}" type="presOf" srcId="{1968B174-92A1-4A10-A263-232F8F471268}" destId="{A5E0E482-1DDE-48F5-ACFC-F101CC2CBC8F}" srcOrd="0" destOrd="0" presId="urn:microsoft.com/office/officeart/2005/8/layout/hierarchy2"/>
    <dgm:cxn modelId="{E89034CE-6A07-4562-9D7A-FE56BB8B413C}" srcId="{0A6489A7-C9CB-42CB-AA3D-7CE2B8575B85}" destId="{381E7AE2-BC0A-4909-995F-21CBB02C5FAF}" srcOrd="0" destOrd="0" parTransId="{B5A203EF-F658-4256-9F93-C7CFC528E66E}" sibTransId="{732AB6A9-5CA7-4FBA-9106-092E22835136}"/>
    <dgm:cxn modelId="{A73CA4CF-1775-49A3-A1A3-1C86A6DF9BA7}" type="presOf" srcId="{2CE1F92F-7090-4BC9-9FEE-DE2B3CFFCD15}" destId="{5D9921AC-40AC-410E-9D0E-8B689C04F884}" srcOrd="0" destOrd="0" presId="urn:microsoft.com/office/officeart/2005/8/layout/hierarchy2"/>
    <dgm:cxn modelId="{D45825D2-B273-461C-A6DB-82D2C0F344D2}" type="presOf" srcId="{107EAC2F-0DEE-4814-A800-C56D3D51A201}" destId="{99DBABB9-6B02-46D4-93A9-ED2CE68D1C15}" srcOrd="0" destOrd="0" presId="urn:microsoft.com/office/officeart/2005/8/layout/hierarchy2"/>
    <dgm:cxn modelId="{FE287BDE-84B6-4CA8-8413-2B98D5BA3DB4}" srcId="{1A4FF78E-0942-4720-9BD8-780730D10D8D}" destId="{8EAEB85D-6F07-46EF-BBD0-98AF39C38B5C}" srcOrd="0" destOrd="0" parTransId="{2CE1F92F-7090-4BC9-9FEE-DE2B3CFFCD15}" sibTransId="{513F4185-6A46-4684-9F73-C0CC19F67F02}"/>
    <dgm:cxn modelId="{DD19DCDE-FBBB-453D-9A6D-6C686316085C}" srcId="{1A4FF78E-0942-4720-9BD8-780730D10D8D}" destId="{D210F14F-B0BB-4DB5-B8EE-A72EE7CED686}" srcOrd="2" destOrd="0" parTransId="{1D78151E-C47E-44A0-98ED-E321E035C037}" sibTransId="{F67B202F-D15A-46F2-A514-0FC102AB74FF}"/>
    <dgm:cxn modelId="{6F7EF7E6-E173-49F1-8E02-67023C780C71}" type="presOf" srcId="{BA4D2E31-2C69-4C36-A6FE-0FD6C0E6ED02}" destId="{C848FC43-3E08-4AB0-BB9C-BCB758BDA243}" srcOrd="1" destOrd="0" presId="urn:microsoft.com/office/officeart/2005/8/layout/hierarchy2"/>
    <dgm:cxn modelId="{36DFE0EE-B259-46C2-AE33-89C218481255}" type="presOf" srcId="{5E25D820-D523-44A2-B797-B5BAE16AFABB}" destId="{D3542C6B-DC5F-4003-98F4-1423A2ED2BCC}" srcOrd="0" destOrd="0" presId="urn:microsoft.com/office/officeart/2005/8/layout/hierarchy2"/>
    <dgm:cxn modelId="{A7FDD4F6-5678-4EBA-ADA5-D740096E01B3}" type="presOf" srcId="{3D49DF28-1112-493E-B19F-CDECF723DB4B}" destId="{BACA2B8B-B524-443E-AA2A-7830ED72D17B}" srcOrd="1" destOrd="0" presId="urn:microsoft.com/office/officeart/2005/8/layout/hierarchy2"/>
    <dgm:cxn modelId="{D6D5FEF7-70B3-4434-B5D4-A0887EE1EE2F}" type="presOf" srcId="{383FAEE4-BA4B-4BAF-A288-151CBBAAF6F1}" destId="{5CC1FFED-7EA9-4C69-8CB9-553B7CF0C0C6}" srcOrd="0" destOrd="0" presId="urn:microsoft.com/office/officeart/2005/8/layout/hierarchy2"/>
    <dgm:cxn modelId="{C40F4AFE-EC8E-482A-8898-C8D284C37621}" type="presOf" srcId="{D1E35B02-E283-4B89-9F61-AB74C187F2C1}" destId="{2FC840C2-1731-4FFA-AA61-E4702208A19A}" srcOrd="0" destOrd="0" presId="urn:microsoft.com/office/officeart/2005/8/layout/hierarchy2"/>
    <dgm:cxn modelId="{FD2F01FF-8E08-4F5B-8D87-0F4CB331F428}" srcId="{381E7AE2-BC0A-4909-995F-21CBB02C5FAF}" destId="{27BF90F4-4692-4B50-B9C2-7AAE38D5A887}" srcOrd="0" destOrd="0" parTransId="{44B5502B-5A50-451D-9809-C7B3B11693B0}" sibTransId="{BF41FA1D-65FE-4E23-9265-C702D4DB6A0C}"/>
    <dgm:cxn modelId="{B08E49EC-DD3F-4FEF-887A-5CE69F21F696}" type="presParOf" srcId="{9E7F3CB6-3E16-4EF4-92B3-4773CF15A71A}" destId="{1C9CE89C-6694-4229-8F40-CBEAE96EC329}" srcOrd="0" destOrd="0" presId="urn:microsoft.com/office/officeart/2005/8/layout/hierarchy2"/>
    <dgm:cxn modelId="{56BC8EE9-D959-470D-9E59-B1BC528E012C}" type="presParOf" srcId="{1C9CE89C-6694-4229-8F40-CBEAE96EC329}" destId="{1E9654EE-6A2F-4B71-90F6-6F7A2ACC3597}" srcOrd="0" destOrd="0" presId="urn:microsoft.com/office/officeart/2005/8/layout/hierarchy2"/>
    <dgm:cxn modelId="{E2BBC8D2-D35D-4A02-A8A2-3185000E8F13}" type="presParOf" srcId="{1C9CE89C-6694-4229-8F40-CBEAE96EC329}" destId="{76E5C5F5-3AA8-4042-A96E-2F0C02D24CAF}" srcOrd="1" destOrd="0" presId="urn:microsoft.com/office/officeart/2005/8/layout/hierarchy2"/>
    <dgm:cxn modelId="{A141300E-4300-4E60-9070-10FEFD62BB07}" type="presParOf" srcId="{76E5C5F5-3AA8-4042-A96E-2F0C02D24CAF}" destId="{5D9921AC-40AC-410E-9D0E-8B689C04F884}" srcOrd="0" destOrd="0" presId="urn:microsoft.com/office/officeart/2005/8/layout/hierarchy2"/>
    <dgm:cxn modelId="{AFD096DD-EEDE-4217-9D1A-E91D9AC4E883}" type="presParOf" srcId="{5D9921AC-40AC-410E-9D0E-8B689C04F884}" destId="{B8D859B9-17F9-427A-AC70-54CC5C77302E}" srcOrd="0" destOrd="0" presId="urn:microsoft.com/office/officeart/2005/8/layout/hierarchy2"/>
    <dgm:cxn modelId="{A69F18FB-01CE-4739-841F-0584D73D86E5}" type="presParOf" srcId="{76E5C5F5-3AA8-4042-A96E-2F0C02D24CAF}" destId="{DBBD2BE6-266B-4453-B2B9-ACD26B34F893}" srcOrd="1" destOrd="0" presId="urn:microsoft.com/office/officeart/2005/8/layout/hierarchy2"/>
    <dgm:cxn modelId="{BCEA76D5-A791-44E1-AD41-FD7A51E2433A}" type="presParOf" srcId="{DBBD2BE6-266B-4453-B2B9-ACD26B34F893}" destId="{032DBACE-63EE-489E-8C0C-5C76B3508A6A}" srcOrd="0" destOrd="0" presId="urn:microsoft.com/office/officeart/2005/8/layout/hierarchy2"/>
    <dgm:cxn modelId="{2B79B5F9-7E6C-4D5A-B508-C1CE01C69A24}" type="presParOf" srcId="{DBBD2BE6-266B-4453-B2B9-ACD26B34F893}" destId="{9CEA9EA2-8703-47F4-A9BC-DB7651C06BC5}" srcOrd="1" destOrd="0" presId="urn:microsoft.com/office/officeart/2005/8/layout/hierarchy2"/>
    <dgm:cxn modelId="{92301BE5-9C58-4AD5-B097-4E12A7E9D6E6}" type="presParOf" srcId="{76E5C5F5-3AA8-4042-A96E-2F0C02D24CAF}" destId="{A5E0E482-1DDE-48F5-ACFC-F101CC2CBC8F}" srcOrd="2" destOrd="0" presId="urn:microsoft.com/office/officeart/2005/8/layout/hierarchy2"/>
    <dgm:cxn modelId="{00A42029-CA19-4F3B-88EE-ACD2BE810809}" type="presParOf" srcId="{A5E0E482-1DDE-48F5-ACFC-F101CC2CBC8F}" destId="{CC48696E-F092-4BF0-98E1-F90D63907B74}" srcOrd="0" destOrd="0" presId="urn:microsoft.com/office/officeart/2005/8/layout/hierarchy2"/>
    <dgm:cxn modelId="{86CDB56E-85F8-491E-8493-EFFFA481970F}" type="presParOf" srcId="{76E5C5F5-3AA8-4042-A96E-2F0C02D24CAF}" destId="{6C12DC17-BC27-41BE-B0F5-ED685FF087BC}" srcOrd="3" destOrd="0" presId="urn:microsoft.com/office/officeart/2005/8/layout/hierarchy2"/>
    <dgm:cxn modelId="{581A8D76-7687-472A-9DE8-AA02223912E1}" type="presParOf" srcId="{6C12DC17-BC27-41BE-B0F5-ED685FF087BC}" destId="{171B163E-0BAF-44F3-8D75-510B18F58060}" srcOrd="0" destOrd="0" presId="urn:microsoft.com/office/officeart/2005/8/layout/hierarchy2"/>
    <dgm:cxn modelId="{7F59D83D-7043-4785-94A3-723673B30208}" type="presParOf" srcId="{6C12DC17-BC27-41BE-B0F5-ED685FF087BC}" destId="{B3AF5C96-5AE3-4ABB-8D62-88B7D0D73253}" srcOrd="1" destOrd="0" presId="urn:microsoft.com/office/officeart/2005/8/layout/hierarchy2"/>
    <dgm:cxn modelId="{A6D19731-F715-47D0-91F8-D8ABCAF3C5A2}" type="presParOf" srcId="{B3AF5C96-5AE3-4ABB-8D62-88B7D0D73253}" destId="{E0185896-4D29-4763-AE58-ABDB4CD1E924}" srcOrd="0" destOrd="0" presId="urn:microsoft.com/office/officeart/2005/8/layout/hierarchy2"/>
    <dgm:cxn modelId="{BE0926F2-E833-4B8B-AFF1-224E6DF99F92}" type="presParOf" srcId="{E0185896-4D29-4763-AE58-ABDB4CD1E924}" destId="{CAFDBAEA-66B7-45EE-9AE1-DDCDA08FD75F}" srcOrd="0" destOrd="0" presId="urn:microsoft.com/office/officeart/2005/8/layout/hierarchy2"/>
    <dgm:cxn modelId="{58373788-15BD-4DDB-A592-97E2BCCD7FE6}" type="presParOf" srcId="{B3AF5C96-5AE3-4ABB-8D62-88B7D0D73253}" destId="{AD64D830-8BAB-496E-9D26-3A2140CDC2EE}" srcOrd="1" destOrd="0" presId="urn:microsoft.com/office/officeart/2005/8/layout/hierarchy2"/>
    <dgm:cxn modelId="{93CFE973-BF55-4A06-9824-6C9565BA68E5}" type="presParOf" srcId="{AD64D830-8BAB-496E-9D26-3A2140CDC2EE}" destId="{9E018620-5E57-4029-B1CB-934CDCCCE465}" srcOrd="0" destOrd="0" presId="urn:microsoft.com/office/officeart/2005/8/layout/hierarchy2"/>
    <dgm:cxn modelId="{06AD0D10-DAA3-4C42-BDD8-9EE3351A21D3}" type="presParOf" srcId="{AD64D830-8BAB-496E-9D26-3A2140CDC2EE}" destId="{83C746EC-D920-4140-B53A-99558A3F762B}" srcOrd="1" destOrd="0" presId="urn:microsoft.com/office/officeart/2005/8/layout/hierarchy2"/>
    <dgm:cxn modelId="{1BF908A9-1780-4E5F-98D7-6E8D2A767971}" type="presParOf" srcId="{83C746EC-D920-4140-B53A-99558A3F762B}" destId="{CC1D9DCE-2C33-4FC1-8DBC-EFBEE538E98B}" srcOrd="0" destOrd="0" presId="urn:microsoft.com/office/officeart/2005/8/layout/hierarchy2"/>
    <dgm:cxn modelId="{A7986EA0-1CB6-49CD-9417-E84CA188D4F9}" type="presParOf" srcId="{CC1D9DCE-2C33-4FC1-8DBC-EFBEE538E98B}" destId="{47D98538-406B-4A8C-88C7-77BBFDDD2A91}" srcOrd="0" destOrd="0" presId="urn:microsoft.com/office/officeart/2005/8/layout/hierarchy2"/>
    <dgm:cxn modelId="{5380E8A4-19EB-4FA4-B37A-4D478E440909}" type="presParOf" srcId="{83C746EC-D920-4140-B53A-99558A3F762B}" destId="{422FE927-4EDB-42F3-9D37-787D5134DDE9}" srcOrd="1" destOrd="0" presId="urn:microsoft.com/office/officeart/2005/8/layout/hierarchy2"/>
    <dgm:cxn modelId="{86FAC918-8666-47FD-8994-089F07315D60}" type="presParOf" srcId="{422FE927-4EDB-42F3-9D37-787D5134DDE9}" destId="{B9E61BBC-AA36-4873-B30B-138669955BDE}" srcOrd="0" destOrd="0" presId="urn:microsoft.com/office/officeart/2005/8/layout/hierarchy2"/>
    <dgm:cxn modelId="{4B8CE7D3-B8A3-4E37-A485-BFFFF2BDEA83}" type="presParOf" srcId="{422FE927-4EDB-42F3-9D37-787D5134DDE9}" destId="{886BA98A-13C9-48D8-909F-A419013BB0A8}" srcOrd="1" destOrd="0" presId="urn:microsoft.com/office/officeart/2005/8/layout/hierarchy2"/>
    <dgm:cxn modelId="{B0D7A369-5BEC-4163-AF57-D56FF1521CAC}" type="presParOf" srcId="{83C746EC-D920-4140-B53A-99558A3F762B}" destId="{99DBABB9-6B02-46D4-93A9-ED2CE68D1C15}" srcOrd="2" destOrd="0" presId="urn:microsoft.com/office/officeart/2005/8/layout/hierarchy2"/>
    <dgm:cxn modelId="{A1F6D238-4CD3-4B67-8D3F-4FEF613DB9C0}" type="presParOf" srcId="{99DBABB9-6B02-46D4-93A9-ED2CE68D1C15}" destId="{F49DD8CC-233B-4A2A-9961-896758176380}" srcOrd="0" destOrd="0" presId="urn:microsoft.com/office/officeart/2005/8/layout/hierarchy2"/>
    <dgm:cxn modelId="{14C2AE45-4812-49C8-A124-45A8E5979BDB}" type="presParOf" srcId="{83C746EC-D920-4140-B53A-99558A3F762B}" destId="{BFF3EE46-1CCB-439C-8067-269D4C9B6CD4}" srcOrd="3" destOrd="0" presId="urn:microsoft.com/office/officeart/2005/8/layout/hierarchy2"/>
    <dgm:cxn modelId="{A2CB0852-62BA-4C25-A1B0-9FADD1EAA162}" type="presParOf" srcId="{BFF3EE46-1CCB-439C-8067-269D4C9B6CD4}" destId="{2FC840C2-1731-4FFA-AA61-E4702208A19A}" srcOrd="0" destOrd="0" presId="urn:microsoft.com/office/officeart/2005/8/layout/hierarchy2"/>
    <dgm:cxn modelId="{B748190C-523B-44ED-9730-364508055DFB}" type="presParOf" srcId="{BFF3EE46-1CCB-439C-8067-269D4C9B6CD4}" destId="{8AFF9F0E-E42F-48CA-85B9-41BEF3E50F55}" srcOrd="1" destOrd="0" presId="urn:microsoft.com/office/officeart/2005/8/layout/hierarchy2"/>
    <dgm:cxn modelId="{99D9E242-E372-4824-9246-9382A0A7AC79}" type="presParOf" srcId="{83C746EC-D920-4140-B53A-99558A3F762B}" destId="{80AFB7E2-DDE9-4F58-91C6-67D24F3992DE}" srcOrd="4" destOrd="0" presId="urn:microsoft.com/office/officeart/2005/8/layout/hierarchy2"/>
    <dgm:cxn modelId="{BD04B63B-FF86-4DCC-B229-D37969FFC797}" type="presParOf" srcId="{80AFB7E2-DDE9-4F58-91C6-67D24F3992DE}" destId="{BACA2B8B-B524-443E-AA2A-7830ED72D17B}" srcOrd="0" destOrd="0" presId="urn:microsoft.com/office/officeart/2005/8/layout/hierarchy2"/>
    <dgm:cxn modelId="{2B5EC3CA-4819-4FDE-AAD2-FE4C92008740}" type="presParOf" srcId="{83C746EC-D920-4140-B53A-99558A3F762B}" destId="{83AF7E06-51C7-44E3-B6C7-05366D3BB5E2}" srcOrd="5" destOrd="0" presId="urn:microsoft.com/office/officeart/2005/8/layout/hierarchy2"/>
    <dgm:cxn modelId="{CFB31539-8590-4848-8830-56934B99E0D2}" type="presParOf" srcId="{83AF7E06-51C7-44E3-B6C7-05366D3BB5E2}" destId="{E83DC84C-BED5-43A5-AC19-979D699D57FF}" srcOrd="0" destOrd="0" presId="urn:microsoft.com/office/officeart/2005/8/layout/hierarchy2"/>
    <dgm:cxn modelId="{A0394513-B41F-4034-97C1-102AC20259E7}" type="presParOf" srcId="{83AF7E06-51C7-44E3-B6C7-05366D3BB5E2}" destId="{2691B003-6056-43A9-B964-9EBF9386CB3C}" srcOrd="1" destOrd="0" presId="urn:microsoft.com/office/officeart/2005/8/layout/hierarchy2"/>
    <dgm:cxn modelId="{ECB69A9D-18B0-4D0E-BCD2-8B75C652A421}" type="presParOf" srcId="{83C746EC-D920-4140-B53A-99558A3F762B}" destId="{5CC1FFED-7EA9-4C69-8CB9-553B7CF0C0C6}" srcOrd="6" destOrd="0" presId="urn:microsoft.com/office/officeart/2005/8/layout/hierarchy2"/>
    <dgm:cxn modelId="{8301920B-24AC-438C-8B47-2D65F66725FB}" type="presParOf" srcId="{5CC1FFED-7EA9-4C69-8CB9-553B7CF0C0C6}" destId="{B7FC9282-541D-4AB4-B1EA-7B7FF542A16F}" srcOrd="0" destOrd="0" presId="urn:microsoft.com/office/officeart/2005/8/layout/hierarchy2"/>
    <dgm:cxn modelId="{1CBEC3DF-8487-4CBA-B553-83BBFF9406CD}" type="presParOf" srcId="{83C746EC-D920-4140-B53A-99558A3F762B}" destId="{19E9F5CF-2AA3-4393-A808-BCA1ADCA35CC}" srcOrd="7" destOrd="0" presId="urn:microsoft.com/office/officeart/2005/8/layout/hierarchy2"/>
    <dgm:cxn modelId="{C3A644B3-15AC-4E33-8DBB-AC40E3FEFB22}" type="presParOf" srcId="{19E9F5CF-2AA3-4393-A808-BCA1ADCA35CC}" destId="{D24D5A53-1F27-4C53-B83F-6D225C8282EE}" srcOrd="0" destOrd="0" presId="urn:microsoft.com/office/officeart/2005/8/layout/hierarchy2"/>
    <dgm:cxn modelId="{7D19A709-7E40-4AD2-8C04-DB0B831C32D0}" type="presParOf" srcId="{19E9F5CF-2AA3-4393-A808-BCA1ADCA35CC}" destId="{2B6E1469-097E-4128-AB22-3347D6585C85}" srcOrd="1" destOrd="0" presId="urn:microsoft.com/office/officeart/2005/8/layout/hierarchy2"/>
    <dgm:cxn modelId="{1925DC4B-C282-44B8-995B-C413091660CD}" type="presParOf" srcId="{83C746EC-D920-4140-B53A-99558A3F762B}" destId="{D45DC902-B73F-4713-A097-DF98BDC91C57}" srcOrd="8" destOrd="0" presId="urn:microsoft.com/office/officeart/2005/8/layout/hierarchy2"/>
    <dgm:cxn modelId="{71A80E2B-637C-4A07-B685-08FBC4DA5930}" type="presParOf" srcId="{D45DC902-B73F-4713-A097-DF98BDC91C57}" destId="{6A4A6D7D-F952-4B8C-88B4-BB8CD784935B}" srcOrd="0" destOrd="0" presId="urn:microsoft.com/office/officeart/2005/8/layout/hierarchy2"/>
    <dgm:cxn modelId="{8F49A0C0-80C0-4BB6-9E07-BC9F24F044CB}" type="presParOf" srcId="{83C746EC-D920-4140-B53A-99558A3F762B}" destId="{E764A46D-6E70-4CC7-BE50-FBD3C49F0AA6}" srcOrd="9" destOrd="0" presId="urn:microsoft.com/office/officeart/2005/8/layout/hierarchy2"/>
    <dgm:cxn modelId="{39BC2A13-F7DB-4704-95B9-90D8787CBC2C}" type="presParOf" srcId="{E764A46D-6E70-4CC7-BE50-FBD3C49F0AA6}" destId="{D3542C6B-DC5F-4003-98F4-1423A2ED2BCC}" srcOrd="0" destOrd="0" presId="urn:microsoft.com/office/officeart/2005/8/layout/hierarchy2"/>
    <dgm:cxn modelId="{2652A8D1-36E6-4B2F-87A4-8E6240972887}" type="presParOf" srcId="{E764A46D-6E70-4CC7-BE50-FBD3C49F0AA6}" destId="{5FE819C1-E9BF-4919-ADA4-05F60DA8C517}" srcOrd="1" destOrd="0" presId="urn:microsoft.com/office/officeart/2005/8/layout/hierarchy2"/>
    <dgm:cxn modelId="{27F41848-A672-4538-8BF6-B65C6F7F4F69}" type="presParOf" srcId="{83C746EC-D920-4140-B53A-99558A3F762B}" destId="{904205A2-B417-44DA-B732-70BC66A16209}" srcOrd="10" destOrd="0" presId="urn:microsoft.com/office/officeart/2005/8/layout/hierarchy2"/>
    <dgm:cxn modelId="{2F4D27BE-6A1F-4F5D-8E76-B5BE16B1CB07}" type="presParOf" srcId="{904205A2-B417-44DA-B732-70BC66A16209}" destId="{C848FC43-3E08-4AB0-BB9C-BCB758BDA243}" srcOrd="0" destOrd="0" presId="urn:microsoft.com/office/officeart/2005/8/layout/hierarchy2"/>
    <dgm:cxn modelId="{26DA6812-A127-4AFE-89A0-DC27603C4AD1}" type="presParOf" srcId="{83C746EC-D920-4140-B53A-99558A3F762B}" destId="{C7D4D051-E44F-44D9-8C4F-66C82E454B2C}" srcOrd="11" destOrd="0" presId="urn:microsoft.com/office/officeart/2005/8/layout/hierarchy2"/>
    <dgm:cxn modelId="{14829770-C2F5-494A-9911-5FC358C8DF5E}" type="presParOf" srcId="{C7D4D051-E44F-44D9-8C4F-66C82E454B2C}" destId="{C3EB5229-9741-4D42-962A-117D8749826F}" srcOrd="0" destOrd="0" presId="urn:microsoft.com/office/officeart/2005/8/layout/hierarchy2"/>
    <dgm:cxn modelId="{0F0B333B-4280-466D-A855-840A7E4A8C34}" type="presParOf" srcId="{C7D4D051-E44F-44D9-8C4F-66C82E454B2C}" destId="{8953AD3F-7EE7-4486-898F-D698FA1B4BB2}" srcOrd="1" destOrd="0" presId="urn:microsoft.com/office/officeart/2005/8/layout/hierarchy2"/>
    <dgm:cxn modelId="{B02524AD-9925-48E6-823A-5C9006FE4E18}" type="presParOf" srcId="{76E5C5F5-3AA8-4042-A96E-2F0C02D24CAF}" destId="{BB0F7110-9674-4C6E-A29B-EF9916C26BBC}" srcOrd="4" destOrd="0" presId="urn:microsoft.com/office/officeart/2005/8/layout/hierarchy2"/>
    <dgm:cxn modelId="{5A78D12F-CDC4-41F7-8AD1-844377C660C5}" type="presParOf" srcId="{BB0F7110-9674-4C6E-A29B-EF9916C26BBC}" destId="{01B04890-A9DA-4BEB-826A-46FC1258A631}" srcOrd="0" destOrd="0" presId="urn:microsoft.com/office/officeart/2005/8/layout/hierarchy2"/>
    <dgm:cxn modelId="{EE1E88ED-AC27-4A7B-BE18-5F4F5F7FA5EF}" type="presParOf" srcId="{76E5C5F5-3AA8-4042-A96E-2F0C02D24CAF}" destId="{E3371AF2-BE94-4D6F-B201-7409B02CABD8}" srcOrd="5" destOrd="0" presId="urn:microsoft.com/office/officeart/2005/8/layout/hierarchy2"/>
    <dgm:cxn modelId="{5FC745E3-7C9D-4B17-B1D2-5002C0E65369}" type="presParOf" srcId="{E3371AF2-BE94-4D6F-B201-7409B02CABD8}" destId="{EA79BCBC-0116-4C48-87F1-9E672DE6EF3B}" srcOrd="0" destOrd="0" presId="urn:microsoft.com/office/officeart/2005/8/layout/hierarchy2"/>
    <dgm:cxn modelId="{3FE97D0B-023D-4113-821B-6B30D31142FE}" type="presParOf" srcId="{E3371AF2-BE94-4D6F-B201-7409B02CABD8}" destId="{81A49736-63AD-4EA0-AE99-F783E85339A3}" srcOrd="1" destOrd="0" presId="urn:microsoft.com/office/officeart/2005/8/layout/hierarchy2"/>
    <dgm:cxn modelId="{6C14FD0F-A0AA-437B-B4EA-E6567215FA25}" type="presParOf" srcId="{81A49736-63AD-4EA0-AE99-F783E85339A3}" destId="{B6ABAAE6-3061-4E24-A279-3C004B07CAE0}" srcOrd="0" destOrd="0" presId="urn:microsoft.com/office/officeart/2005/8/layout/hierarchy2"/>
    <dgm:cxn modelId="{8446D4C1-777B-488B-9FDC-C51C0D880BE4}" type="presParOf" srcId="{B6ABAAE6-3061-4E24-A279-3C004B07CAE0}" destId="{CBF3EFC7-10B3-4FDB-ACAC-98659A944325}" srcOrd="0" destOrd="0" presId="urn:microsoft.com/office/officeart/2005/8/layout/hierarchy2"/>
    <dgm:cxn modelId="{74218EBD-C5E8-4809-A971-3BB78AD3CE54}" type="presParOf" srcId="{81A49736-63AD-4EA0-AE99-F783E85339A3}" destId="{9921125F-970E-4889-9128-4FC771A0534A}" srcOrd="1" destOrd="0" presId="urn:microsoft.com/office/officeart/2005/8/layout/hierarchy2"/>
    <dgm:cxn modelId="{596578FD-02E6-4A47-BA31-8448C3D3AD9E}" type="presParOf" srcId="{9921125F-970E-4889-9128-4FC771A0534A}" destId="{54533677-7871-4841-92DB-3A9425A7C6F7}" srcOrd="0" destOrd="0" presId="urn:microsoft.com/office/officeart/2005/8/layout/hierarchy2"/>
    <dgm:cxn modelId="{A4B6BF66-9A7E-4B5C-90C0-9F7259987C98}" type="presParOf" srcId="{9921125F-970E-4889-9128-4FC771A0534A}" destId="{DF252706-51CA-44EC-83DD-A07802BB468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70426505-CB96-4079-96D4-4FBA64717F1D}" type="doc">
      <dgm:prSet loTypeId="urn:microsoft.com/office/officeart/2005/8/layout/equation1" loCatId="process" qsTypeId="urn:microsoft.com/office/officeart/2005/8/quickstyle/3d3" qsCatId="3D" csTypeId="urn:microsoft.com/office/officeart/2005/8/colors/accent1_2" csCatId="accent1" phldr="1"/>
      <dgm:spPr/>
    </dgm:pt>
    <dgm:pt modelId="{15A490EC-EA6B-4DDE-AA9F-E6C254658566}">
      <dgm:prSet phldrT="[Texto]"/>
      <dgm:spPr/>
      <dgm:t>
        <a:bodyPr/>
        <a:lstStyle/>
        <a:p>
          <a:r>
            <a:rPr lang="pt-BR" dirty="0"/>
            <a:t>Exame por provas</a:t>
          </a:r>
        </a:p>
      </dgm:t>
    </dgm:pt>
    <dgm:pt modelId="{3EE9151A-632D-46EA-8CC2-05FAB2458EBB}" type="parTrans" cxnId="{F7C8A39F-9188-43B7-9BAB-C86864BE6F7D}">
      <dgm:prSet/>
      <dgm:spPr/>
      <dgm:t>
        <a:bodyPr/>
        <a:lstStyle/>
        <a:p>
          <a:endParaRPr lang="pt-BR"/>
        </a:p>
      </dgm:t>
    </dgm:pt>
    <dgm:pt modelId="{0377D4D9-0E8D-4DC2-896E-8398218B75C3}" type="sibTrans" cxnId="{F7C8A39F-9188-43B7-9BAB-C86864BE6F7D}">
      <dgm:prSet/>
      <dgm:spPr/>
      <dgm:t>
        <a:bodyPr/>
        <a:lstStyle/>
        <a:p>
          <a:endParaRPr lang="pt-BR"/>
        </a:p>
      </dgm:t>
    </dgm:pt>
    <dgm:pt modelId="{A5349C01-6C73-4FA7-8412-138F57AAC75E}">
      <dgm:prSet phldrT="[Texto]"/>
      <dgm:spPr/>
      <dgm:t>
        <a:bodyPr/>
        <a:lstStyle/>
        <a:p>
          <a:r>
            <a:rPr lang="pt-BR" dirty="0"/>
            <a:t>Programa de Qualificação Continuada, reduzido p/ 1 ano. </a:t>
          </a:r>
        </a:p>
      </dgm:t>
    </dgm:pt>
    <dgm:pt modelId="{1D920DE7-D1E9-43A9-9FD5-13565FDB822C}" type="parTrans" cxnId="{631A3438-DD50-4156-BBA7-3C5F8C95DF05}">
      <dgm:prSet/>
      <dgm:spPr/>
      <dgm:t>
        <a:bodyPr/>
        <a:lstStyle/>
        <a:p>
          <a:endParaRPr lang="pt-BR"/>
        </a:p>
      </dgm:t>
    </dgm:pt>
    <dgm:pt modelId="{13791510-CFCC-4C65-9D9E-A614D965F6F1}" type="sibTrans" cxnId="{631A3438-DD50-4156-BBA7-3C5F8C95DF05}">
      <dgm:prSet/>
      <dgm:spPr/>
      <dgm:t>
        <a:bodyPr/>
        <a:lstStyle/>
        <a:p>
          <a:endParaRPr lang="pt-BR"/>
        </a:p>
      </dgm:t>
    </dgm:pt>
    <dgm:pt modelId="{E024C012-9C88-42FD-8A8D-7103337BB38D}">
      <dgm:prSet phldrT="[Texto]"/>
      <dgm:spPr/>
      <dgm:t>
        <a:bodyPr/>
        <a:lstStyle/>
        <a:p>
          <a:r>
            <a:rPr lang="pt-BR" dirty="0"/>
            <a:t>Certificação </a:t>
          </a:r>
        </a:p>
      </dgm:t>
    </dgm:pt>
    <dgm:pt modelId="{658F7921-EFEA-4B83-9815-C237E7E0B35C}" type="sibTrans" cxnId="{7944381D-0DEC-49A9-BA51-6CC465C62BD1}">
      <dgm:prSet/>
      <dgm:spPr/>
      <dgm:t>
        <a:bodyPr/>
        <a:lstStyle/>
        <a:p>
          <a:endParaRPr lang="pt-BR"/>
        </a:p>
      </dgm:t>
    </dgm:pt>
    <dgm:pt modelId="{2590BB6A-6F00-421E-A61B-CDB703933921}" type="parTrans" cxnId="{7944381D-0DEC-49A9-BA51-6CC465C62BD1}">
      <dgm:prSet/>
      <dgm:spPr/>
      <dgm:t>
        <a:bodyPr/>
        <a:lstStyle/>
        <a:p>
          <a:endParaRPr lang="pt-BR"/>
        </a:p>
      </dgm:t>
    </dgm:pt>
    <dgm:pt modelId="{20670A44-EC7E-4D2D-B667-8226EF177D10}" type="pres">
      <dgm:prSet presAssocID="{70426505-CB96-4079-96D4-4FBA64717F1D}" presName="linearFlow" presStyleCnt="0">
        <dgm:presLayoutVars>
          <dgm:dir/>
          <dgm:resizeHandles val="exact"/>
        </dgm:presLayoutVars>
      </dgm:prSet>
      <dgm:spPr/>
    </dgm:pt>
    <dgm:pt modelId="{D14DB204-3DB1-4ED4-B8C3-909E97B2F294}" type="pres">
      <dgm:prSet presAssocID="{15A490EC-EA6B-4DDE-AA9F-E6C254658566}" presName="node" presStyleLbl="node1" presStyleIdx="0" presStyleCnt="3" custScaleY="102767" custLinFactNeighborX="-14063" custLinFactNeighborY="4010">
        <dgm:presLayoutVars>
          <dgm:bulletEnabled val="1"/>
        </dgm:presLayoutVars>
      </dgm:prSet>
      <dgm:spPr/>
    </dgm:pt>
    <dgm:pt modelId="{E04E83A8-BD9B-4B34-9445-950E9979F8D0}" type="pres">
      <dgm:prSet presAssocID="{0377D4D9-0E8D-4DC2-896E-8398218B75C3}" presName="spacerL" presStyleCnt="0"/>
      <dgm:spPr/>
    </dgm:pt>
    <dgm:pt modelId="{7DE72E5A-7DD5-4FB7-9D48-D705DBCB37C0}" type="pres">
      <dgm:prSet presAssocID="{0377D4D9-0E8D-4DC2-896E-8398218B75C3}" presName="sibTrans" presStyleLbl="sibTrans2D1" presStyleIdx="0" presStyleCnt="2"/>
      <dgm:spPr/>
    </dgm:pt>
    <dgm:pt modelId="{3449CDAA-6DDC-473A-A7C2-2C416B6B1816}" type="pres">
      <dgm:prSet presAssocID="{0377D4D9-0E8D-4DC2-896E-8398218B75C3}" presName="spacerR" presStyleCnt="0"/>
      <dgm:spPr/>
    </dgm:pt>
    <dgm:pt modelId="{04F81465-05E5-4647-9947-AD7ABF394D68}" type="pres">
      <dgm:prSet presAssocID="{A5349C01-6C73-4FA7-8412-138F57AAC75E}" presName="node" presStyleLbl="node1" presStyleIdx="1" presStyleCnt="3" custScaleY="105736">
        <dgm:presLayoutVars>
          <dgm:bulletEnabled val="1"/>
        </dgm:presLayoutVars>
      </dgm:prSet>
      <dgm:spPr/>
    </dgm:pt>
    <dgm:pt modelId="{E5CE60FB-3670-4DCC-B948-4BF3F55C2473}" type="pres">
      <dgm:prSet presAssocID="{13791510-CFCC-4C65-9D9E-A614D965F6F1}" presName="spacerL" presStyleCnt="0"/>
      <dgm:spPr/>
    </dgm:pt>
    <dgm:pt modelId="{81E4B86D-C31F-4B32-8F64-FCC342785075}" type="pres">
      <dgm:prSet presAssocID="{13791510-CFCC-4C65-9D9E-A614D965F6F1}" presName="sibTrans" presStyleLbl="sibTrans2D1" presStyleIdx="1" presStyleCnt="2"/>
      <dgm:spPr/>
    </dgm:pt>
    <dgm:pt modelId="{8B4DE8A2-7354-4131-8CA2-DEC4913494F4}" type="pres">
      <dgm:prSet presAssocID="{13791510-CFCC-4C65-9D9E-A614D965F6F1}" presName="spacerR" presStyleCnt="0"/>
      <dgm:spPr/>
    </dgm:pt>
    <dgm:pt modelId="{4881B664-2591-46A8-AD16-2C034DB21890}" type="pres">
      <dgm:prSet presAssocID="{E024C012-9C88-42FD-8A8D-7103337BB38D}" presName="node" presStyleLbl="node1" presStyleIdx="2" presStyleCnt="3">
        <dgm:presLayoutVars>
          <dgm:bulletEnabled val="1"/>
        </dgm:presLayoutVars>
      </dgm:prSet>
      <dgm:spPr/>
    </dgm:pt>
  </dgm:ptLst>
  <dgm:cxnLst>
    <dgm:cxn modelId="{EDE75004-EC47-4F7A-87BE-77A8E343913B}" type="presOf" srcId="{13791510-CFCC-4C65-9D9E-A614D965F6F1}" destId="{81E4B86D-C31F-4B32-8F64-FCC342785075}" srcOrd="0" destOrd="0" presId="urn:microsoft.com/office/officeart/2005/8/layout/equation1"/>
    <dgm:cxn modelId="{F75BCD0B-DCE6-4134-A6F6-7E0A72174CF3}" type="presOf" srcId="{E024C012-9C88-42FD-8A8D-7103337BB38D}" destId="{4881B664-2591-46A8-AD16-2C034DB21890}" srcOrd="0" destOrd="0" presId="urn:microsoft.com/office/officeart/2005/8/layout/equation1"/>
    <dgm:cxn modelId="{7944381D-0DEC-49A9-BA51-6CC465C62BD1}" srcId="{70426505-CB96-4079-96D4-4FBA64717F1D}" destId="{E024C012-9C88-42FD-8A8D-7103337BB38D}" srcOrd="2" destOrd="0" parTransId="{2590BB6A-6F00-421E-A61B-CDB703933921}" sibTransId="{658F7921-EFEA-4B83-9815-C237E7E0B35C}"/>
    <dgm:cxn modelId="{65EC2A22-F9E5-4E63-9CAD-D8699F8C2F61}" type="presOf" srcId="{70426505-CB96-4079-96D4-4FBA64717F1D}" destId="{20670A44-EC7E-4D2D-B667-8226EF177D10}" srcOrd="0" destOrd="0" presId="urn:microsoft.com/office/officeart/2005/8/layout/equation1"/>
    <dgm:cxn modelId="{54109536-482C-4AD4-85EB-84438670B68C}" type="presOf" srcId="{0377D4D9-0E8D-4DC2-896E-8398218B75C3}" destId="{7DE72E5A-7DD5-4FB7-9D48-D705DBCB37C0}" srcOrd="0" destOrd="0" presId="urn:microsoft.com/office/officeart/2005/8/layout/equation1"/>
    <dgm:cxn modelId="{631A3438-DD50-4156-BBA7-3C5F8C95DF05}" srcId="{70426505-CB96-4079-96D4-4FBA64717F1D}" destId="{A5349C01-6C73-4FA7-8412-138F57AAC75E}" srcOrd="1" destOrd="0" parTransId="{1D920DE7-D1E9-43A9-9FD5-13565FDB822C}" sibTransId="{13791510-CFCC-4C65-9D9E-A614D965F6F1}"/>
    <dgm:cxn modelId="{9761CF6A-363C-474B-BE24-0BE53D240296}" type="presOf" srcId="{A5349C01-6C73-4FA7-8412-138F57AAC75E}" destId="{04F81465-05E5-4647-9947-AD7ABF394D68}" srcOrd="0" destOrd="0" presId="urn:microsoft.com/office/officeart/2005/8/layout/equation1"/>
    <dgm:cxn modelId="{4C986F4E-2D61-4CD8-8E14-D06432EC16CA}" type="presOf" srcId="{15A490EC-EA6B-4DDE-AA9F-E6C254658566}" destId="{D14DB204-3DB1-4ED4-B8C3-909E97B2F294}" srcOrd="0" destOrd="0" presId="urn:microsoft.com/office/officeart/2005/8/layout/equation1"/>
    <dgm:cxn modelId="{F7C8A39F-9188-43B7-9BAB-C86864BE6F7D}" srcId="{70426505-CB96-4079-96D4-4FBA64717F1D}" destId="{15A490EC-EA6B-4DDE-AA9F-E6C254658566}" srcOrd="0" destOrd="0" parTransId="{3EE9151A-632D-46EA-8CC2-05FAB2458EBB}" sibTransId="{0377D4D9-0E8D-4DC2-896E-8398218B75C3}"/>
    <dgm:cxn modelId="{CAFE11F1-EEE8-4320-91E7-0E0F59DDEDB4}" type="presParOf" srcId="{20670A44-EC7E-4D2D-B667-8226EF177D10}" destId="{D14DB204-3DB1-4ED4-B8C3-909E97B2F294}" srcOrd="0" destOrd="0" presId="urn:microsoft.com/office/officeart/2005/8/layout/equation1"/>
    <dgm:cxn modelId="{F3F017D0-688A-4A0B-B39B-2E2761B0EEEF}" type="presParOf" srcId="{20670A44-EC7E-4D2D-B667-8226EF177D10}" destId="{E04E83A8-BD9B-4B34-9445-950E9979F8D0}" srcOrd="1" destOrd="0" presId="urn:microsoft.com/office/officeart/2005/8/layout/equation1"/>
    <dgm:cxn modelId="{2C2EC887-AFCA-4D19-B2BE-1F6B4CF2486C}" type="presParOf" srcId="{20670A44-EC7E-4D2D-B667-8226EF177D10}" destId="{7DE72E5A-7DD5-4FB7-9D48-D705DBCB37C0}" srcOrd="2" destOrd="0" presId="urn:microsoft.com/office/officeart/2005/8/layout/equation1"/>
    <dgm:cxn modelId="{333F53E9-AA3F-4F05-A49F-E260486CA78C}" type="presParOf" srcId="{20670A44-EC7E-4D2D-B667-8226EF177D10}" destId="{3449CDAA-6DDC-473A-A7C2-2C416B6B1816}" srcOrd="3" destOrd="0" presId="urn:microsoft.com/office/officeart/2005/8/layout/equation1"/>
    <dgm:cxn modelId="{F1F45AD3-7D22-48DF-8E23-42C91B3AD5C2}" type="presParOf" srcId="{20670A44-EC7E-4D2D-B667-8226EF177D10}" destId="{04F81465-05E5-4647-9947-AD7ABF394D68}" srcOrd="4" destOrd="0" presId="urn:microsoft.com/office/officeart/2005/8/layout/equation1"/>
    <dgm:cxn modelId="{3DA1E7CB-8FF5-483C-BEC8-01718FADDD3B}" type="presParOf" srcId="{20670A44-EC7E-4D2D-B667-8226EF177D10}" destId="{E5CE60FB-3670-4DCC-B948-4BF3F55C2473}" srcOrd="5" destOrd="0" presId="urn:microsoft.com/office/officeart/2005/8/layout/equation1"/>
    <dgm:cxn modelId="{212288B2-0527-4AF6-B978-00891F72C840}" type="presParOf" srcId="{20670A44-EC7E-4D2D-B667-8226EF177D10}" destId="{81E4B86D-C31F-4B32-8F64-FCC342785075}" srcOrd="6" destOrd="0" presId="urn:microsoft.com/office/officeart/2005/8/layout/equation1"/>
    <dgm:cxn modelId="{E12037B8-EF16-4D15-A5F6-A3F74321990B}" type="presParOf" srcId="{20670A44-EC7E-4D2D-B667-8226EF177D10}" destId="{8B4DE8A2-7354-4131-8CA2-DEC4913494F4}" srcOrd="7" destOrd="0" presId="urn:microsoft.com/office/officeart/2005/8/layout/equation1"/>
    <dgm:cxn modelId="{EDA130A4-C7C6-4899-96B5-C2F5CE54B085}" type="presParOf" srcId="{20670A44-EC7E-4D2D-B667-8226EF177D10}" destId="{4881B664-2591-46A8-AD16-2C034DB21890}" srcOrd="8" destOrd="0" presId="urn:microsoft.com/office/officeart/2005/8/layout/equation1"/>
  </dgm:cxnLst>
  <dgm:bg>
    <a:solidFill>
      <a:schemeClr val="bg2">
        <a:lumMod val="75000"/>
      </a:schemeClr>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956E1710-965D-4D1B-B287-9EC802D2E9A9}" type="doc">
      <dgm:prSet loTypeId="urn:microsoft.com/office/officeart/2008/layout/HorizontalMultiLevelHierarchy" loCatId="hierarchy" qsTypeId="urn:microsoft.com/office/officeart/2005/8/quickstyle/3d1" qsCatId="3D" csTypeId="urn:microsoft.com/office/officeart/2005/8/colors/colorful1" csCatId="colorful" phldr="1"/>
      <dgm:spPr/>
      <dgm:t>
        <a:bodyPr/>
        <a:lstStyle/>
        <a:p>
          <a:endParaRPr lang="pt-BR"/>
        </a:p>
      </dgm:t>
    </dgm:pt>
    <dgm:pt modelId="{25AF0FE9-AE8A-45C4-8061-B5985A2A64E9}">
      <dgm:prSet phldrT="[Texto]"/>
      <dgm:spPr/>
      <dgm:t>
        <a:bodyPr/>
        <a:lstStyle/>
        <a:p>
          <a:r>
            <a:rPr lang="pt-BR" dirty="0"/>
            <a:t>P.Q.C.</a:t>
          </a:r>
        </a:p>
      </dgm:t>
    </dgm:pt>
    <dgm:pt modelId="{72591846-748D-4782-9945-FD103A03D1BA}" type="parTrans" cxnId="{042420FD-31C3-4ABF-B2B2-282B663F81A7}">
      <dgm:prSet/>
      <dgm:spPr/>
      <dgm:t>
        <a:bodyPr/>
        <a:lstStyle/>
        <a:p>
          <a:endParaRPr lang="pt-BR"/>
        </a:p>
      </dgm:t>
    </dgm:pt>
    <dgm:pt modelId="{CCEEA593-6D86-46C2-A680-DE84DF6B6003}" type="sibTrans" cxnId="{042420FD-31C3-4ABF-B2B2-282B663F81A7}">
      <dgm:prSet/>
      <dgm:spPr/>
      <dgm:t>
        <a:bodyPr/>
        <a:lstStyle/>
        <a:p>
          <a:endParaRPr lang="pt-BR"/>
        </a:p>
      </dgm:t>
    </dgm:pt>
    <dgm:pt modelId="{292C414A-3B71-4791-B935-F4D5D656C46F}">
      <dgm:prSet phldrT="[Texto]" custT="1"/>
      <dgm:spPr/>
      <dgm:t>
        <a:bodyPr/>
        <a:lstStyle/>
        <a:p>
          <a:r>
            <a:rPr lang="pt-BR" sz="2400" dirty="0">
              <a:effectLst>
                <a:outerShdw blurRad="38100" dist="38100" dir="2700000" algn="tl">
                  <a:srgbClr val="000000">
                    <a:alpha val="43137"/>
                  </a:srgbClr>
                </a:outerShdw>
              </a:effectLst>
            </a:rPr>
            <a:t>Objetivo</a:t>
          </a:r>
        </a:p>
      </dgm:t>
    </dgm:pt>
    <dgm:pt modelId="{3B3B201D-B517-4307-864B-A814AA37845F}" type="parTrans" cxnId="{BA4A8FF6-3E30-469C-AF0E-B4099D0EA538}">
      <dgm:prSet/>
      <dgm:spPr/>
      <dgm:t>
        <a:bodyPr/>
        <a:lstStyle/>
        <a:p>
          <a:endParaRPr lang="pt-BR"/>
        </a:p>
      </dgm:t>
    </dgm:pt>
    <dgm:pt modelId="{21CF30DF-CA77-43DF-8741-145357B01933}" type="sibTrans" cxnId="{BA4A8FF6-3E30-469C-AF0E-B4099D0EA538}">
      <dgm:prSet/>
      <dgm:spPr/>
      <dgm:t>
        <a:bodyPr/>
        <a:lstStyle/>
        <a:p>
          <a:endParaRPr lang="pt-BR"/>
        </a:p>
      </dgm:t>
    </dgm:pt>
    <dgm:pt modelId="{7B87A54E-4D1E-4AC6-99F9-F0174B7C7E50}">
      <dgm:prSet phldrT="[Texto]" custT="1"/>
      <dgm:spPr/>
      <dgm:t>
        <a:bodyPr/>
        <a:lstStyle/>
        <a:p>
          <a:r>
            <a:rPr lang="pt-BR" sz="2000" dirty="0">
              <a:effectLst>
                <a:outerShdw blurRad="38100" dist="38100" dir="2700000" algn="tl">
                  <a:srgbClr val="000000">
                    <a:alpha val="43137"/>
                  </a:srgbClr>
                </a:outerShdw>
              </a:effectLst>
            </a:rPr>
            <a:t>Desenvolvimento do profissional por meio de constante processo educativo, mediante comprovação de atividades de formação, capacitação e atualização.</a:t>
          </a:r>
        </a:p>
      </dgm:t>
    </dgm:pt>
    <dgm:pt modelId="{43F498A0-C267-4E32-B1F0-14E540CE41F3}" type="parTrans" cxnId="{B4929556-0F6A-4F4D-962C-9764102FCAAF}">
      <dgm:prSet/>
      <dgm:spPr/>
      <dgm:t>
        <a:bodyPr/>
        <a:lstStyle/>
        <a:p>
          <a:endParaRPr lang="pt-BR"/>
        </a:p>
      </dgm:t>
    </dgm:pt>
    <dgm:pt modelId="{9DE42ED9-7903-4969-A397-76937F5A684A}" type="sibTrans" cxnId="{B4929556-0F6A-4F4D-962C-9764102FCAAF}">
      <dgm:prSet/>
      <dgm:spPr/>
      <dgm:t>
        <a:bodyPr/>
        <a:lstStyle/>
        <a:p>
          <a:endParaRPr lang="pt-BR"/>
        </a:p>
      </dgm:t>
    </dgm:pt>
    <dgm:pt modelId="{3B0FD9EF-0B0D-4621-996D-0CBF341C93FD}">
      <dgm:prSet phldrT="[Texto]" custT="1"/>
      <dgm:spPr/>
      <dgm:t>
        <a:bodyPr/>
        <a:lstStyle/>
        <a:p>
          <a:r>
            <a:rPr lang="pt-BR" sz="2400" dirty="0">
              <a:effectLst>
                <a:outerShdw blurRad="38100" dist="38100" dir="2700000" algn="tl">
                  <a:srgbClr val="000000">
                    <a:alpha val="43137"/>
                  </a:srgbClr>
                </a:outerShdw>
              </a:effectLst>
            </a:rPr>
            <a:t>Renovação da Certificação</a:t>
          </a:r>
        </a:p>
      </dgm:t>
    </dgm:pt>
    <dgm:pt modelId="{B9C806E8-0CA8-4BBB-935E-9EDA2F6EF62D}" type="parTrans" cxnId="{377AFF0E-47E1-453E-BC1D-56C0A87CA27B}">
      <dgm:prSet/>
      <dgm:spPr/>
      <dgm:t>
        <a:bodyPr/>
        <a:lstStyle/>
        <a:p>
          <a:endParaRPr lang="pt-BR"/>
        </a:p>
      </dgm:t>
    </dgm:pt>
    <dgm:pt modelId="{DAECB4FA-C7A3-434B-9E80-23EA9718B613}" type="sibTrans" cxnId="{377AFF0E-47E1-453E-BC1D-56C0A87CA27B}">
      <dgm:prSet/>
      <dgm:spPr/>
      <dgm:t>
        <a:bodyPr/>
        <a:lstStyle/>
        <a:p>
          <a:endParaRPr lang="pt-BR"/>
        </a:p>
      </dgm:t>
    </dgm:pt>
    <dgm:pt modelId="{07D2FE02-849E-4F41-B396-C9CE47FBE589}">
      <dgm:prSet phldrT="[Texto]" custT="1"/>
      <dgm:spPr/>
      <dgm:t>
        <a:bodyPr/>
        <a:lstStyle/>
        <a:p>
          <a:pPr algn="ctr"/>
          <a:r>
            <a:rPr lang="pt-BR" sz="2000" dirty="0">
              <a:effectLst>
                <a:outerShdw blurRad="38100" dist="38100" dir="2700000" algn="tl">
                  <a:srgbClr val="000000">
                    <a:alpha val="43137"/>
                  </a:srgbClr>
                </a:outerShdw>
              </a:effectLst>
            </a:rPr>
            <a:t>Renovação no mesmo nível, sem a necessidade de ser submetido a novo exame.</a:t>
          </a:r>
        </a:p>
      </dgm:t>
    </dgm:pt>
    <dgm:pt modelId="{A1A077EA-F6F8-4258-9776-33794405775C}" type="parTrans" cxnId="{F8009C04-E03E-4216-B89C-9C420BBB3291}">
      <dgm:prSet/>
      <dgm:spPr/>
      <dgm:t>
        <a:bodyPr/>
        <a:lstStyle/>
        <a:p>
          <a:endParaRPr lang="pt-BR"/>
        </a:p>
      </dgm:t>
    </dgm:pt>
    <dgm:pt modelId="{51137EA6-F01C-4572-9B8E-9B8ADA9F7061}" type="sibTrans" cxnId="{F8009C04-E03E-4216-B89C-9C420BBB3291}">
      <dgm:prSet/>
      <dgm:spPr/>
      <dgm:t>
        <a:bodyPr/>
        <a:lstStyle/>
        <a:p>
          <a:endParaRPr lang="pt-BR"/>
        </a:p>
      </dgm:t>
    </dgm:pt>
    <dgm:pt modelId="{916ED39E-DFB8-4CE5-A097-425D68B6A5FB}">
      <dgm:prSet phldrT="[Texto]" custT="1"/>
      <dgm:spPr/>
      <dgm:t>
        <a:bodyPr/>
        <a:lstStyle/>
        <a:p>
          <a:r>
            <a:rPr lang="pt-BR" sz="2400" dirty="0">
              <a:effectLst>
                <a:outerShdw blurRad="38100" dist="38100" dir="2700000" algn="tl">
                  <a:srgbClr val="000000">
                    <a:alpha val="43137"/>
                  </a:srgbClr>
                </a:outerShdw>
              </a:effectLst>
            </a:rPr>
            <a:t>Condições</a:t>
          </a:r>
        </a:p>
      </dgm:t>
    </dgm:pt>
    <dgm:pt modelId="{A14453FC-9302-46F3-9D5C-AB1FC3F2017B}" type="parTrans" cxnId="{A9D20ECE-4444-473C-9857-1A661036F74A}">
      <dgm:prSet/>
      <dgm:spPr/>
      <dgm:t>
        <a:bodyPr/>
        <a:lstStyle/>
        <a:p>
          <a:endParaRPr lang="pt-BR"/>
        </a:p>
      </dgm:t>
    </dgm:pt>
    <dgm:pt modelId="{84E6462E-6F1E-46E5-9303-31CAC61513E1}" type="sibTrans" cxnId="{A9D20ECE-4444-473C-9857-1A661036F74A}">
      <dgm:prSet/>
      <dgm:spPr/>
      <dgm:t>
        <a:bodyPr/>
        <a:lstStyle/>
        <a:p>
          <a:endParaRPr lang="pt-BR"/>
        </a:p>
      </dgm:t>
    </dgm:pt>
    <dgm:pt modelId="{1177E775-3CA7-44EF-BDD2-990C10A20A78}">
      <dgm:prSet phldrT="[Texto]" custT="1"/>
      <dgm:spPr/>
      <dgm:t>
        <a:bodyPr/>
        <a:lstStyle/>
        <a:p>
          <a:r>
            <a:rPr lang="pt-BR" sz="2000" dirty="0">
              <a:effectLst>
                <a:outerShdw blurRad="38100" dist="38100" dir="2700000" algn="tl">
                  <a:srgbClr val="000000">
                    <a:alpha val="43137"/>
                  </a:srgbClr>
                </a:outerShdw>
              </a:effectLst>
            </a:rPr>
            <a:t>Adesão prévia ao Programa, até 3 meses antes do vencimento da certificação anterior.</a:t>
          </a:r>
        </a:p>
      </dgm:t>
    </dgm:pt>
    <dgm:pt modelId="{BE54E4DA-9CE6-46D4-B67A-E7DEAFA5240A}" type="parTrans" cxnId="{51A718D1-B355-4E02-89F1-F17D1EAC1E44}">
      <dgm:prSet/>
      <dgm:spPr/>
      <dgm:t>
        <a:bodyPr/>
        <a:lstStyle/>
        <a:p>
          <a:endParaRPr lang="pt-BR"/>
        </a:p>
      </dgm:t>
    </dgm:pt>
    <dgm:pt modelId="{64D1E5A5-A423-4E7D-AFC3-234AE05FEA00}" type="sibTrans" cxnId="{51A718D1-B355-4E02-89F1-F17D1EAC1E44}">
      <dgm:prSet/>
      <dgm:spPr/>
      <dgm:t>
        <a:bodyPr/>
        <a:lstStyle/>
        <a:p>
          <a:endParaRPr lang="pt-BR"/>
        </a:p>
      </dgm:t>
    </dgm:pt>
    <dgm:pt modelId="{A12AF3F5-7C4E-40C7-AF42-9C08B14E540E}">
      <dgm:prSet phldrT="[Texto]" custT="1"/>
      <dgm:spPr/>
      <dgm:t>
        <a:bodyPr/>
        <a:lstStyle/>
        <a:p>
          <a:r>
            <a:rPr lang="pt-BR" sz="2000" dirty="0">
              <a:effectLst>
                <a:outerShdw blurRad="38100" dist="38100" dir="2700000" algn="tl">
                  <a:srgbClr val="000000">
                    <a:alpha val="43137"/>
                  </a:srgbClr>
                </a:outerShdw>
              </a:effectLst>
            </a:rPr>
            <a:t>Comprovar as atividades realizadas no período seguinte à data da certificação anterior, relacionadas (produção acadêmica, cursos de atualização e capacitação e eventos) às grandes áreas de atuação do RPPS e aos conteúdos programáticos das respectivas certificações).</a:t>
          </a:r>
        </a:p>
      </dgm:t>
    </dgm:pt>
    <dgm:pt modelId="{B68A1D2D-C223-4950-BB45-A8A50569CE45}" type="parTrans" cxnId="{953E7F26-C3E4-47FE-B499-222DE5720D47}">
      <dgm:prSet/>
      <dgm:spPr/>
      <dgm:t>
        <a:bodyPr/>
        <a:lstStyle/>
        <a:p>
          <a:endParaRPr lang="pt-BR"/>
        </a:p>
      </dgm:t>
    </dgm:pt>
    <dgm:pt modelId="{4ECD6411-C9F2-4C2F-BD0E-15C344B9635E}" type="sibTrans" cxnId="{953E7F26-C3E4-47FE-B499-222DE5720D47}">
      <dgm:prSet/>
      <dgm:spPr/>
      <dgm:t>
        <a:bodyPr/>
        <a:lstStyle/>
        <a:p>
          <a:endParaRPr lang="pt-BR"/>
        </a:p>
      </dgm:t>
    </dgm:pt>
    <dgm:pt modelId="{C37E536C-C3AB-415B-8C9B-C918FFB228D1}" type="pres">
      <dgm:prSet presAssocID="{956E1710-965D-4D1B-B287-9EC802D2E9A9}" presName="Name0" presStyleCnt="0">
        <dgm:presLayoutVars>
          <dgm:chPref val="1"/>
          <dgm:dir/>
          <dgm:animOne val="branch"/>
          <dgm:animLvl val="lvl"/>
          <dgm:resizeHandles val="exact"/>
        </dgm:presLayoutVars>
      </dgm:prSet>
      <dgm:spPr/>
    </dgm:pt>
    <dgm:pt modelId="{B7A20DE7-B98E-448D-8539-547C724C3A86}" type="pres">
      <dgm:prSet presAssocID="{25AF0FE9-AE8A-45C4-8061-B5985A2A64E9}" presName="root1" presStyleCnt="0"/>
      <dgm:spPr/>
    </dgm:pt>
    <dgm:pt modelId="{82AFEBD8-3A73-4F89-8F35-4A7BE606D025}" type="pres">
      <dgm:prSet presAssocID="{25AF0FE9-AE8A-45C4-8061-B5985A2A64E9}" presName="LevelOneTextNode" presStyleLbl="node0" presStyleIdx="0" presStyleCnt="1">
        <dgm:presLayoutVars>
          <dgm:chPref val="3"/>
        </dgm:presLayoutVars>
      </dgm:prSet>
      <dgm:spPr/>
    </dgm:pt>
    <dgm:pt modelId="{F326312B-89FA-4D18-A673-F97C1BEB2DE3}" type="pres">
      <dgm:prSet presAssocID="{25AF0FE9-AE8A-45C4-8061-B5985A2A64E9}" presName="level2hierChild" presStyleCnt="0"/>
      <dgm:spPr/>
    </dgm:pt>
    <dgm:pt modelId="{E68A34E1-1C46-4A38-85EF-934FF79FC3C7}" type="pres">
      <dgm:prSet presAssocID="{3B3B201D-B517-4307-864B-A814AA37845F}" presName="conn2-1" presStyleLbl="parChTrans1D2" presStyleIdx="0" presStyleCnt="3"/>
      <dgm:spPr/>
    </dgm:pt>
    <dgm:pt modelId="{96179FD4-1A8B-48F4-BB1E-12D5A532BE1E}" type="pres">
      <dgm:prSet presAssocID="{3B3B201D-B517-4307-864B-A814AA37845F}" presName="connTx" presStyleLbl="parChTrans1D2" presStyleIdx="0" presStyleCnt="3"/>
      <dgm:spPr/>
    </dgm:pt>
    <dgm:pt modelId="{A8876046-AA0E-4962-8733-D45553FB56F8}" type="pres">
      <dgm:prSet presAssocID="{292C414A-3B71-4791-B935-F4D5D656C46F}" presName="root2" presStyleCnt="0"/>
      <dgm:spPr/>
    </dgm:pt>
    <dgm:pt modelId="{71DC85EA-1CFE-4F05-9371-EA57516945D7}" type="pres">
      <dgm:prSet presAssocID="{292C414A-3B71-4791-B935-F4D5D656C46F}" presName="LevelTwoTextNode" presStyleLbl="node2" presStyleIdx="0" presStyleCnt="3">
        <dgm:presLayoutVars>
          <dgm:chPref val="3"/>
        </dgm:presLayoutVars>
      </dgm:prSet>
      <dgm:spPr/>
    </dgm:pt>
    <dgm:pt modelId="{D04365E8-DACA-46FB-B196-2D52C59B9787}" type="pres">
      <dgm:prSet presAssocID="{292C414A-3B71-4791-B935-F4D5D656C46F}" presName="level3hierChild" presStyleCnt="0"/>
      <dgm:spPr/>
    </dgm:pt>
    <dgm:pt modelId="{A4563014-7CE6-4962-8A50-17573F08F786}" type="pres">
      <dgm:prSet presAssocID="{43F498A0-C267-4E32-B1F0-14E540CE41F3}" presName="conn2-1" presStyleLbl="parChTrans1D3" presStyleIdx="0" presStyleCnt="4"/>
      <dgm:spPr/>
    </dgm:pt>
    <dgm:pt modelId="{65C4F62F-393B-4E14-ADF7-12966FCC426B}" type="pres">
      <dgm:prSet presAssocID="{43F498A0-C267-4E32-B1F0-14E540CE41F3}" presName="connTx" presStyleLbl="parChTrans1D3" presStyleIdx="0" presStyleCnt="4"/>
      <dgm:spPr/>
    </dgm:pt>
    <dgm:pt modelId="{2302B46F-B669-4052-82E9-2E25D2E9B2DC}" type="pres">
      <dgm:prSet presAssocID="{7B87A54E-4D1E-4AC6-99F9-F0174B7C7E50}" presName="root2" presStyleCnt="0"/>
      <dgm:spPr/>
    </dgm:pt>
    <dgm:pt modelId="{420BCF43-7FE0-443E-91E1-09F9F304C6F1}" type="pres">
      <dgm:prSet presAssocID="{7B87A54E-4D1E-4AC6-99F9-F0174B7C7E50}" presName="LevelTwoTextNode" presStyleLbl="node3" presStyleIdx="0" presStyleCnt="4" custScaleX="192890">
        <dgm:presLayoutVars>
          <dgm:chPref val="3"/>
        </dgm:presLayoutVars>
      </dgm:prSet>
      <dgm:spPr/>
    </dgm:pt>
    <dgm:pt modelId="{72B8B901-8B30-4280-B758-6367A972DA53}" type="pres">
      <dgm:prSet presAssocID="{7B87A54E-4D1E-4AC6-99F9-F0174B7C7E50}" presName="level3hierChild" presStyleCnt="0"/>
      <dgm:spPr/>
    </dgm:pt>
    <dgm:pt modelId="{899D6CC7-7490-4B23-A1A7-F280E305FEBF}" type="pres">
      <dgm:prSet presAssocID="{B9C806E8-0CA8-4BBB-935E-9EDA2F6EF62D}" presName="conn2-1" presStyleLbl="parChTrans1D2" presStyleIdx="1" presStyleCnt="3"/>
      <dgm:spPr/>
    </dgm:pt>
    <dgm:pt modelId="{791B93F7-744A-4D9D-A138-37076561B602}" type="pres">
      <dgm:prSet presAssocID="{B9C806E8-0CA8-4BBB-935E-9EDA2F6EF62D}" presName="connTx" presStyleLbl="parChTrans1D2" presStyleIdx="1" presStyleCnt="3"/>
      <dgm:spPr/>
    </dgm:pt>
    <dgm:pt modelId="{701F24D3-9525-43D1-8292-966DD3E8AEDF}" type="pres">
      <dgm:prSet presAssocID="{3B0FD9EF-0B0D-4621-996D-0CBF341C93FD}" presName="root2" presStyleCnt="0"/>
      <dgm:spPr/>
    </dgm:pt>
    <dgm:pt modelId="{778BEA3B-D01B-47C8-A102-E11531AEEB78}" type="pres">
      <dgm:prSet presAssocID="{3B0FD9EF-0B0D-4621-996D-0CBF341C93FD}" presName="LevelTwoTextNode" presStyleLbl="node2" presStyleIdx="1" presStyleCnt="3">
        <dgm:presLayoutVars>
          <dgm:chPref val="3"/>
        </dgm:presLayoutVars>
      </dgm:prSet>
      <dgm:spPr/>
    </dgm:pt>
    <dgm:pt modelId="{11B7F844-DDE3-4096-BBD1-B6FD444A321B}" type="pres">
      <dgm:prSet presAssocID="{3B0FD9EF-0B0D-4621-996D-0CBF341C93FD}" presName="level3hierChild" presStyleCnt="0"/>
      <dgm:spPr/>
    </dgm:pt>
    <dgm:pt modelId="{B960EE8B-D756-4EAD-9E65-BF87780BF7AD}" type="pres">
      <dgm:prSet presAssocID="{A1A077EA-F6F8-4258-9776-33794405775C}" presName="conn2-1" presStyleLbl="parChTrans1D3" presStyleIdx="1" presStyleCnt="4"/>
      <dgm:spPr/>
    </dgm:pt>
    <dgm:pt modelId="{C5E3B94A-3A18-4897-8352-B5A6450D34EE}" type="pres">
      <dgm:prSet presAssocID="{A1A077EA-F6F8-4258-9776-33794405775C}" presName="connTx" presStyleLbl="parChTrans1D3" presStyleIdx="1" presStyleCnt="4"/>
      <dgm:spPr/>
    </dgm:pt>
    <dgm:pt modelId="{5EAA3636-FCF8-4FCB-9C2F-15C911835896}" type="pres">
      <dgm:prSet presAssocID="{07D2FE02-849E-4F41-B396-C9CE47FBE589}" presName="root2" presStyleCnt="0"/>
      <dgm:spPr/>
    </dgm:pt>
    <dgm:pt modelId="{E8EEF7A0-786D-4F38-8196-114D1693178B}" type="pres">
      <dgm:prSet presAssocID="{07D2FE02-849E-4F41-B396-C9CE47FBE589}" presName="LevelTwoTextNode" presStyleLbl="node3" presStyleIdx="1" presStyleCnt="4" custScaleX="197882" custScaleY="69876" custLinFactNeighborX="-1952">
        <dgm:presLayoutVars>
          <dgm:chPref val="3"/>
        </dgm:presLayoutVars>
      </dgm:prSet>
      <dgm:spPr/>
    </dgm:pt>
    <dgm:pt modelId="{13482D53-57F9-4015-B320-E5E89408C6B7}" type="pres">
      <dgm:prSet presAssocID="{07D2FE02-849E-4F41-B396-C9CE47FBE589}" presName="level3hierChild" presStyleCnt="0"/>
      <dgm:spPr/>
    </dgm:pt>
    <dgm:pt modelId="{2F77D084-4BA2-402D-9209-7147E43EC8FB}" type="pres">
      <dgm:prSet presAssocID="{A14453FC-9302-46F3-9D5C-AB1FC3F2017B}" presName="conn2-1" presStyleLbl="parChTrans1D2" presStyleIdx="2" presStyleCnt="3"/>
      <dgm:spPr/>
    </dgm:pt>
    <dgm:pt modelId="{885DEE32-0165-4EC4-9EA8-040C589A15AE}" type="pres">
      <dgm:prSet presAssocID="{A14453FC-9302-46F3-9D5C-AB1FC3F2017B}" presName="connTx" presStyleLbl="parChTrans1D2" presStyleIdx="2" presStyleCnt="3"/>
      <dgm:spPr/>
    </dgm:pt>
    <dgm:pt modelId="{90C2CF5A-7840-48A4-84C5-49A125408E5A}" type="pres">
      <dgm:prSet presAssocID="{916ED39E-DFB8-4CE5-A097-425D68B6A5FB}" presName="root2" presStyleCnt="0"/>
      <dgm:spPr/>
    </dgm:pt>
    <dgm:pt modelId="{41E2BB0C-67F4-480A-8719-16E1E4DBFDE2}" type="pres">
      <dgm:prSet presAssocID="{916ED39E-DFB8-4CE5-A097-425D68B6A5FB}" presName="LevelTwoTextNode" presStyleLbl="node2" presStyleIdx="2" presStyleCnt="3">
        <dgm:presLayoutVars>
          <dgm:chPref val="3"/>
        </dgm:presLayoutVars>
      </dgm:prSet>
      <dgm:spPr/>
    </dgm:pt>
    <dgm:pt modelId="{BB31B45C-8577-4F9B-9B8D-D260E7AA01EA}" type="pres">
      <dgm:prSet presAssocID="{916ED39E-DFB8-4CE5-A097-425D68B6A5FB}" presName="level3hierChild" presStyleCnt="0"/>
      <dgm:spPr/>
    </dgm:pt>
    <dgm:pt modelId="{943F16B3-692D-41A2-8560-C68B363145A0}" type="pres">
      <dgm:prSet presAssocID="{BE54E4DA-9CE6-46D4-B67A-E7DEAFA5240A}" presName="conn2-1" presStyleLbl="parChTrans1D3" presStyleIdx="2" presStyleCnt="4"/>
      <dgm:spPr/>
    </dgm:pt>
    <dgm:pt modelId="{62F86C59-BBCE-46B9-A7B9-2BC7D54EA6B9}" type="pres">
      <dgm:prSet presAssocID="{BE54E4DA-9CE6-46D4-B67A-E7DEAFA5240A}" presName="connTx" presStyleLbl="parChTrans1D3" presStyleIdx="2" presStyleCnt="4"/>
      <dgm:spPr/>
    </dgm:pt>
    <dgm:pt modelId="{C527A0A0-5B71-48F4-85F0-0B6A29E80515}" type="pres">
      <dgm:prSet presAssocID="{1177E775-3CA7-44EF-BDD2-990C10A20A78}" presName="root2" presStyleCnt="0"/>
      <dgm:spPr/>
    </dgm:pt>
    <dgm:pt modelId="{496BD2B4-D61F-4D39-9920-CE4C648214EF}" type="pres">
      <dgm:prSet presAssocID="{1177E775-3CA7-44EF-BDD2-990C10A20A78}" presName="LevelTwoTextNode" presStyleLbl="node3" presStyleIdx="2" presStyleCnt="4" custScaleX="199854">
        <dgm:presLayoutVars>
          <dgm:chPref val="3"/>
        </dgm:presLayoutVars>
      </dgm:prSet>
      <dgm:spPr/>
    </dgm:pt>
    <dgm:pt modelId="{D319EB76-A9A1-411F-8D54-0C7CA568545D}" type="pres">
      <dgm:prSet presAssocID="{1177E775-3CA7-44EF-BDD2-990C10A20A78}" presName="level3hierChild" presStyleCnt="0"/>
      <dgm:spPr/>
    </dgm:pt>
    <dgm:pt modelId="{55201595-2271-4056-836A-10552D16F0AA}" type="pres">
      <dgm:prSet presAssocID="{B68A1D2D-C223-4950-BB45-A8A50569CE45}" presName="conn2-1" presStyleLbl="parChTrans1D3" presStyleIdx="3" presStyleCnt="4"/>
      <dgm:spPr/>
    </dgm:pt>
    <dgm:pt modelId="{B263A4A6-F024-4BD9-A198-E5BF06BA9121}" type="pres">
      <dgm:prSet presAssocID="{B68A1D2D-C223-4950-BB45-A8A50569CE45}" presName="connTx" presStyleLbl="parChTrans1D3" presStyleIdx="3" presStyleCnt="4"/>
      <dgm:spPr/>
    </dgm:pt>
    <dgm:pt modelId="{DDB3306B-4474-456E-9A9D-4A58DDF3A89A}" type="pres">
      <dgm:prSet presAssocID="{A12AF3F5-7C4E-40C7-AF42-9C08B14E540E}" presName="root2" presStyleCnt="0"/>
      <dgm:spPr/>
    </dgm:pt>
    <dgm:pt modelId="{B489CD07-34DA-4CDC-9344-6961F75BBD5D}" type="pres">
      <dgm:prSet presAssocID="{A12AF3F5-7C4E-40C7-AF42-9C08B14E540E}" presName="LevelTwoTextNode" presStyleLbl="node3" presStyleIdx="3" presStyleCnt="4" custScaleX="199854" custScaleY="177726">
        <dgm:presLayoutVars>
          <dgm:chPref val="3"/>
        </dgm:presLayoutVars>
      </dgm:prSet>
      <dgm:spPr/>
    </dgm:pt>
    <dgm:pt modelId="{1ABB9BDA-ADDD-4EDE-9F95-D917B21B8EBA}" type="pres">
      <dgm:prSet presAssocID="{A12AF3F5-7C4E-40C7-AF42-9C08B14E540E}" presName="level3hierChild" presStyleCnt="0"/>
      <dgm:spPr/>
    </dgm:pt>
  </dgm:ptLst>
  <dgm:cxnLst>
    <dgm:cxn modelId="{F8009C04-E03E-4216-B89C-9C420BBB3291}" srcId="{3B0FD9EF-0B0D-4621-996D-0CBF341C93FD}" destId="{07D2FE02-849E-4F41-B396-C9CE47FBE589}" srcOrd="0" destOrd="0" parTransId="{A1A077EA-F6F8-4258-9776-33794405775C}" sibTransId="{51137EA6-F01C-4572-9B8E-9B8ADA9F7061}"/>
    <dgm:cxn modelId="{A53E7109-6FB6-4BAD-841D-CF2A821F85E8}" type="presOf" srcId="{43F498A0-C267-4E32-B1F0-14E540CE41F3}" destId="{65C4F62F-393B-4E14-ADF7-12966FCC426B}" srcOrd="1" destOrd="0" presId="urn:microsoft.com/office/officeart/2008/layout/HorizontalMultiLevelHierarchy"/>
    <dgm:cxn modelId="{377AFF0E-47E1-453E-BC1D-56C0A87CA27B}" srcId="{25AF0FE9-AE8A-45C4-8061-B5985A2A64E9}" destId="{3B0FD9EF-0B0D-4621-996D-0CBF341C93FD}" srcOrd="1" destOrd="0" parTransId="{B9C806E8-0CA8-4BBB-935E-9EDA2F6EF62D}" sibTransId="{DAECB4FA-C7A3-434B-9E80-23EA9718B613}"/>
    <dgm:cxn modelId="{AD87BD0F-6583-458B-AF29-B384CDE260C2}" type="presOf" srcId="{B68A1D2D-C223-4950-BB45-A8A50569CE45}" destId="{B263A4A6-F024-4BD9-A198-E5BF06BA9121}" srcOrd="1" destOrd="0" presId="urn:microsoft.com/office/officeart/2008/layout/HorizontalMultiLevelHierarchy"/>
    <dgm:cxn modelId="{6B236E15-C13A-48A8-8836-B01E9BE25999}" type="presOf" srcId="{A1A077EA-F6F8-4258-9776-33794405775C}" destId="{B960EE8B-D756-4EAD-9E65-BF87780BF7AD}" srcOrd="0" destOrd="0" presId="urn:microsoft.com/office/officeart/2008/layout/HorizontalMultiLevelHierarchy"/>
    <dgm:cxn modelId="{9E990F16-06F1-4C15-B512-14AA9D6C5987}" type="presOf" srcId="{3B3B201D-B517-4307-864B-A814AA37845F}" destId="{96179FD4-1A8B-48F4-BB1E-12D5A532BE1E}" srcOrd="1" destOrd="0" presId="urn:microsoft.com/office/officeart/2008/layout/HorizontalMultiLevelHierarchy"/>
    <dgm:cxn modelId="{6890D817-1A4E-4651-9F15-2FDF4EDE5106}" type="presOf" srcId="{B9C806E8-0CA8-4BBB-935E-9EDA2F6EF62D}" destId="{791B93F7-744A-4D9D-A138-37076561B602}" srcOrd="1" destOrd="0" presId="urn:microsoft.com/office/officeart/2008/layout/HorizontalMultiLevelHierarchy"/>
    <dgm:cxn modelId="{953E7F26-C3E4-47FE-B499-222DE5720D47}" srcId="{916ED39E-DFB8-4CE5-A097-425D68B6A5FB}" destId="{A12AF3F5-7C4E-40C7-AF42-9C08B14E540E}" srcOrd="1" destOrd="0" parTransId="{B68A1D2D-C223-4950-BB45-A8A50569CE45}" sibTransId="{4ECD6411-C9F2-4C2F-BD0E-15C344B9635E}"/>
    <dgm:cxn modelId="{B0F67928-3515-4EBC-A636-E10D2E76E5E2}" type="presOf" srcId="{B68A1D2D-C223-4950-BB45-A8A50569CE45}" destId="{55201595-2271-4056-836A-10552D16F0AA}" srcOrd="0" destOrd="0" presId="urn:microsoft.com/office/officeart/2008/layout/HorizontalMultiLevelHierarchy"/>
    <dgm:cxn modelId="{721B645C-1C05-493A-9CFC-89D45FA1A6F0}" type="presOf" srcId="{A12AF3F5-7C4E-40C7-AF42-9C08B14E540E}" destId="{B489CD07-34DA-4CDC-9344-6961F75BBD5D}" srcOrd="0" destOrd="0" presId="urn:microsoft.com/office/officeart/2008/layout/HorizontalMultiLevelHierarchy"/>
    <dgm:cxn modelId="{51713663-208B-4BD5-9C82-B70BA798ED11}" type="presOf" srcId="{25AF0FE9-AE8A-45C4-8061-B5985A2A64E9}" destId="{82AFEBD8-3A73-4F89-8F35-4A7BE606D025}" srcOrd="0" destOrd="0" presId="urn:microsoft.com/office/officeart/2008/layout/HorizontalMultiLevelHierarchy"/>
    <dgm:cxn modelId="{D87FBC44-0742-4E80-A859-AB0D76EB83A3}" type="presOf" srcId="{3B3B201D-B517-4307-864B-A814AA37845F}" destId="{E68A34E1-1C46-4A38-85EF-934FF79FC3C7}" srcOrd="0" destOrd="0" presId="urn:microsoft.com/office/officeart/2008/layout/HorizontalMultiLevelHierarchy"/>
    <dgm:cxn modelId="{838FE366-F0F1-4D42-A779-0F5062D3A5F9}" type="presOf" srcId="{BE54E4DA-9CE6-46D4-B67A-E7DEAFA5240A}" destId="{943F16B3-692D-41A2-8560-C68B363145A0}" srcOrd="0" destOrd="0" presId="urn:microsoft.com/office/officeart/2008/layout/HorizontalMultiLevelHierarchy"/>
    <dgm:cxn modelId="{8EA4124B-2F5D-48B9-91E7-77615941BA7C}" type="presOf" srcId="{7B87A54E-4D1E-4AC6-99F9-F0174B7C7E50}" destId="{420BCF43-7FE0-443E-91E1-09F9F304C6F1}" srcOrd="0" destOrd="0" presId="urn:microsoft.com/office/officeart/2008/layout/HorizontalMultiLevelHierarchy"/>
    <dgm:cxn modelId="{E5E4FD73-24EE-41D3-8759-1DBF95BBB15D}" type="presOf" srcId="{916ED39E-DFB8-4CE5-A097-425D68B6A5FB}" destId="{41E2BB0C-67F4-480A-8719-16E1E4DBFDE2}" srcOrd="0" destOrd="0" presId="urn:microsoft.com/office/officeart/2008/layout/HorizontalMultiLevelHierarchy"/>
    <dgm:cxn modelId="{B4929556-0F6A-4F4D-962C-9764102FCAAF}" srcId="{292C414A-3B71-4791-B935-F4D5D656C46F}" destId="{7B87A54E-4D1E-4AC6-99F9-F0174B7C7E50}" srcOrd="0" destOrd="0" parTransId="{43F498A0-C267-4E32-B1F0-14E540CE41F3}" sibTransId="{9DE42ED9-7903-4969-A397-76937F5A684A}"/>
    <dgm:cxn modelId="{9DCD75B8-E52B-44DB-A4D5-155A58A7059C}" type="presOf" srcId="{07D2FE02-849E-4F41-B396-C9CE47FBE589}" destId="{E8EEF7A0-786D-4F38-8196-114D1693178B}" srcOrd="0" destOrd="0" presId="urn:microsoft.com/office/officeart/2008/layout/HorizontalMultiLevelHierarchy"/>
    <dgm:cxn modelId="{DE7C0FBE-9F46-4EE4-B498-91E9C4C29AAA}" type="presOf" srcId="{3B0FD9EF-0B0D-4621-996D-0CBF341C93FD}" destId="{778BEA3B-D01B-47C8-A102-E11531AEEB78}" srcOrd="0" destOrd="0" presId="urn:microsoft.com/office/officeart/2008/layout/HorizontalMultiLevelHierarchy"/>
    <dgm:cxn modelId="{A66DCCBE-3DEB-4D7C-8889-6C6A1A57DC9F}" type="presOf" srcId="{A1A077EA-F6F8-4258-9776-33794405775C}" destId="{C5E3B94A-3A18-4897-8352-B5A6450D34EE}" srcOrd="1" destOrd="0" presId="urn:microsoft.com/office/officeart/2008/layout/HorizontalMultiLevelHierarchy"/>
    <dgm:cxn modelId="{8943D6BE-BB2E-490B-9FC8-7E1185536084}" type="presOf" srcId="{BE54E4DA-9CE6-46D4-B67A-E7DEAFA5240A}" destId="{62F86C59-BBCE-46B9-A7B9-2BC7D54EA6B9}" srcOrd="1" destOrd="0" presId="urn:microsoft.com/office/officeart/2008/layout/HorizontalMultiLevelHierarchy"/>
    <dgm:cxn modelId="{0A0EFDC0-8B7E-423B-B245-4D0216920C38}" type="presOf" srcId="{1177E775-3CA7-44EF-BDD2-990C10A20A78}" destId="{496BD2B4-D61F-4D39-9920-CE4C648214EF}" srcOrd="0" destOrd="0" presId="urn:microsoft.com/office/officeart/2008/layout/HorizontalMultiLevelHierarchy"/>
    <dgm:cxn modelId="{371039C4-D0C0-4E4A-821E-250251408A23}" type="presOf" srcId="{A14453FC-9302-46F3-9D5C-AB1FC3F2017B}" destId="{885DEE32-0165-4EC4-9EA8-040C589A15AE}" srcOrd="1" destOrd="0" presId="urn:microsoft.com/office/officeart/2008/layout/HorizontalMultiLevelHierarchy"/>
    <dgm:cxn modelId="{1F498FC4-36A9-463C-A54E-F7182487106F}" type="presOf" srcId="{292C414A-3B71-4791-B935-F4D5D656C46F}" destId="{71DC85EA-1CFE-4F05-9371-EA57516945D7}" srcOrd="0" destOrd="0" presId="urn:microsoft.com/office/officeart/2008/layout/HorizontalMultiLevelHierarchy"/>
    <dgm:cxn modelId="{A9D20ECE-4444-473C-9857-1A661036F74A}" srcId="{25AF0FE9-AE8A-45C4-8061-B5985A2A64E9}" destId="{916ED39E-DFB8-4CE5-A097-425D68B6A5FB}" srcOrd="2" destOrd="0" parTransId="{A14453FC-9302-46F3-9D5C-AB1FC3F2017B}" sibTransId="{84E6462E-6F1E-46E5-9303-31CAC61513E1}"/>
    <dgm:cxn modelId="{183DC7CE-8A21-405D-8A12-312D30A77278}" type="presOf" srcId="{A14453FC-9302-46F3-9D5C-AB1FC3F2017B}" destId="{2F77D084-4BA2-402D-9209-7147E43EC8FB}" srcOrd="0" destOrd="0" presId="urn:microsoft.com/office/officeart/2008/layout/HorizontalMultiLevelHierarchy"/>
    <dgm:cxn modelId="{51A718D1-B355-4E02-89F1-F17D1EAC1E44}" srcId="{916ED39E-DFB8-4CE5-A097-425D68B6A5FB}" destId="{1177E775-3CA7-44EF-BDD2-990C10A20A78}" srcOrd="0" destOrd="0" parTransId="{BE54E4DA-9CE6-46D4-B67A-E7DEAFA5240A}" sibTransId="{64D1E5A5-A423-4E7D-AFC3-234AE05FEA00}"/>
    <dgm:cxn modelId="{4FE69FDB-39D9-495C-90EC-B1B4C8FD0355}" type="presOf" srcId="{956E1710-965D-4D1B-B287-9EC802D2E9A9}" destId="{C37E536C-C3AB-415B-8C9B-C918FFB228D1}" srcOrd="0" destOrd="0" presId="urn:microsoft.com/office/officeart/2008/layout/HorizontalMultiLevelHierarchy"/>
    <dgm:cxn modelId="{938294F0-49AF-4FB8-A6E3-B645A5719FEF}" type="presOf" srcId="{43F498A0-C267-4E32-B1F0-14E540CE41F3}" destId="{A4563014-7CE6-4962-8A50-17573F08F786}" srcOrd="0" destOrd="0" presId="urn:microsoft.com/office/officeart/2008/layout/HorizontalMultiLevelHierarchy"/>
    <dgm:cxn modelId="{BA4A8FF6-3E30-469C-AF0E-B4099D0EA538}" srcId="{25AF0FE9-AE8A-45C4-8061-B5985A2A64E9}" destId="{292C414A-3B71-4791-B935-F4D5D656C46F}" srcOrd="0" destOrd="0" parTransId="{3B3B201D-B517-4307-864B-A814AA37845F}" sibTransId="{21CF30DF-CA77-43DF-8741-145357B01933}"/>
    <dgm:cxn modelId="{2E16B5F6-4C59-4A36-B858-8AF312CBFA71}" type="presOf" srcId="{B9C806E8-0CA8-4BBB-935E-9EDA2F6EF62D}" destId="{899D6CC7-7490-4B23-A1A7-F280E305FEBF}" srcOrd="0" destOrd="0" presId="urn:microsoft.com/office/officeart/2008/layout/HorizontalMultiLevelHierarchy"/>
    <dgm:cxn modelId="{042420FD-31C3-4ABF-B2B2-282B663F81A7}" srcId="{956E1710-965D-4D1B-B287-9EC802D2E9A9}" destId="{25AF0FE9-AE8A-45C4-8061-B5985A2A64E9}" srcOrd="0" destOrd="0" parTransId="{72591846-748D-4782-9945-FD103A03D1BA}" sibTransId="{CCEEA593-6D86-46C2-A680-DE84DF6B6003}"/>
    <dgm:cxn modelId="{FF8BE4DE-98AC-4A67-9296-30189D05C3E3}" type="presParOf" srcId="{C37E536C-C3AB-415B-8C9B-C918FFB228D1}" destId="{B7A20DE7-B98E-448D-8539-547C724C3A86}" srcOrd="0" destOrd="0" presId="urn:microsoft.com/office/officeart/2008/layout/HorizontalMultiLevelHierarchy"/>
    <dgm:cxn modelId="{677B5C44-A073-40EF-BAD8-8F472B5F48F7}" type="presParOf" srcId="{B7A20DE7-B98E-448D-8539-547C724C3A86}" destId="{82AFEBD8-3A73-4F89-8F35-4A7BE606D025}" srcOrd="0" destOrd="0" presId="urn:microsoft.com/office/officeart/2008/layout/HorizontalMultiLevelHierarchy"/>
    <dgm:cxn modelId="{60AE4C89-5B87-48D6-8E39-918C13586152}" type="presParOf" srcId="{B7A20DE7-B98E-448D-8539-547C724C3A86}" destId="{F326312B-89FA-4D18-A673-F97C1BEB2DE3}" srcOrd="1" destOrd="0" presId="urn:microsoft.com/office/officeart/2008/layout/HorizontalMultiLevelHierarchy"/>
    <dgm:cxn modelId="{6E5373D6-8F27-4EB3-94E6-F2254AFBE499}" type="presParOf" srcId="{F326312B-89FA-4D18-A673-F97C1BEB2DE3}" destId="{E68A34E1-1C46-4A38-85EF-934FF79FC3C7}" srcOrd="0" destOrd="0" presId="urn:microsoft.com/office/officeart/2008/layout/HorizontalMultiLevelHierarchy"/>
    <dgm:cxn modelId="{ECBF06D0-D056-4CFF-B9BB-FEFDAEF7972F}" type="presParOf" srcId="{E68A34E1-1C46-4A38-85EF-934FF79FC3C7}" destId="{96179FD4-1A8B-48F4-BB1E-12D5A532BE1E}" srcOrd="0" destOrd="0" presId="urn:microsoft.com/office/officeart/2008/layout/HorizontalMultiLevelHierarchy"/>
    <dgm:cxn modelId="{721AD769-DB2A-44A4-9A83-9C6197D844A7}" type="presParOf" srcId="{F326312B-89FA-4D18-A673-F97C1BEB2DE3}" destId="{A8876046-AA0E-4962-8733-D45553FB56F8}" srcOrd="1" destOrd="0" presId="urn:microsoft.com/office/officeart/2008/layout/HorizontalMultiLevelHierarchy"/>
    <dgm:cxn modelId="{4B0AAF8B-0A96-4B42-8079-6859F4094BDB}" type="presParOf" srcId="{A8876046-AA0E-4962-8733-D45553FB56F8}" destId="{71DC85EA-1CFE-4F05-9371-EA57516945D7}" srcOrd="0" destOrd="0" presId="urn:microsoft.com/office/officeart/2008/layout/HorizontalMultiLevelHierarchy"/>
    <dgm:cxn modelId="{5B2F3A41-B2E3-4FB4-B20C-7911F5B2818B}" type="presParOf" srcId="{A8876046-AA0E-4962-8733-D45553FB56F8}" destId="{D04365E8-DACA-46FB-B196-2D52C59B9787}" srcOrd="1" destOrd="0" presId="urn:microsoft.com/office/officeart/2008/layout/HorizontalMultiLevelHierarchy"/>
    <dgm:cxn modelId="{4EFFDF47-A6BE-425A-BE56-8CEE38D559AA}" type="presParOf" srcId="{D04365E8-DACA-46FB-B196-2D52C59B9787}" destId="{A4563014-7CE6-4962-8A50-17573F08F786}" srcOrd="0" destOrd="0" presId="urn:microsoft.com/office/officeart/2008/layout/HorizontalMultiLevelHierarchy"/>
    <dgm:cxn modelId="{F56EE661-08A4-4B35-8051-632E8623F584}" type="presParOf" srcId="{A4563014-7CE6-4962-8A50-17573F08F786}" destId="{65C4F62F-393B-4E14-ADF7-12966FCC426B}" srcOrd="0" destOrd="0" presId="urn:microsoft.com/office/officeart/2008/layout/HorizontalMultiLevelHierarchy"/>
    <dgm:cxn modelId="{97F2BCA5-3BD8-4F22-8C71-7D81EDA10B48}" type="presParOf" srcId="{D04365E8-DACA-46FB-B196-2D52C59B9787}" destId="{2302B46F-B669-4052-82E9-2E25D2E9B2DC}" srcOrd="1" destOrd="0" presId="urn:microsoft.com/office/officeart/2008/layout/HorizontalMultiLevelHierarchy"/>
    <dgm:cxn modelId="{50AE061C-CF0F-4003-B6AC-3C5A1D909F57}" type="presParOf" srcId="{2302B46F-B669-4052-82E9-2E25D2E9B2DC}" destId="{420BCF43-7FE0-443E-91E1-09F9F304C6F1}" srcOrd="0" destOrd="0" presId="urn:microsoft.com/office/officeart/2008/layout/HorizontalMultiLevelHierarchy"/>
    <dgm:cxn modelId="{9F9808A2-41A4-4DFC-BA12-0F96F0839113}" type="presParOf" srcId="{2302B46F-B669-4052-82E9-2E25D2E9B2DC}" destId="{72B8B901-8B30-4280-B758-6367A972DA53}" srcOrd="1" destOrd="0" presId="urn:microsoft.com/office/officeart/2008/layout/HorizontalMultiLevelHierarchy"/>
    <dgm:cxn modelId="{A891AB16-5259-49EC-9DCA-10049E07FD49}" type="presParOf" srcId="{F326312B-89FA-4D18-A673-F97C1BEB2DE3}" destId="{899D6CC7-7490-4B23-A1A7-F280E305FEBF}" srcOrd="2" destOrd="0" presId="urn:microsoft.com/office/officeart/2008/layout/HorizontalMultiLevelHierarchy"/>
    <dgm:cxn modelId="{8B88C755-BCF7-4FE0-A4E4-02ED4D7FF602}" type="presParOf" srcId="{899D6CC7-7490-4B23-A1A7-F280E305FEBF}" destId="{791B93F7-744A-4D9D-A138-37076561B602}" srcOrd="0" destOrd="0" presId="urn:microsoft.com/office/officeart/2008/layout/HorizontalMultiLevelHierarchy"/>
    <dgm:cxn modelId="{52D876F1-0A7D-416C-9145-9756B6E9E2A7}" type="presParOf" srcId="{F326312B-89FA-4D18-A673-F97C1BEB2DE3}" destId="{701F24D3-9525-43D1-8292-966DD3E8AEDF}" srcOrd="3" destOrd="0" presId="urn:microsoft.com/office/officeart/2008/layout/HorizontalMultiLevelHierarchy"/>
    <dgm:cxn modelId="{E7291D60-9976-4AA3-9508-ECCC815A850F}" type="presParOf" srcId="{701F24D3-9525-43D1-8292-966DD3E8AEDF}" destId="{778BEA3B-D01B-47C8-A102-E11531AEEB78}" srcOrd="0" destOrd="0" presId="urn:microsoft.com/office/officeart/2008/layout/HorizontalMultiLevelHierarchy"/>
    <dgm:cxn modelId="{9B9A6587-93EA-4B75-B8E1-5B1898B94AA5}" type="presParOf" srcId="{701F24D3-9525-43D1-8292-966DD3E8AEDF}" destId="{11B7F844-DDE3-4096-BBD1-B6FD444A321B}" srcOrd="1" destOrd="0" presId="urn:microsoft.com/office/officeart/2008/layout/HorizontalMultiLevelHierarchy"/>
    <dgm:cxn modelId="{2766CC0D-5016-4F4C-BD8A-35318F4CC8DC}" type="presParOf" srcId="{11B7F844-DDE3-4096-BBD1-B6FD444A321B}" destId="{B960EE8B-D756-4EAD-9E65-BF87780BF7AD}" srcOrd="0" destOrd="0" presId="urn:microsoft.com/office/officeart/2008/layout/HorizontalMultiLevelHierarchy"/>
    <dgm:cxn modelId="{5A4B8BE1-AF19-45CB-BB85-C0BFB20DCD71}" type="presParOf" srcId="{B960EE8B-D756-4EAD-9E65-BF87780BF7AD}" destId="{C5E3B94A-3A18-4897-8352-B5A6450D34EE}" srcOrd="0" destOrd="0" presId="urn:microsoft.com/office/officeart/2008/layout/HorizontalMultiLevelHierarchy"/>
    <dgm:cxn modelId="{58E6A5AF-913F-47A4-ABD3-FE693370EC02}" type="presParOf" srcId="{11B7F844-DDE3-4096-BBD1-B6FD444A321B}" destId="{5EAA3636-FCF8-4FCB-9C2F-15C911835896}" srcOrd="1" destOrd="0" presId="urn:microsoft.com/office/officeart/2008/layout/HorizontalMultiLevelHierarchy"/>
    <dgm:cxn modelId="{13605A05-FFEB-4FA7-A4D9-69C2938552B2}" type="presParOf" srcId="{5EAA3636-FCF8-4FCB-9C2F-15C911835896}" destId="{E8EEF7A0-786D-4F38-8196-114D1693178B}" srcOrd="0" destOrd="0" presId="urn:microsoft.com/office/officeart/2008/layout/HorizontalMultiLevelHierarchy"/>
    <dgm:cxn modelId="{AB6D0E32-7ED6-40FB-9028-F88BF930F9B4}" type="presParOf" srcId="{5EAA3636-FCF8-4FCB-9C2F-15C911835896}" destId="{13482D53-57F9-4015-B320-E5E89408C6B7}" srcOrd="1" destOrd="0" presId="urn:microsoft.com/office/officeart/2008/layout/HorizontalMultiLevelHierarchy"/>
    <dgm:cxn modelId="{A70C8518-6601-411F-A74A-6B819C6CDCAB}" type="presParOf" srcId="{F326312B-89FA-4D18-A673-F97C1BEB2DE3}" destId="{2F77D084-4BA2-402D-9209-7147E43EC8FB}" srcOrd="4" destOrd="0" presId="urn:microsoft.com/office/officeart/2008/layout/HorizontalMultiLevelHierarchy"/>
    <dgm:cxn modelId="{B823C7D8-FF25-4DDA-A6DD-4A0B75E3999F}" type="presParOf" srcId="{2F77D084-4BA2-402D-9209-7147E43EC8FB}" destId="{885DEE32-0165-4EC4-9EA8-040C589A15AE}" srcOrd="0" destOrd="0" presId="urn:microsoft.com/office/officeart/2008/layout/HorizontalMultiLevelHierarchy"/>
    <dgm:cxn modelId="{D28340F2-30AB-4F76-BCEF-E43A41C86E8C}" type="presParOf" srcId="{F326312B-89FA-4D18-A673-F97C1BEB2DE3}" destId="{90C2CF5A-7840-48A4-84C5-49A125408E5A}" srcOrd="5" destOrd="0" presId="urn:microsoft.com/office/officeart/2008/layout/HorizontalMultiLevelHierarchy"/>
    <dgm:cxn modelId="{B5BDD054-AA70-4C43-8D7F-96772953F1FC}" type="presParOf" srcId="{90C2CF5A-7840-48A4-84C5-49A125408E5A}" destId="{41E2BB0C-67F4-480A-8719-16E1E4DBFDE2}" srcOrd="0" destOrd="0" presId="urn:microsoft.com/office/officeart/2008/layout/HorizontalMultiLevelHierarchy"/>
    <dgm:cxn modelId="{2281E1E5-A0B9-43ED-B9AA-800B8F453355}" type="presParOf" srcId="{90C2CF5A-7840-48A4-84C5-49A125408E5A}" destId="{BB31B45C-8577-4F9B-9B8D-D260E7AA01EA}" srcOrd="1" destOrd="0" presId="urn:microsoft.com/office/officeart/2008/layout/HorizontalMultiLevelHierarchy"/>
    <dgm:cxn modelId="{E4F800B0-175B-4861-A790-B3880F8877B1}" type="presParOf" srcId="{BB31B45C-8577-4F9B-9B8D-D260E7AA01EA}" destId="{943F16B3-692D-41A2-8560-C68B363145A0}" srcOrd="0" destOrd="0" presId="urn:microsoft.com/office/officeart/2008/layout/HorizontalMultiLevelHierarchy"/>
    <dgm:cxn modelId="{96E68CF1-051A-458C-8264-AFD6EB30AAB0}" type="presParOf" srcId="{943F16B3-692D-41A2-8560-C68B363145A0}" destId="{62F86C59-BBCE-46B9-A7B9-2BC7D54EA6B9}" srcOrd="0" destOrd="0" presId="urn:microsoft.com/office/officeart/2008/layout/HorizontalMultiLevelHierarchy"/>
    <dgm:cxn modelId="{91ACE99A-6E2A-4944-B86C-2CAADF1F85D1}" type="presParOf" srcId="{BB31B45C-8577-4F9B-9B8D-D260E7AA01EA}" destId="{C527A0A0-5B71-48F4-85F0-0B6A29E80515}" srcOrd="1" destOrd="0" presId="urn:microsoft.com/office/officeart/2008/layout/HorizontalMultiLevelHierarchy"/>
    <dgm:cxn modelId="{8534D513-C783-416E-9E4A-FDE20D8A6203}" type="presParOf" srcId="{C527A0A0-5B71-48F4-85F0-0B6A29E80515}" destId="{496BD2B4-D61F-4D39-9920-CE4C648214EF}" srcOrd="0" destOrd="0" presId="urn:microsoft.com/office/officeart/2008/layout/HorizontalMultiLevelHierarchy"/>
    <dgm:cxn modelId="{333772B8-8C9A-4BEE-83B2-99552906FEC6}" type="presParOf" srcId="{C527A0A0-5B71-48F4-85F0-0B6A29E80515}" destId="{D319EB76-A9A1-411F-8D54-0C7CA568545D}" srcOrd="1" destOrd="0" presId="urn:microsoft.com/office/officeart/2008/layout/HorizontalMultiLevelHierarchy"/>
    <dgm:cxn modelId="{3B8C6117-3D77-462F-922F-05B1E5783295}" type="presParOf" srcId="{BB31B45C-8577-4F9B-9B8D-D260E7AA01EA}" destId="{55201595-2271-4056-836A-10552D16F0AA}" srcOrd="2" destOrd="0" presId="urn:microsoft.com/office/officeart/2008/layout/HorizontalMultiLevelHierarchy"/>
    <dgm:cxn modelId="{3722BF77-FB08-4355-84D8-7F4FF86A2AC2}" type="presParOf" srcId="{55201595-2271-4056-836A-10552D16F0AA}" destId="{B263A4A6-F024-4BD9-A198-E5BF06BA9121}" srcOrd="0" destOrd="0" presId="urn:microsoft.com/office/officeart/2008/layout/HorizontalMultiLevelHierarchy"/>
    <dgm:cxn modelId="{5EB7055D-D908-46F5-AC52-EF2A6742F332}" type="presParOf" srcId="{BB31B45C-8577-4F9B-9B8D-D260E7AA01EA}" destId="{DDB3306B-4474-456E-9A9D-4A58DDF3A89A}" srcOrd="3" destOrd="0" presId="urn:microsoft.com/office/officeart/2008/layout/HorizontalMultiLevelHierarchy"/>
    <dgm:cxn modelId="{A4E3702E-A3B6-43A5-90C7-A6D334455239}" type="presParOf" srcId="{DDB3306B-4474-456E-9A9D-4A58DDF3A89A}" destId="{B489CD07-34DA-4CDC-9344-6961F75BBD5D}" srcOrd="0" destOrd="0" presId="urn:microsoft.com/office/officeart/2008/layout/HorizontalMultiLevelHierarchy"/>
    <dgm:cxn modelId="{E269CECC-ACE0-4483-A641-84AF177E3ED3}" type="presParOf" srcId="{DDB3306B-4474-456E-9A9D-4A58DDF3A89A}" destId="{1ABB9BDA-ADDD-4EDE-9F95-D917B21B8EBA}"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956E1710-965D-4D1B-B287-9EC802D2E9A9}"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pt-BR"/>
        </a:p>
      </dgm:t>
    </dgm:pt>
    <dgm:pt modelId="{25AF0FE9-AE8A-45C4-8061-B5985A2A64E9}">
      <dgm:prSet phldrT="[Texto]" custT="1"/>
      <dgm:spPr/>
      <dgm:t>
        <a:bodyPr/>
        <a:lstStyle/>
        <a:p>
          <a:r>
            <a:rPr lang="pt-BR" sz="2800" dirty="0"/>
            <a:t>Condições p/ </a:t>
          </a:r>
          <a:r>
            <a:rPr lang="pt-BR" sz="2800" u="sng" dirty="0"/>
            <a:t>aprovação</a:t>
          </a:r>
          <a:r>
            <a:rPr lang="pt-BR" sz="2800" dirty="0"/>
            <a:t> no Programa de Qualificação Continuada:</a:t>
          </a:r>
        </a:p>
      </dgm:t>
    </dgm:pt>
    <dgm:pt modelId="{72591846-748D-4782-9945-FD103A03D1BA}" type="parTrans" cxnId="{042420FD-31C3-4ABF-B2B2-282B663F81A7}">
      <dgm:prSet/>
      <dgm:spPr/>
      <dgm:t>
        <a:bodyPr/>
        <a:lstStyle/>
        <a:p>
          <a:endParaRPr lang="pt-BR"/>
        </a:p>
      </dgm:t>
    </dgm:pt>
    <dgm:pt modelId="{CCEEA593-6D86-46C2-A680-DE84DF6B6003}" type="sibTrans" cxnId="{042420FD-31C3-4ABF-B2B2-282B663F81A7}">
      <dgm:prSet/>
      <dgm:spPr/>
      <dgm:t>
        <a:bodyPr/>
        <a:lstStyle/>
        <a:p>
          <a:endParaRPr lang="pt-BR"/>
        </a:p>
      </dgm:t>
    </dgm:pt>
    <dgm:pt modelId="{3B0FD9EF-0B0D-4621-996D-0CBF341C93FD}">
      <dgm:prSet phldrT="[Texto]" custT="1"/>
      <dgm:spPr>
        <a:solidFill>
          <a:srgbClr val="002060"/>
        </a:solidFill>
      </dgm:spPr>
      <dgm:t>
        <a:bodyPr/>
        <a:lstStyle/>
        <a:p>
          <a:r>
            <a:rPr lang="pt-BR" sz="2400" dirty="0">
              <a:effectLst/>
            </a:rPr>
            <a:t>Obtenção de pontuação mín. </a:t>
          </a:r>
          <a:r>
            <a:rPr lang="pt-BR" sz="2400" u="sng" dirty="0">
              <a:effectLst>
                <a:outerShdw blurRad="38100" dist="38100" dir="2700000" algn="tl">
                  <a:srgbClr val="000000">
                    <a:alpha val="43137"/>
                  </a:srgbClr>
                </a:outerShdw>
              </a:effectLst>
            </a:rPr>
            <a:t>30 créditos anuais</a:t>
          </a:r>
          <a:r>
            <a:rPr lang="pt-BR" sz="2400" dirty="0">
              <a:effectLst/>
            </a:rPr>
            <a:t>, durante o programa de sua adesão (obtidos no mínimo 3 ou máximo 4 anos);</a:t>
          </a:r>
        </a:p>
      </dgm:t>
    </dgm:pt>
    <dgm:pt modelId="{B9C806E8-0CA8-4BBB-935E-9EDA2F6EF62D}" type="parTrans" cxnId="{377AFF0E-47E1-453E-BC1D-56C0A87CA27B}">
      <dgm:prSet/>
      <dgm:spPr/>
      <dgm:t>
        <a:bodyPr/>
        <a:lstStyle/>
        <a:p>
          <a:endParaRPr lang="pt-BR"/>
        </a:p>
      </dgm:t>
    </dgm:pt>
    <dgm:pt modelId="{DAECB4FA-C7A3-434B-9E80-23EA9718B613}" type="sibTrans" cxnId="{377AFF0E-47E1-453E-BC1D-56C0A87CA27B}">
      <dgm:prSet/>
      <dgm:spPr/>
      <dgm:t>
        <a:bodyPr/>
        <a:lstStyle/>
        <a:p>
          <a:endParaRPr lang="pt-BR"/>
        </a:p>
      </dgm:t>
    </dgm:pt>
    <dgm:pt modelId="{8E5A9917-0244-4F9A-8A9F-286710F68127}">
      <dgm:prSet phldrT="[Texto]" custT="1"/>
      <dgm:spPr>
        <a:solidFill>
          <a:srgbClr val="002060"/>
        </a:solidFill>
      </dgm:spPr>
      <dgm:t>
        <a:bodyPr/>
        <a:lstStyle/>
        <a:p>
          <a:r>
            <a:rPr lang="pt-BR" sz="2400" b="0" u="none" dirty="0">
              <a:solidFill>
                <a:schemeClr val="bg1"/>
              </a:solidFill>
              <a:effectLst/>
            </a:rPr>
            <a:t>No mínimo, 10 créditos anuais obtidos de participação de eventos de atualização e capacitação presenciais (poderão ser não presenciais,  a critério da Comissão). </a:t>
          </a:r>
        </a:p>
      </dgm:t>
    </dgm:pt>
    <dgm:pt modelId="{4C0AF0E3-BF14-4987-AAB0-1D2D66C1EFB6}" type="parTrans" cxnId="{4937C552-86E8-4294-BEA8-855F9658173D}">
      <dgm:prSet/>
      <dgm:spPr/>
      <dgm:t>
        <a:bodyPr/>
        <a:lstStyle/>
        <a:p>
          <a:endParaRPr lang="pt-BR"/>
        </a:p>
      </dgm:t>
    </dgm:pt>
    <dgm:pt modelId="{F1A71FD0-5DA4-4B6C-9739-AF0D42C919B9}" type="sibTrans" cxnId="{4937C552-86E8-4294-BEA8-855F9658173D}">
      <dgm:prSet/>
      <dgm:spPr/>
      <dgm:t>
        <a:bodyPr/>
        <a:lstStyle/>
        <a:p>
          <a:endParaRPr lang="pt-BR"/>
        </a:p>
      </dgm:t>
    </dgm:pt>
    <dgm:pt modelId="{257F550E-0516-4904-92B0-3CB41CBC16DB}" type="pres">
      <dgm:prSet presAssocID="{956E1710-965D-4D1B-B287-9EC802D2E9A9}" presName="hierChild1" presStyleCnt="0">
        <dgm:presLayoutVars>
          <dgm:orgChart val="1"/>
          <dgm:chPref val="1"/>
          <dgm:dir/>
          <dgm:animOne val="branch"/>
          <dgm:animLvl val="lvl"/>
          <dgm:resizeHandles/>
        </dgm:presLayoutVars>
      </dgm:prSet>
      <dgm:spPr/>
    </dgm:pt>
    <dgm:pt modelId="{FCC352C4-476F-4029-800A-A2BDBEC71189}" type="pres">
      <dgm:prSet presAssocID="{25AF0FE9-AE8A-45C4-8061-B5985A2A64E9}" presName="hierRoot1" presStyleCnt="0">
        <dgm:presLayoutVars>
          <dgm:hierBranch val="init"/>
        </dgm:presLayoutVars>
      </dgm:prSet>
      <dgm:spPr/>
    </dgm:pt>
    <dgm:pt modelId="{E0ADBAEA-CFE8-4344-A875-2ACA97A97374}" type="pres">
      <dgm:prSet presAssocID="{25AF0FE9-AE8A-45C4-8061-B5985A2A64E9}" presName="rootComposite1" presStyleCnt="0"/>
      <dgm:spPr/>
    </dgm:pt>
    <dgm:pt modelId="{5D758FDD-94BD-4E38-8D09-2186F8723EAE}" type="pres">
      <dgm:prSet presAssocID="{25AF0FE9-AE8A-45C4-8061-B5985A2A64E9}" presName="rootText1" presStyleLbl="node0" presStyleIdx="0" presStyleCnt="1" custScaleX="51389" custScaleY="165110" custLinFactNeighborX="-67" custLinFactNeighborY="-13425">
        <dgm:presLayoutVars>
          <dgm:chPref val="3"/>
        </dgm:presLayoutVars>
      </dgm:prSet>
      <dgm:spPr/>
    </dgm:pt>
    <dgm:pt modelId="{D762F279-E0C2-4A1F-B155-70002CDC0119}" type="pres">
      <dgm:prSet presAssocID="{25AF0FE9-AE8A-45C4-8061-B5985A2A64E9}" presName="rootConnector1" presStyleLbl="node1" presStyleIdx="0" presStyleCnt="0"/>
      <dgm:spPr/>
    </dgm:pt>
    <dgm:pt modelId="{B5AF6BA6-ADFC-4636-BDCC-33AC6CA556E0}" type="pres">
      <dgm:prSet presAssocID="{25AF0FE9-AE8A-45C4-8061-B5985A2A64E9}" presName="hierChild2" presStyleCnt="0"/>
      <dgm:spPr/>
    </dgm:pt>
    <dgm:pt modelId="{5AAA434F-150F-41B1-BAB9-47F23391063C}" type="pres">
      <dgm:prSet presAssocID="{B9C806E8-0CA8-4BBB-935E-9EDA2F6EF62D}" presName="Name64" presStyleLbl="parChTrans1D2" presStyleIdx="0" presStyleCnt="2"/>
      <dgm:spPr/>
    </dgm:pt>
    <dgm:pt modelId="{E899DDB5-EDF5-416D-BCAF-BD8CFCBCA043}" type="pres">
      <dgm:prSet presAssocID="{3B0FD9EF-0B0D-4621-996D-0CBF341C93FD}" presName="hierRoot2" presStyleCnt="0">
        <dgm:presLayoutVars>
          <dgm:hierBranch val="init"/>
        </dgm:presLayoutVars>
      </dgm:prSet>
      <dgm:spPr/>
    </dgm:pt>
    <dgm:pt modelId="{CE44322B-8D46-488C-93A4-C9525BE00883}" type="pres">
      <dgm:prSet presAssocID="{3B0FD9EF-0B0D-4621-996D-0CBF341C93FD}" presName="rootComposite" presStyleCnt="0"/>
      <dgm:spPr/>
    </dgm:pt>
    <dgm:pt modelId="{D152FEC3-1D61-4784-90E3-CCBFBADA53F9}" type="pres">
      <dgm:prSet presAssocID="{3B0FD9EF-0B0D-4621-996D-0CBF341C93FD}" presName="rootText" presStyleLbl="node2" presStyleIdx="0" presStyleCnt="2" custScaleX="194451" custScaleY="56664" custLinFactNeighborX="474" custLinFactNeighborY="-7938">
        <dgm:presLayoutVars>
          <dgm:chPref val="3"/>
        </dgm:presLayoutVars>
      </dgm:prSet>
      <dgm:spPr/>
    </dgm:pt>
    <dgm:pt modelId="{D8245129-0115-433C-99A2-BBEDC900453D}" type="pres">
      <dgm:prSet presAssocID="{3B0FD9EF-0B0D-4621-996D-0CBF341C93FD}" presName="rootConnector" presStyleLbl="node2" presStyleIdx="0" presStyleCnt="2"/>
      <dgm:spPr/>
    </dgm:pt>
    <dgm:pt modelId="{13A77688-7AA6-43AE-84B5-A90977D6E156}" type="pres">
      <dgm:prSet presAssocID="{3B0FD9EF-0B0D-4621-996D-0CBF341C93FD}" presName="hierChild4" presStyleCnt="0"/>
      <dgm:spPr/>
    </dgm:pt>
    <dgm:pt modelId="{1F7D3A6C-0483-4F21-B657-CE4D4982AB91}" type="pres">
      <dgm:prSet presAssocID="{3B0FD9EF-0B0D-4621-996D-0CBF341C93FD}" presName="hierChild5" presStyleCnt="0"/>
      <dgm:spPr/>
    </dgm:pt>
    <dgm:pt modelId="{9EBA4CE9-5279-463D-ABFA-49CEBCA7EE3E}" type="pres">
      <dgm:prSet presAssocID="{4C0AF0E3-BF14-4987-AAB0-1D2D66C1EFB6}" presName="Name64" presStyleLbl="parChTrans1D2" presStyleIdx="1" presStyleCnt="2"/>
      <dgm:spPr/>
    </dgm:pt>
    <dgm:pt modelId="{52C620F6-8511-49E1-A02B-8559B96838B4}" type="pres">
      <dgm:prSet presAssocID="{8E5A9917-0244-4F9A-8A9F-286710F68127}" presName="hierRoot2" presStyleCnt="0">
        <dgm:presLayoutVars>
          <dgm:hierBranch val="init"/>
        </dgm:presLayoutVars>
      </dgm:prSet>
      <dgm:spPr/>
    </dgm:pt>
    <dgm:pt modelId="{151B7C47-BA69-45E2-A289-0B1ACA376CB4}" type="pres">
      <dgm:prSet presAssocID="{8E5A9917-0244-4F9A-8A9F-286710F68127}" presName="rootComposite" presStyleCnt="0"/>
      <dgm:spPr/>
    </dgm:pt>
    <dgm:pt modelId="{13E90876-F539-433C-9B7E-C1749621241F}" type="pres">
      <dgm:prSet presAssocID="{8E5A9917-0244-4F9A-8A9F-286710F68127}" presName="rootText" presStyleLbl="node2" presStyleIdx="1" presStyleCnt="2" custScaleX="194403" custScaleY="64964" custLinFactNeighborX="474" custLinFactNeighborY="-39771">
        <dgm:presLayoutVars>
          <dgm:chPref val="3"/>
        </dgm:presLayoutVars>
      </dgm:prSet>
      <dgm:spPr/>
    </dgm:pt>
    <dgm:pt modelId="{3E339972-46F1-4C28-835C-15CC78E054D1}" type="pres">
      <dgm:prSet presAssocID="{8E5A9917-0244-4F9A-8A9F-286710F68127}" presName="rootConnector" presStyleLbl="node2" presStyleIdx="1" presStyleCnt="2"/>
      <dgm:spPr/>
    </dgm:pt>
    <dgm:pt modelId="{CDF56FAB-050B-46A0-A8E4-44783E5C82E1}" type="pres">
      <dgm:prSet presAssocID="{8E5A9917-0244-4F9A-8A9F-286710F68127}" presName="hierChild4" presStyleCnt="0"/>
      <dgm:spPr/>
    </dgm:pt>
    <dgm:pt modelId="{0D251596-270A-43AB-BEAB-B09422A5795D}" type="pres">
      <dgm:prSet presAssocID="{8E5A9917-0244-4F9A-8A9F-286710F68127}" presName="hierChild5" presStyleCnt="0"/>
      <dgm:spPr/>
    </dgm:pt>
    <dgm:pt modelId="{EEF1C311-0502-495C-82FA-92D3DE3CE476}" type="pres">
      <dgm:prSet presAssocID="{25AF0FE9-AE8A-45C4-8061-B5985A2A64E9}" presName="hierChild3" presStyleCnt="0"/>
      <dgm:spPr/>
    </dgm:pt>
  </dgm:ptLst>
  <dgm:cxnLst>
    <dgm:cxn modelId="{7CFAB909-EA11-4557-9C92-06414ABAED3F}" type="presOf" srcId="{B9C806E8-0CA8-4BBB-935E-9EDA2F6EF62D}" destId="{5AAA434F-150F-41B1-BAB9-47F23391063C}" srcOrd="0" destOrd="0" presId="urn:microsoft.com/office/officeart/2009/3/layout/HorizontalOrganizationChart"/>
    <dgm:cxn modelId="{377AFF0E-47E1-453E-BC1D-56C0A87CA27B}" srcId="{25AF0FE9-AE8A-45C4-8061-B5985A2A64E9}" destId="{3B0FD9EF-0B0D-4621-996D-0CBF341C93FD}" srcOrd="0" destOrd="0" parTransId="{B9C806E8-0CA8-4BBB-935E-9EDA2F6EF62D}" sibTransId="{DAECB4FA-C7A3-434B-9E80-23EA9718B613}"/>
    <dgm:cxn modelId="{A5ACBD17-90BA-4E31-8D46-745C8B93B9D9}" type="presOf" srcId="{4C0AF0E3-BF14-4987-AAB0-1D2D66C1EFB6}" destId="{9EBA4CE9-5279-463D-ABFA-49CEBCA7EE3E}" srcOrd="0" destOrd="0" presId="urn:microsoft.com/office/officeart/2009/3/layout/HorizontalOrganizationChart"/>
    <dgm:cxn modelId="{FDAF6F44-2EBA-4FBA-A68F-8DD13F5F2857}" type="presOf" srcId="{956E1710-965D-4D1B-B287-9EC802D2E9A9}" destId="{257F550E-0516-4904-92B0-3CB41CBC16DB}" srcOrd="0" destOrd="0" presId="urn:microsoft.com/office/officeart/2009/3/layout/HorizontalOrganizationChart"/>
    <dgm:cxn modelId="{4937C552-86E8-4294-BEA8-855F9658173D}" srcId="{25AF0FE9-AE8A-45C4-8061-B5985A2A64E9}" destId="{8E5A9917-0244-4F9A-8A9F-286710F68127}" srcOrd="1" destOrd="0" parTransId="{4C0AF0E3-BF14-4987-AAB0-1D2D66C1EFB6}" sibTransId="{F1A71FD0-5DA4-4B6C-9739-AF0D42C919B9}"/>
    <dgm:cxn modelId="{6F12AF59-DA2B-4EFD-AB9E-4047E662DA96}" type="presOf" srcId="{3B0FD9EF-0B0D-4621-996D-0CBF341C93FD}" destId="{D8245129-0115-433C-99A2-BBEDC900453D}" srcOrd="1" destOrd="0" presId="urn:microsoft.com/office/officeart/2009/3/layout/HorizontalOrganizationChart"/>
    <dgm:cxn modelId="{E60C4A9D-51AF-42B3-B1FD-42D07B0440DC}" type="presOf" srcId="{3B0FD9EF-0B0D-4621-996D-0CBF341C93FD}" destId="{D152FEC3-1D61-4784-90E3-CCBFBADA53F9}" srcOrd="0" destOrd="0" presId="urn:microsoft.com/office/officeart/2009/3/layout/HorizontalOrganizationChart"/>
    <dgm:cxn modelId="{9A7C539D-6A6F-4A78-812D-07318575E4DD}" type="presOf" srcId="{8E5A9917-0244-4F9A-8A9F-286710F68127}" destId="{13E90876-F539-433C-9B7E-C1749621241F}" srcOrd="0" destOrd="0" presId="urn:microsoft.com/office/officeart/2009/3/layout/HorizontalOrganizationChart"/>
    <dgm:cxn modelId="{41C74EAD-1FCA-4128-A3D7-A17B799AC8E8}" type="presOf" srcId="{8E5A9917-0244-4F9A-8A9F-286710F68127}" destId="{3E339972-46F1-4C28-835C-15CC78E054D1}" srcOrd="1" destOrd="0" presId="urn:microsoft.com/office/officeart/2009/3/layout/HorizontalOrganizationChart"/>
    <dgm:cxn modelId="{CE28E9B0-B871-4170-BB06-FDC17E8CB4F7}" type="presOf" srcId="{25AF0FE9-AE8A-45C4-8061-B5985A2A64E9}" destId="{D762F279-E0C2-4A1F-B155-70002CDC0119}" srcOrd="1" destOrd="0" presId="urn:microsoft.com/office/officeart/2009/3/layout/HorizontalOrganizationChart"/>
    <dgm:cxn modelId="{173958E6-E190-4874-8EFD-E5C9EEB5EE1F}" type="presOf" srcId="{25AF0FE9-AE8A-45C4-8061-B5985A2A64E9}" destId="{5D758FDD-94BD-4E38-8D09-2186F8723EAE}" srcOrd="0" destOrd="0" presId="urn:microsoft.com/office/officeart/2009/3/layout/HorizontalOrganizationChart"/>
    <dgm:cxn modelId="{042420FD-31C3-4ABF-B2B2-282B663F81A7}" srcId="{956E1710-965D-4D1B-B287-9EC802D2E9A9}" destId="{25AF0FE9-AE8A-45C4-8061-B5985A2A64E9}" srcOrd="0" destOrd="0" parTransId="{72591846-748D-4782-9945-FD103A03D1BA}" sibTransId="{CCEEA593-6D86-46C2-A680-DE84DF6B6003}"/>
    <dgm:cxn modelId="{DA177131-417A-407F-8506-08089A6A7EE2}" type="presParOf" srcId="{257F550E-0516-4904-92B0-3CB41CBC16DB}" destId="{FCC352C4-476F-4029-800A-A2BDBEC71189}" srcOrd="0" destOrd="0" presId="urn:microsoft.com/office/officeart/2009/3/layout/HorizontalOrganizationChart"/>
    <dgm:cxn modelId="{6BDC92AD-DE70-4F9C-8FF9-3F92FD6352FC}" type="presParOf" srcId="{FCC352C4-476F-4029-800A-A2BDBEC71189}" destId="{E0ADBAEA-CFE8-4344-A875-2ACA97A97374}" srcOrd="0" destOrd="0" presId="urn:microsoft.com/office/officeart/2009/3/layout/HorizontalOrganizationChart"/>
    <dgm:cxn modelId="{2DA6920A-9269-487F-AAD6-2763C6D1FA7D}" type="presParOf" srcId="{E0ADBAEA-CFE8-4344-A875-2ACA97A97374}" destId="{5D758FDD-94BD-4E38-8D09-2186F8723EAE}" srcOrd="0" destOrd="0" presId="urn:microsoft.com/office/officeart/2009/3/layout/HorizontalOrganizationChart"/>
    <dgm:cxn modelId="{E90E5BC6-34C5-4EDF-8AF1-2DBABC3B1B37}" type="presParOf" srcId="{E0ADBAEA-CFE8-4344-A875-2ACA97A97374}" destId="{D762F279-E0C2-4A1F-B155-70002CDC0119}" srcOrd="1" destOrd="0" presId="urn:microsoft.com/office/officeart/2009/3/layout/HorizontalOrganizationChart"/>
    <dgm:cxn modelId="{6D2DD65D-76D3-4A77-BE62-D425AEDD27B7}" type="presParOf" srcId="{FCC352C4-476F-4029-800A-A2BDBEC71189}" destId="{B5AF6BA6-ADFC-4636-BDCC-33AC6CA556E0}" srcOrd="1" destOrd="0" presId="urn:microsoft.com/office/officeart/2009/3/layout/HorizontalOrganizationChart"/>
    <dgm:cxn modelId="{73BC6CDE-5DDE-458D-B288-DEEB510CE45C}" type="presParOf" srcId="{B5AF6BA6-ADFC-4636-BDCC-33AC6CA556E0}" destId="{5AAA434F-150F-41B1-BAB9-47F23391063C}" srcOrd="0" destOrd="0" presId="urn:microsoft.com/office/officeart/2009/3/layout/HorizontalOrganizationChart"/>
    <dgm:cxn modelId="{A8C3A84A-3B4D-4ABF-BCFB-FEB5C1B1C933}" type="presParOf" srcId="{B5AF6BA6-ADFC-4636-BDCC-33AC6CA556E0}" destId="{E899DDB5-EDF5-416D-BCAF-BD8CFCBCA043}" srcOrd="1" destOrd="0" presId="urn:microsoft.com/office/officeart/2009/3/layout/HorizontalOrganizationChart"/>
    <dgm:cxn modelId="{D575D41D-0BAB-4C65-A6CA-3977C71A3BED}" type="presParOf" srcId="{E899DDB5-EDF5-416D-BCAF-BD8CFCBCA043}" destId="{CE44322B-8D46-488C-93A4-C9525BE00883}" srcOrd="0" destOrd="0" presId="urn:microsoft.com/office/officeart/2009/3/layout/HorizontalOrganizationChart"/>
    <dgm:cxn modelId="{1854870C-34FA-459C-BE4E-E92CB3FCB390}" type="presParOf" srcId="{CE44322B-8D46-488C-93A4-C9525BE00883}" destId="{D152FEC3-1D61-4784-90E3-CCBFBADA53F9}" srcOrd="0" destOrd="0" presId="urn:microsoft.com/office/officeart/2009/3/layout/HorizontalOrganizationChart"/>
    <dgm:cxn modelId="{EA3C27EA-3925-48B1-9B57-6CCB7B5F1DD1}" type="presParOf" srcId="{CE44322B-8D46-488C-93A4-C9525BE00883}" destId="{D8245129-0115-433C-99A2-BBEDC900453D}" srcOrd="1" destOrd="0" presId="urn:microsoft.com/office/officeart/2009/3/layout/HorizontalOrganizationChart"/>
    <dgm:cxn modelId="{B1994FF3-4E38-4BFD-BBBC-76B321236C3A}" type="presParOf" srcId="{E899DDB5-EDF5-416D-BCAF-BD8CFCBCA043}" destId="{13A77688-7AA6-43AE-84B5-A90977D6E156}" srcOrd="1" destOrd="0" presId="urn:microsoft.com/office/officeart/2009/3/layout/HorizontalOrganizationChart"/>
    <dgm:cxn modelId="{B502B1FE-BE02-4419-AA83-7ACEE88F1D58}" type="presParOf" srcId="{E899DDB5-EDF5-416D-BCAF-BD8CFCBCA043}" destId="{1F7D3A6C-0483-4F21-B657-CE4D4982AB91}" srcOrd="2" destOrd="0" presId="urn:microsoft.com/office/officeart/2009/3/layout/HorizontalOrganizationChart"/>
    <dgm:cxn modelId="{BD91BA03-CE29-4E54-BE2D-C510C9F86F1C}" type="presParOf" srcId="{B5AF6BA6-ADFC-4636-BDCC-33AC6CA556E0}" destId="{9EBA4CE9-5279-463D-ABFA-49CEBCA7EE3E}" srcOrd="2" destOrd="0" presId="urn:microsoft.com/office/officeart/2009/3/layout/HorizontalOrganizationChart"/>
    <dgm:cxn modelId="{CDCFE32B-F5CB-4401-9C23-36E732CF4B3E}" type="presParOf" srcId="{B5AF6BA6-ADFC-4636-BDCC-33AC6CA556E0}" destId="{52C620F6-8511-49E1-A02B-8559B96838B4}" srcOrd="3" destOrd="0" presId="urn:microsoft.com/office/officeart/2009/3/layout/HorizontalOrganizationChart"/>
    <dgm:cxn modelId="{D7CED46E-4E48-4FB2-93D3-E9629EDA7483}" type="presParOf" srcId="{52C620F6-8511-49E1-A02B-8559B96838B4}" destId="{151B7C47-BA69-45E2-A289-0B1ACA376CB4}" srcOrd="0" destOrd="0" presId="urn:microsoft.com/office/officeart/2009/3/layout/HorizontalOrganizationChart"/>
    <dgm:cxn modelId="{5568AF89-7DA1-478A-9C86-166F1D799CBC}" type="presParOf" srcId="{151B7C47-BA69-45E2-A289-0B1ACA376CB4}" destId="{13E90876-F539-433C-9B7E-C1749621241F}" srcOrd="0" destOrd="0" presId="urn:microsoft.com/office/officeart/2009/3/layout/HorizontalOrganizationChart"/>
    <dgm:cxn modelId="{5AB3BB27-D1F2-4A68-9253-ED4F7FA2EFA0}" type="presParOf" srcId="{151B7C47-BA69-45E2-A289-0B1ACA376CB4}" destId="{3E339972-46F1-4C28-835C-15CC78E054D1}" srcOrd="1" destOrd="0" presId="urn:microsoft.com/office/officeart/2009/3/layout/HorizontalOrganizationChart"/>
    <dgm:cxn modelId="{72580490-9BAD-4B96-8B59-4B710FCDD49C}" type="presParOf" srcId="{52C620F6-8511-49E1-A02B-8559B96838B4}" destId="{CDF56FAB-050B-46A0-A8E4-44783E5C82E1}" srcOrd="1" destOrd="0" presId="urn:microsoft.com/office/officeart/2009/3/layout/HorizontalOrganizationChart"/>
    <dgm:cxn modelId="{781314CB-8D54-43A0-93AE-4DD909D8DB2E}" type="presParOf" srcId="{52C620F6-8511-49E1-A02B-8559B96838B4}" destId="{0D251596-270A-43AB-BEAB-B09422A5795D}" srcOrd="2" destOrd="0" presId="urn:microsoft.com/office/officeart/2009/3/layout/HorizontalOrganizationChart"/>
    <dgm:cxn modelId="{25170BCF-0131-471F-AAC5-6DF65177C5B1}" type="presParOf" srcId="{FCC352C4-476F-4029-800A-A2BDBEC71189}" destId="{EEF1C311-0502-495C-82FA-92D3DE3CE476}"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82DEF8-58ED-44D4-A51F-9451291ACB3B}">
      <dsp:nvSpPr>
        <dsp:cNvPr id="0" name=""/>
        <dsp:cNvSpPr/>
      </dsp:nvSpPr>
      <dsp:spPr>
        <a:xfrm rot="5400000">
          <a:off x="761251" y="1682948"/>
          <a:ext cx="2279112" cy="379239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1E3E56-9318-47B2-A97E-7EF6EA5BD488}">
      <dsp:nvSpPr>
        <dsp:cNvPr id="0" name=""/>
        <dsp:cNvSpPr/>
      </dsp:nvSpPr>
      <dsp:spPr>
        <a:xfrm>
          <a:off x="380811" y="2816056"/>
          <a:ext cx="3423793" cy="3001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BR" sz="2400" b="1" kern="1200" dirty="0">
              <a:effectLst>
                <a:outerShdw blurRad="38100" dist="38100" dir="2700000" algn="tl">
                  <a:srgbClr val="000000">
                    <a:alpha val="43137"/>
                  </a:srgbClr>
                </a:outerShdw>
              </a:effectLst>
            </a:rPr>
            <a:t>Lei nº 13.846, de 18/06/20219</a:t>
          </a:r>
        </a:p>
        <a:p>
          <a:pPr marL="228600" lvl="1" indent="-228600" algn="l" defTabSz="1066800">
            <a:lnSpc>
              <a:spcPct val="90000"/>
            </a:lnSpc>
            <a:spcBef>
              <a:spcPct val="0"/>
            </a:spcBef>
            <a:spcAft>
              <a:spcPct val="15000"/>
            </a:spcAft>
            <a:buChar char="•"/>
          </a:pPr>
          <a:r>
            <a:rPr lang="pt-BR" sz="2400" kern="1200" dirty="0"/>
            <a:t>Art. 8º-B, na Lei nº 9.717/98, com exigência de requisitos mínimos dirigentes,  membros conselhos deliberativo e fiscal e comitê investimentos.</a:t>
          </a:r>
        </a:p>
      </dsp:txBody>
      <dsp:txXfrm>
        <a:off x="380811" y="2816056"/>
        <a:ext cx="3423793" cy="3001155"/>
      </dsp:txXfrm>
    </dsp:sp>
    <dsp:sp modelId="{9E9587A4-C0F0-47E8-8561-6474C354B6D5}">
      <dsp:nvSpPr>
        <dsp:cNvPr id="0" name=""/>
        <dsp:cNvSpPr/>
      </dsp:nvSpPr>
      <dsp:spPr>
        <a:xfrm>
          <a:off x="3158605" y="1403748"/>
          <a:ext cx="645998" cy="64599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827340-E8F5-40A9-963C-3B3936B88FBD}">
      <dsp:nvSpPr>
        <dsp:cNvPr id="0" name=""/>
        <dsp:cNvSpPr/>
      </dsp:nvSpPr>
      <dsp:spPr>
        <a:xfrm rot="5400000">
          <a:off x="4952643" y="645784"/>
          <a:ext cx="2279112" cy="379239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093670-AF7C-4A8E-9CCD-9C751B57D556}">
      <dsp:nvSpPr>
        <dsp:cNvPr id="0" name=""/>
        <dsp:cNvSpPr/>
      </dsp:nvSpPr>
      <dsp:spPr>
        <a:xfrm>
          <a:off x="4572203" y="1778892"/>
          <a:ext cx="3423793" cy="3001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BR" sz="2400" b="1" kern="1200" dirty="0">
              <a:effectLst>
                <a:outerShdw blurRad="38100" dist="38100" dir="2700000" algn="tl">
                  <a:srgbClr val="000000">
                    <a:alpha val="43137"/>
                  </a:srgbClr>
                </a:outerShdw>
              </a:effectLst>
            </a:rPr>
            <a:t>Portaria SEPRT/ ME nº 9.907, de 14/04/2020 </a:t>
          </a:r>
        </a:p>
        <a:p>
          <a:pPr marL="228600" lvl="1" indent="-228600" algn="l" defTabSz="1066800">
            <a:lnSpc>
              <a:spcPct val="90000"/>
            </a:lnSpc>
            <a:spcBef>
              <a:spcPct val="0"/>
            </a:spcBef>
            <a:spcAft>
              <a:spcPct val="15000"/>
            </a:spcAft>
            <a:buChar char="•"/>
          </a:pPr>
          <a:r>
            <a:rPr lang="pt-BR" sz="2400" kern="1200" dirty="0"/>
            <a:t>Estabeleceu os parâmetros para os requisitos mínimos exigidos p/ nomeação ou permanência dos dirigentes da unidade gestora e conselheiros</a:t>
          </a:r>
        </a:p>
      </dsp:txBody>
      <dsp:txXfrm>
        <a:off x="4572203" y="1778892"/>
        <a:ext cx="3423793" cy="3001155"/>
      </dsp:txXfrm>
    </dsp:sp>
    <dsp:sp modelId="{6A67E00C-83C3-443B-B32A-8D09DACA46FD}">
      <dsp:nvSpPr>
        <dsp:cNvPr id="0" name=""/>
        <dsp:cNvSpPr/>
      </dsp:nvSpPr>
      <dsp:spPr>
        <a:xfrm>
          <a:off x="7349997" y="366584"/>
          <a:ext cx="645998" cy="64599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EF5295-6309-4820-94D5-15966448640A}">
      <dsp:nvSpPr>
        <dsp:cNvPr id="0" name=""/>
        <dsp:cNvSpPr/>
      </dsp:nvSpPr>
      <dsp:spPr>
        <a:xfrm rot="5400000">
          <a:off x="9144035" y="-391379"/>
          <a:ext cx="2279112" cy="379239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09E754-0106-4219-AB89-0B369439F817}">
      <dsp:nvSpPr>
        <dsp:cNvPr id="0" name=""/>
        <dsp:cNvSpPr/>
      </dsp:nvSpPr>
      <dsp:spPr>
        <a:xfrm>
          <a:off x="8763594" y="741728"/>
          <a:ext cx="3423793" cy="3001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pt-BR" sz="2000" b="1" kern="1200" dirty="0">
              <a:effectLst>
                <a:outerShdw blurRad="38100" dist="38100" dir="2700000" algn="tl">
                  <a:srgbClr val="000000">
                    <a:alpha val="43137"/>
                  </a:srgbClr>
                </a:outerShdw>
              </a:effectLst>
            </a:rPr>
            <a:t>Portaria SPREV nº 6.182, de 26/05/2021</a:t>
          </a:r>
        </a:p>
        <a:p>
          <a:pPr marL="228600" lvl="1" indent="-228600" algn="l" defTabSz="889000">
            <a:lnSpc>
              <a:spcPct val="90000"/>
            </a:lnSpc>
            <a:spcBef>
              <a:spcPct val="0"/>
            </a:spcBef>
            <a:spcAft>
              <a:spcPct val="15000"/>
            </a:spcAft>
            <a:buChar char="•"/>
          </a:pPr>
          <a:r>
            <a:rPr lang="pt-BR" sz="2000" kern="1200" dirty="0"/>
            <a:t>Autorizou a divulgação do MANUAL DA CERTIFICAÇÃO PROFISSIONAL elaborado pela Comissão Pró-Gestão e aprovado pelo CNRPPS.</a:t>
          </a:r>
        </a:p>
        <a:p>
          <a:pPr marL="228600" lvl="1" indent="-228600" algn="l" defTabSz="889000">
            <a:lnSpc>
              <a:spcPct val="90000"/>
            </a:lnSpc>
            <a:spcBef>
              <a:spcPct val="0"/>
            </a:spcBef>
            <a:spcAft>
              <a:spcPct val="15000"/>
            </a:spcAft>
            <a:buChar char="•"/>
          </a:pPr>
          <a:r>
            <a:rPr lang="pt-BR" sz="2000" kern="1200" dirty="0"/>
            <a:t>Elaboração envolveu SRPPS/SPREV, TC, dirigentes RPPS, Associações de RPPS, a PREVIC, e entidades interessadas em atuar como certificadoras. </a:t>
          </a:r>
        </a:p>
      </dsp:txBody>
      <dsp:txXfrm>
        <a:off x="8763594" y="741728"/>
        <a:ext cx="3423793" cy="30011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E15C7-4173-4D48-8EE3-A87ED21B38A4}">
      <dsp:nvSpPr>
        <dsp:cNvPr id="0" name=""/>
        <dsp:cNvSpPr/>
      </dsp:nvSpPr>
      <dsp:spPr>
        <a:xfrm rot="5400000">
          <a:off x="2205856" y="338708"/>
          <a:ext cx="2737243" cy="455471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0B1DBB-E32C-4E82-BAAA-E038A29BB0AE}">
      <dsp:nvSpPr>
        <dsp:cNvPr id="0" name=""/>
        <dsp:cNvSpPr/>
      </dsp:nvSpPr>
      <dsp:spPr>
        <a:xfrm>
          <a:off x="1748942" y="1699586"/>
          <a:ext cx="4112019" cy="3604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BR" sz="2400" b="1" kern="1200" dirty="0">
              <a:effectLst>
                <a:outerShdw blurRad="38100" dist="38100" dir="2700000" algn="tl">
                  <a:srgbClr val="000000">
                    <a:alpha val="43137"/>
                  </a:srgbClr>
                </a:outerShdw>
              </a:effectLst>
            </a:rPr>
            <a:t>Portaria SPREV  14.770, de 17/12/2021 (vigente em 1º/04/2022)</a:t>
          </a:r>
        </a:p>
        <a:p>
          <a:pPr marL="228600" lvl="1" indent="-228600" algn="l" defTabSz="1066800">
            <a:lnSpc>
              <a:spcPct val="90000"/>
            </a:lnSpc>
            <a:spcBef>
              <a:spcPct val="0"/>
            </a:spcBef>
            <a:spcAft>
              <a:spcPct val="15000"/>
            </a:spcAft>
            <a:buChar char="•"/>
          </a:pPr>
          <a:r>
            <a:rPr lang="pt-BR" sz="2400" kern="1200" dirty="0"/>
            <a:t>Divulga a 1ª entidade certificadora e respectivos certificados reconhecidos pela Comissão do Pró-Gestão, conforme deliberado pelo CNRPPS</a:t>
          </a:r>
        </a:p>
      </dsp:txBody>
      <dsp:txXfrm>
        <a:off x="1748942" y="1699586"/>
        <a:ext cx="4112019" cy="3604426"/>
      </dsp:txXfrm>
    </dsp:sp>
    <dsp:sp modelId="{ECFD38A2-A6E6-4920-A7A9-117733951509}">
      <dsp:nvSpPr>
        <dsp:cNvPr id="0" name=""/>
        <dsp:cNvSpPr/>
      </dsp:nvSpPr>
      <dsp:spPr>
        <a:xfrm>
          <a:off x="5085109" y="3385"/>
          <a:ext cx="775852" cy="775852"/>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6B39EF-70F2-428A-9747-A29762649811}">
      <dsp:nvSpPr>
        <dsp:cNvPr id="0" name=""/>
        <dsp:cNvSpPr/>
      </dsp:nvSpPr>
      <dsp:spPr>
        <a:xfrm rot="5400000">
          <a:off x="7239771" y="-906938"/>
          <a:ext cx="2737243" cy="455471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973045-4648-454C-A70C-C4299A81DB06}">
      <dsp:nvSpPr>
        <dsp:cNvPr id="0" name=""/>
        <dsp:cNvSpPr/>
      </dsp:nvSpPr>
      <dsp:spPr>
        <a:xfrm>
          <a:off x="6782857" y="453939"/>
          <a:ext cx="4112019" cy="3604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BR" sz="2400" b="1" kern="1200" dirty="0"/>
            <a:t>Portaria MTP nº 905, de 09/12/2021</a:t>
          </a:r>
        </a:p>
        <a:p>
          <a:pPr marL="228600" lvl="1" indent="-228600" algn="l" defTabSz="1066800">
            <a:lnSpc>
              <a:spcPct val="90000"/>
            </a:lnSpc>
            <a:spcBef>
              <a:spcPct val="0"/>
            </a:spcBef>
            <a:spcAft>
              <a:spcPct val="15000"/>
            </a:spcAft>
            <a:buChar char="•"/>
          </a:pPr>
          <a:r>
            <a:rPr lang="pt-BR" sz="2400" kern="1200" dirty="0"/>
            <a:t>Inclui os requisitos do art. 8º da Lei nº 9.717/98 como critérios do CRP na Portaria MPS nº 204/2008</a:t>
          </a:r>
        </a:p>
        <a:p>
          <a:pPr marL="228600" lvl="1" indent="-228600" algn="l" defTabSz="1066800">
            <a:lnSpc>
              <a:spcPct val="90000"/>
            </a:lnSpc>
            <a:spcBef>
              <a:spcPct val="0"/>
            </a:spcBef>
            <a:spcAft>
              <a:spcPct val="15000"/>
            </a:spcAft>
            <a:buChar char="•"/>
          </a:pPr>
          <a:r>
            <a:rPr lang="pt-BR" sz="2400" kern="1200" dirty="0"/>
            <a:t>Exigência da certificação obedecerá prazos da Portaria SEPRT nº 9.907/2020</a:t>
          </a:r>
        </a:p>
        <a:p>
          <a:pPr marL="228600" lvl="1" indent="-228600" algn="l" defTabSz="1066800">
            <a:lnSpc>
              <a:spcPct val="90000"/>
            </a:lnSpc>
            <a:spcBef>
              <a:spcPct val="0"/>
            </a:spcBef>
            <a:spcAft>
              <a:spcPct val="15000"/>
            </a:spcAft>
            <a:buChar char="•"/>
          </a:pPr>
          <a:r>
            <a:rPr lang="pt-BR" sz="2400" i="1" kern="1200" dirty="0">
              <a:solidFill>
                <a:srgbClr val="FF0000"/>
              </a:solidFill>
            </a:rPr>
            <a:t>Verificação desses requisitos será pelo </a:t>
          </a:r>
          <a:r>
            <a:rPr lang="pt-BR" sz="2400" i="1" kern="1200" dirty="0" err="1">
              <a:solidFill>
                <a:srgbClr val="FF0000"/>
              </a:solidFill>
            </a:rPr>
            <a:t>Cadprev</a:t>
          </a:r>
          <a:r>
            <a:rPr lang="pt-BR" sz="2400" i="1" kern="1200" dirty="0">
              <a:solidFill>
                <a:srgbClr val="FF0000"/>
              </a:solidFill>
            </a:rPr>
            <a:t>, na nova funcionalidade de </a:t>
          </a:r>
          <a:r>
            <a:rPr lang="pt-BR" sz="2400" i="1" u="sng" kern="1200" dirty="0">
              <a:solidFill>
                <a:srgbClr val="FF0000"/>
              </a:solidFill>
              <a:effectLst>
                <a:outerShdw blurRad="38100" dist="38100" dir="2700000" algn="tl">
                  <a:srgbClr val="000000">
                    <a:alpha val="43137"/>
                  </a:srgbClr>
                </a:outerShdw>
              </a:effectLst>
            </a:rPr>
            <a:t>Cadastro</a:t>
          </a:r>
          <a:r>
            <a:rPr lang="pt-BR" sz="2400" i="1" kern="1200" dirty="0">
              <a:solidFill>
                <a:srgbClr val="FF0000"/>
              </a:solidFill>
            </a:rPr>
            <a:t> de dirigentes/conselheiros</a:t>
          </a:r>
        </a:p>
      </dsp:txBody>
      <dsp:txXfrm>
        <a:off x="6782857" y="453939"/>
        <a:ext cx="4112019" cy="36044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E15C7-4173-4D48-8EE3-A87ED21B38A4}">
      <dsp:nvSpPr>
        <dsp:cNvPr id="0" name=""/>
        <dsp:cNvSpPr/>
      </dsp:nvSpPr>
      <dsp:spPr>
        <a:xfrm rot="5400000">
          <a:off x="2205856" y="338708"/>
          <a:ext cx="2737243" cy="455471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0B1DBB-E32C-4E82-BAAA-E038A29BB0AE}">
      <dsp:nvSpPr>
        <dsp:cNvPr id="0" name=""/>
        <dsp:cNvSpPr/>
      </dsp:nvSpPr>
      <dsp:spPr>
        <a:xfrm>
          <a:off x="1748942" y="1699586"/>
          <a:ext cx="4112019" cy="3604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BR" sz="2400" b="1" kern="1200" dirty="0">
              <a:effectLst>
                <a:outerShdw blurRad="38100" dist="38100" dir="2700000" algn="tl">
                  <a:srgbClr val="000000">
                    <a:alpha val="43137"/>
                  </a:srgbClr>
                </a:outerShdw>
              </a:effectLst>
            </a:rPr>
            <a:t>Portaria SPREV  918, de 10/02/2022</a:t>
          </a:r>
        </a:p>
        <a:p>
          <a:pPr marL="228600" lvl="1" indent="-228600" algn="l" defTabSz="1066800">
            <a:lnSpc>
              <a:spcPct val="90000"/>
            </a:lnSpc>
            <a:spcBef>
              <a:spcPct val="0"/>
            </a:spcBef>
            <a:spcAft>
              <a:spcPct val="15000"/>
            </a:spcAft>
            <a:buChar char="•"/>
          </a:pPr>
          <a:r>
            <a:rPr lang="pt-BR" sz="2400" kern="1200" dirty="0"/>
            <a:t>Divulga a versão 1.1 do Manual da Certificação</a:t>
          </a:r>
        </a:p>
      </dsp:txBody>
      <dsp:txXfrm>
        <a:off x="1748942" y="1699586"/>
        <a:ext cx="4112019" cy="3604426"/>
      </dsp:txXfrm>
    </dsp:sp>
    <dsp:sp modelId="{ECFD38A2-A6E6-4920-A7A9-117733951509}">
      <dsp:nvSpPr>
        <dsp:cNvPr id="0" name=""/>
        <dsp:cNvSpPr/>
      </dsp:nvSpPr>
      <dsp:spPr>
        <a:xfrm>
          <a:off x="5085109" y="3385"/>
          <a:ext cx="775852" cy="775852"/>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6B39EF-70F2-428A-9747-A29762649811}">
      <dsp:nvSpPr>
        <dsp:cNvPr id="0" name=""/>
        <dsp:cNvSpPr/>
      </dsp:nvSpPr>
      <dsp:spPr>
        <a:xfrm rot="5400000">
          <a:off x="7239771" y="-906938"/>
          <a:ext cx="2737243" cy="455471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973045-4648-454C-A70C-C4299A81DB06}">
      <dsp:nvSpPr>
        <dsp:cNvPr id="0" name=""/>
        <dsp:cNvSpPr/>
      </dsp:nvSpPr>
      <dsp:spPr>
        <a:xfrm>
          <a:off x="6782857" y="453939"/>
          <a:ext cx="4112019" cy="3604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BR" sz="2400" b="1" kern="1200" dirty="0"/>
            <a:t>Portaria SPREV nº XXX, de </a:t>
          </a:r>
          <a:r>
            <a:rPr lang="pt-BR" sz="2400" b="1" kern="1200" dirty="0" err="1"/>
            <a:t>xx</a:t>
          </a:r>
          <a:r>
            <a:rPr lang="pt-BR" sz="2400" b="1" kern="1200" dirty="0"/>
            <a:t>/04/2022</a:t>
          </a:r>
        </a:p>
        <a:p>
          <a:pPr marL="228600" lvl="1" indent="-228600" algn="l" defTabSz="1066800">
            <a:lnSpc>
              <a:spcPct val="90000"/>
            </a:lnSpc>
            <a:spcBef>
              <a:spcPct val="0"/>
            </a:spcBef>
            <a:spcAft>
              <a:spcPct val="15000"/>
            </a:spcAft>
            <a:buChar char="•"/>
          </a:pPr>
          <a:r>
            <a:rPr lang="pt-BR" sz="2400" kern="1200" dirty="0"/>
            <a:t>Divulga a 2ª entidade certificadora e respectivos certificados p/ gestor de recursos e membros de comitês de investimentos, reconhecidos pela Comissão do Pró-Gestão</a:t>
          </a:r>
        </a:p>
      </dsp:txBody>
      <dsp:txXfrm>
        <a:off x="6782857" y="453939"/>
        <a:ext cx="4112019" cy="36044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9DDAC-C337-4269-8942-A9B25F414D39}">
      <dsp:nvSpPr>
        <dsp:cNvPr id="0" name=""/>
        <dsp:cNvSpPr/>
      </dsp:nvSpPr>
      <dsp:spPr>
        <a:xfrm>
          <a:off x="406964" y="2580"/>
          <a:ext cx="1767587" cy="47473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b="1" kern="1200" dirty="0">
              <a:solidFill>
                <a:srgbClr val="FFC000"/>
              </a:solidFill>
            </a:rPr>
            <a:t>Dirigentes</a:t>
          </a:r>
        </a:p>
        <a:p>
          <a:pPr marL="0" lvl="0" indent="0" algn="ctr" defTabSz="1066800">
            <a:lnSpc>
              <a:spcPct val="90000"/>
            </a:lnSpc>
            <a:spcBef>
              <a:spcPct val="0"/>
            </a:spcBef>
            <a:spcAft>
              <a:spcPct val="35000"/>
            </a:spcAft>
            <a:buNone/>
          </a:pPr>
          <a:endParaRPr lang="pt-BR" sz="2400" b="1" kern="1200" dirty="0">
            <a:solidFill>
              <a:srgbClr val="FFC000"/>
            </a:solidFill>
          </a:endParaRPr>
        </a:p>
      </dsp:txBody>
      <dsp:txXfrm>
        <a:off x="458735" y="54351"/>
        <a:ext cx="1664045" cy="4643824"/>
      </dsp:txXfrm>
    </dsp:sp>
    <dsp:sp modelId="{2DE87933-79FE-44D5-9CF5-AD32F8DEAE29}">
      <dsp:nvSpPr>
        <dsp:cNvPr id="0" name=""/>
        <dsp:cNvSpPr/>
      </dsp:nvSpPr>
      <dsp:spPr>
        <a:xfrm rot="17568367">
          <a:off x="1564181" y="1437303"/>
          <a:ext cx="1993416" cy="40346"/>
        </a:xfrm>
        <a:custGeom>
          <a:avLst/>
          <a:gdLst/>
          <a:ahLst/>
          <a:cxnLst/>
          <a:rect l="0" t="0" r="0" b="0"/>
          <a:pathLst>
            <a:path>
              <a:moveTo>
                <a:pt x="0" y="20173"/>
              </a:moveTo>
              <a:lnTo>
                <a:pt x="1993416" y="20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t-BR" sz="700" kern="1200"/>
        </a:p>
      </dsp:txBody>
      <dsp:txXfrm>
        <a:off x="2511053" y="1407641"/>
        <a:ext cx="99670" cy="99670"/>
      </dsp:txXfrm>
    </dsp:sp>
    <dsp:sp modelId="{FA9D6EE3-BCA3-4E42-B80F-790D95A47BF8}">
      <dsp:nvSpPr>
        <dsp:cNvPr id="0" name=""/>
        <dsp:cNvSpPr/>
      </dsp:nvSpPr>
      <dsp:spPr>
        <a:xfrm>
          <a:off x="2947227" y="6058"/>
          <a:ext cx="2065497" cy="1065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pt-BR" sz="2400" kern="1200" dirty="0"/>
        </a:p>
        <a:p>
          <a:pPr marL="0" lvl="0" indent="0" algn="ctr" defTabSz="1066800">
            <a:lnSpc>
              <a:spcPct val="90000"/>
            </a:lnSpc>
            <a:spcBef>
              <a:spcPct val="0"/>
            </a:spcBef>
            <a:spcAft>
              <a:spcPct val="35000"/>
            </a:spcAft>
            <a:buNone/>
          </a:pPr>
          <a:r>
            <a:rPr lang="pt-BR" sz="2400" kern="1200" dirty="0"/>
            <a:t>Antecedentes Pessoais</a:t>
          </a:r>
        </a:p>
        <a:p>
          <a:pPr marL="0" lvl="0" indent="0" algn="ctr" defTabSz="1066800">
            <a:lnSpc>
              <a:spcPct val="90000"/>
            </a:lnSpc>
            <a:spcBef>
              <a:spcPct val="0"/>
            </a:spcBef>
            <a:spcAft>
              <a:spcPct val="35000"/>
            </a:spcAft>
            <a:buNone/>
          </a:pPr>
          <a:endParaRPr lang="pt-BR" sz="2400" kern="1200" dirty="0"/>
        </a:p>
      </dsp:txBody>
      <dsp:txXfrm>
        <a:off x="2978427" y="37258"/>
        <a:ext cx="2003097" cy="1002860"/>
      </dsp:txXfrm>
    </dsp:sp>
    <dsp:sp modelId="{0E9B9038-78CF-43EA-BAD2-32EACDE0549D}">
      <dsp:nvSpPr>
        <dsp:cNvPr id="0" name=""/>
        <dsp:cNvSpPr/>
      </dsp:nvSpPr>
      <dsp:spPr>
        <a:xfrm rot="19295701">
          <a:off x="2067884" y="2049828"/>
          <a:ext cx="986009" cy="40346"/>
        </a:xfrm>
        <a:custGeom>
          <a:avLst/>
          <a:gdLst/>
          <a:ahLst/>
          <a:cxnLst/>
          <a:rect l="0" t="0" r="0" b="0"/>
          <a:pathLst>
            <a:path>
              <a:moveTo>
                <a:pt x="0" y="20173"/>
              </a:moveTo>
              <a:lnTo>
                <a:pt x="986009" y="20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536239" y="2045351"/>
        <a:ext cx="49300" cy="49300"/>
      </dsp:txXfrm>
    </dsp:sp>
    <dsp:sp modelId="{F9934C7F-B28A-4B49-9E5B-68CF6017CAC5}">
      <dsp:nvSpPr>
        <dsp:cNvPr id="0" name=""/>
        <dsp:cNvSpPr/>
      </dsp:nvSpPr>
      <dsp:spPr>
        <a:xfrm>
          <a:off x="2947227" y="1231108"/>
          <a:ext cx="2005289" cy="1065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Experiência Profissional</a:t>
          </a:r>
          <a:endParaRPr lang="pt-BR" kern="1200" dirty="0"/>
        </a:p>
      </dsp:txBody>
      <dsp:txXfrm>
        <a:off x="2978427" y="1262308"/>
        <a:ext cx="1942889" cy="1002860"/>
      </dsp:txXfrm>
    </dsp:sp>
    <dsp:sp modelId="{B42C9799-A2D5-4B2D-9F27-020AA2E2FA0C}">
      <dsp:nvSpPr>
        <dsp:cNvPr id="0" name=""/>
        <dsp:cNvSpPr/>
      </dsp:nvSpPr>
      <dsp:spPr>
        <a:xfrm rot="2702200">
          <a:off x="2034728" y="2693347"/>
          <a:ext cx="953294" cy="40346"/>
        </a:xfrm>
        <a:custGeom>
          <a:avLst/>
          <a:gdLst/>
          <a:ahLst/>
          <a:cxnLst/>
          <a:rect l="0" t="0" r="0" b="0"/>
          <a:pathLst>
            <a:path>
              <a:moveTo>
                <a:pt x="0" y="20173"/>
              </a:moveTo>
              <a:lnTo>
                <a:pt x="953294" y="20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487543" y="2689687"/>
        <a:ext cx="47664" cy="47664"/>
      </dsp:txXfrm>
    </dsp:sp>
    <dsp:sp modelId="{015D2D92-C60F-49C5-B645-70D45F36C012}">
      <dsp:nvSpPr>
        <dsp:cNvPr id="0" name=""/>
        <dsp:cNvSpPr/>
      </dsp:nvSpPr>
      <dsp:spPr>
        <a:xfrm>
          <a:off x="2848200" y="2518146"/>
          <a:ext cx="2125940" cy="1065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Formação Superior</a:t>
          </a:r>
        </a:p>
      </dsp:txBody>
      <dsp:txXfrm>
        <a:off x="2879400" y="2549346"/>
        <a:ext cx="2063540" cy="1002860"/>
      </dsp:txXfrm>
    </dsp:sp>
    <dsp:sp modelId="{3C4E15D0-CC88-484B-AE48-B7F7816B25B0}">
      <dsp:nvSpPr>
        <dsp:cNvPr id="0" name=""/>
        <dsp:cNvSpPr/>
      </dsp:nvSpPr>
      <dsp:spPr>
        <a:xfrm rot="4031633">
          <a:off x="1564181" y="3274878"/>
          <a:ext cx="1993416" cy="40346"/>
        </a:xfrm>
        <a:custGeom>
          <a:avLst/>
          <a:gdLst/>
          <a:ahLst/>
          <a:cxnLst/>
          <a:rect l="0" t="0" r="0" b="0"/>
          <a:pathLst>
            <a:path>
              <a:moveTo>
                <a:pt x="0" y="20173"/>
              </a:moveTo>
              <a:lnTo>
                <a:pt x="1993416" y="20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t-BR" sz="700" kern="1200"/>
        </a:p>
      </dsp:txBody>
      <dsp:txXfrm>
        <a:off x="2511053" y="3245215"/>
        <a:ext cx="99670" cy="99670"/>
      </dsp:txXfrm>
    </dsp:sp>
    <dsp:sp modelId="{A6AB7CAD-A673-4755-873A-4BF9C57D39A4}">
      <dsp:nvSpPr>
        <dsp:cNvPr id="0" name=""/>
        <dsp:cNvSpPr/>
      </dsp:nvSpPr>
      <dsp:spPr>
        <a:xfrm>
          <a:off x="2947227" y="3681208"/>
          <a:ext cx="2125940" cy="10652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Certificação Profissional</a:t>
          </a:r>
        </a:p>
      </dsp:txBody>
      <dsp:txXfrm>
        <a:off x="2978427" y="3712408"/>
        <a:ext cx="2063540" cy="10028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24897-5629-4828-AE0F-55FA7C9ADB0B}">
      <dsp:nvSpPr>
        <dsp:cNvPr id="0" name=""/>
        <dsp:cNvSpPr/>
      </dsp:nvSpPr>
      <dsp:spPr>
        <a:xfrm>
          <a:off x="266389" y="4767"/>
          <a:ext cx="2109876" cy="467098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b="1" kern="1200" dirty="0">
              <a:solidFill>
                <a:srgbClr val="FFC000"/>
              </a:solidFill>
            </a:rPr>
            <a:t>Conselho Deliberativo</a:t>
          </a:r>
        </a:p>
        <a:p>
          <a:pPr marL="0" lvl="0" indent="0" algn="ctr" defTabSz="1066800">
            <a:lnSpc>
              <a:spcPct val="90000"/>
            </a:lnSpc>
            <a:spcBef>
              <a:spcPct val="0"/>
            </a:spcBef>
            <a:spcAft>
              <a:spcPct val="35000"/>
            </a:spcAft>
            <a:buNone/>
          </a:pPr>
          <a:r>
            <a:rPr lang="pt-BR" sz="2400" b="1" kern="1200" dirty="0">
              <a:solidFill>
                <a:srgbClr val="FFC000"/>
              </a:solidFill>
            </a:rPr>
            <a:t>Conselho Fiscal</a:t>
          </a:r>
        </a:p>
        <a:p>
          <a:pPr marL="0" lvl="0" indent="0" algn="ctr" defTabSz="1066800">
            <a:lnSpc>
              <a:spcPct val="90000"/>
            </a:lnSpc>
            <a:spcBef>
              <a:spcPct val="0"/>
            </a:spcBef>
            <a:spcAft>
              <a:spcPct val="35000"/>
            </a:spcAft>
            <a:buNone/>
          </a:pPr>
          <a:r>
            <a:rPr lang="pt-BR" sz="2400" b="1" kern="1200" dirty="0">
              <a:solidFill>
                <a:srgbClr val="FFC000"/>
              </a:solidFill>
            </a:rPr>
            <a:t>Comitê de Investimentos</a:t>
          </a:r>
        </a:p>
      </dsp:txBody>
      <dsp:txXfrm>
        <a:off x="328185" y="66563"/>
        <a:ext cx="1986284" cy="4547393"/>
      </dsp:txXfrm>
    </dsp:sp>
    <dsp:sp modelId="{8A58D22C-19AC-4984-AC9F-C33CD986268D}">
      <dsp:nvSpPr>
        <dsp:cNvPr id="0" name=""/>
        <dsp:cNvSpPr/>
      </dsp:nvSpPr>
      <dsp:spPr>
        <a:xfrm rot="19457599">
          <a:off x="2266958" y="1978196"/>
          <a:ext cx="1162936" cy="45395"/>
        </a:xfrm>
        <a:custGeom>
          <a:avLst/>
          <a:gdLst/>
          <a:ahLst/>
          <a:cxnLst/>
          <a:rect l="0" t="0" r="0" b="0"/>
          <a:pathLst>
            <a:path>
              <a:moveTo>
                <a:pt x="0" y="22697"/>
              </a:moveTo>
              <a:lnTo>
                <a:pt x="1162936" y="2269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19353" y="1971820"/>
        <a:ext cx="58146" cy="58146"/>
      </dsp:txXfrm>
    </dsp:sp>
    <dsp:sp modelId="{CED448A7-C221-4A09-8F8E-ED2DFA7970DF}">
      <dsp:nvSpPr>
        <dsp:cNvPr id="0" name=""/>
        <dsp:cNvSpPr/>
      </dsp:nvSpPr>
      <dsp:spPr>
        <a:xfrm>
          <a:off x="3320588" y="1071326"/>
          <a:ext cx="2500306" cy="11804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Antecedentes Pessoais</a:t>
          </a:r>
        </a:p>
      </dsp:txBody>
      <dsp:txXfrm>
        <a:off x="3355161" y="1105899"/>
        <a:ext cx="2431160" cy="1111257"/>
      </dsp:txXfrm>
    </dsp:sp>
    <dsp:sp modelId="{ACE9E307-1147-4B83-A0F5-F17B44BC6BFA}">
      <dsp:nvSpPr>
        <dsp:cNvPr id="0" name=""/>
        <dsp:cNvSpPr/>
      </dsp:nvSpPr>
      <dsp:spPr>
        <a:xfrm rot="2142401">
          <a:off x="2266958" y="2656928"/>
          <a:ext cx="1162936" cy="45395"/>
        </a:xfrm>
        <a:custGeom>
          <a:avLst/>
          <a:gdLst/>
          <a:ahLst/>
          <a:cxnLst/>
          <a:rect l="0" t="0" r="0" b="0"/>
          <a:pathLst>
            <a:path>
              <a:moveTo>
                <a:pt x="0" y="22697"/>
              </a:moveTo>
              <a:lnTo>
                <a:pt x="1162936" y="2269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19353" y="2650552"/>
        <a:ext cx="58146" cy="58146"/>
      </dsp:txXfrm>
    </dsp:sp>
    <dsp:sp modelId="{BF02FFAB-4871-4C3E-B249-0D9B490A2FF3}">
      <dsp:nvSpPr>
        <dsp:cNvPr id="0" name=""/>
        <dsp:cNvSpPr/>
      </dsp:nvSpPr>
      <dsp:spPr>
        <a:xfrm>
          <a:off x="3320588" y="2428790"/>
          <a:ext cx="2523395" cy="11804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Certificação Profissional</a:t>
          </a:r>
        </a:p>
      </dsp:txBody>
      <dsp:txXfrm>
        <a:off x="3355161" y="2463363"/>
        <a:ext cx="2454249" cy="11112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5670B6-26F0-43B9-BC50-F43EA6D1A65B}">
      <dsp:nvSpPr>
        <dsp:cNvPr id="0" name=""/>
        <dsp:cNvSpPr/>
      </dsp:nvSpPr>
      <dsp:spPr>
        <a:xfrm>
          <a:off x="841617" y="1451692"/>
          <a:ext cx="1682061" cy="841030"/>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pt-BR" sz="2200" kern="1200" dirty="0"/>
            <a:t>Habilitação</a:t>
          </a:r>
        </a:p>
      </dsp:txBody>
      <dsp:txXfrm>
        <a:off x="866250" y="1476325"/>
        <a:ext cx="1632795" cy="791764"/>
      </dsp:txXfrm>
    </dsp:sp>
    <dsp:sp modelId="{417E1F6C-8EC5-415C-AC00-52B567E85998}">
      <dsp:nvSpPr>
        <dsp:cNvPr id="0" name=""/>
        <dsp:cNvSpPr/>
      </dsp:nvSpPr>
      <dsp:spPr>
        <a:xfrm rot="17692822">
          <a:off x="2060490" y="1126603"/>
          <a:ext cx="1599203" cy="40429"/>
        </a:xfrm>
        <a:custGeom>
          <a:avLst/>
          <a:gdLst/>
          <a:ahLst/>
          <a:cxnLst/>
          <a:rect l="0" t="0" r="0" b="0"/>
          <a:pathLst>
            <a:path>
              <a:moveTo>
                <a:pt x="0" y="20214"/>
              </a:moveTo>
              <a:lnTo>
                <a:pt x="1599203" y="20214"/>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20111" y="1106838"/>
        <a:ext cx="79960" cy="79960"/>
      </dsp:txXfrm>
    </dsp:sp>
    <dsp:sp modelId="{8C1E3D60-566A-4E0D-A5A2-0E38CD9E39F3}">
      <dsp:nvSpPr>
        <dsp:cNvPr id="0" name=""/>
        <dsp:cNvSpPr/>
      </dsp:nvSpPr>
      <dsp:spPr>
        <a:xfrm>
          <a:off x="3196504" y="914"/>
          <a:ext cx="1682061" cy="841030"/>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pt-BR" sz="2200" kern="1200" dirty="0"/>
            <a:t>Antecedentes pessoais</a:t>
          </a:r>
        </a:p>
      </dsp:txBody>
      <dsp:txXfrm>
        <a:off x="3221137" y="25547"/>
        <a:ext cx="1632795" cy="791764"/>
      </dsp:txXfrm>
    </dsp:sp>
    <dsp:sp modelId="{404B6513-EFFB-4C60-AE0F-49DC7ACDB73C}">
      <dsp:nvSpPr>
        <dsp:cNvPr id="0" name=""/>
        <dsp:cNvSpPr/>
      </dsp:nvSpPr>
      <dsp:spPr>
        <a:xfrm rot="19457599">
          <a:off x="2445798" y="1610196"/>
          <a:ext cx="828586" cy="40429"/>
        </a:xfrm>
        <a:custGeom>
          <a:avLst/>
          <a:gdLst/>
          <a:ahLst/>
          <a:cxnLst/>
          <a:rect l="0" t="0" r="0" b="0"/>
          <a:pathLst>
            <a:path>
              <a:moveTo>
                <a:pt x="0" y="20214"/>
              </a:moveTo>
              <a:lnTo>
                <a:pt x="828586" y="20214"/>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39377" y="1609696"/>
        <a:ext cx="41429" cy="41429"/>
      </dsp:txXfrm>
    </dsp:sp>
    <dsp:sp modelId="{A784EA09-A7DB-49E3-9A9F-DC9BDC980EFD}">
      <dsp:nvSpPr>
        <dsp:cNvPr id="0" name=""/>
        <dsp:cNvSpPr/>
      </dsp:nvSpPr>
      <dsp:spPr>
        <a:xfrm>
          <a:off x="3196504" y="968099"/>
          <a:ext cx="1682061" cy="841030"/>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pt-BR" sz="2200" kern="1200" dirty="0"/>
            <a:t>Certificação profissional</a:t>
          </a:r>
        </a:p>
      </dsp:txBody>
      <dsp:txXfrm>
        <a:off x="3221137" y="992732"/>
        <a:ext cx="1632795" cy="791764"/>
      </dsp:txXfrm>
    </dsp:sp>
    <dsp:sp modelId="{E53FC3F6-349A-4944-87EC-390A0504CA06}">
      <dsp:nvSpPr>
        <dsp:cNvPr id="0" name=""/>
        <dsp:cNvSpPr/>
      </dsp:nvSpPr>
      <dsp:spPr>
        <a:xfrm rot="2142401">
          <a:off x="2445798" y="2093789"/>
          <a:ext cx="828586" cy="40429"/>
        </a:xfrm>
        <a:custGeom>
          <a:avLst/>
          <a:gdLst/>
          <a:ahLst/>
          <a:cxnLst/>
          <a:rect l="0" t="0" r="0" b="0"/>
          <a:pathLst>
            <a:path>
              <a:moveTo>
                <a:pt x="0" y="20214"/>
              </a:moveTo>
              <a:lnTo>
                <a:pt x="828586" y="20214"/>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39377" y="2093289"/>
        <a:ext cx="41429" cy="41429"/>
      </dsp:txXfrm>
    </dsp:sp>
    <dsp:sp modelId="{31153E8F-8833-46BC-B009-164E85E2D214}">
      <dsp:nvSpPr>
        <dsp:cNvPr id="0" name=""/>
        <dsp:cNvSpPr/>
      </dsp:nvSpPr>
      <dsp:spPr>
        <a:xfrm>
          <a:off x="3196504" y="1935285"/>
          <a:ext cx="1682061" cy="841030"/>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pt-BR" sz="2200" kern="1200" dirty="0"/>
            <a:t>Experiência profissional</a:t>
          </a:r>
        </a:p>
      </dsp:txBody>
      <dsp:txXfrm>
        <a:off x="3221137" y="1959918"/>
        <a:ext cx="1632795" cy="791764"/>
      </dsp:txXfrm>
    </dsp:sp>
    <dsp:sp modelId="{F3E07030-EBBB-43FE-BC23-221FC1F7D710}">
      <dsp:nvSpPr>
        <dsp:cNvPr id="0" name=""/>
        <dsp:cNvSpPr/>
      </dsp:nvSpPr>
      <dsp:spPr>
        <a:xfrm rot="3907178">
          <a:off x="2060490" y="2577382"/>
          <a:ext cx="1599203" cy="40429"/>
        </a:xfrm>
        <a:custGeom>
          <a:avLst/>
          <a:gdLst/>
          <a:ahLst/>
          <a:cxnLst/>
          <a:rect l="0" t="0" r="0" b="0"/>
          <a:pathLst>
            <a:path>
              <a:moveTo>
                <a:pt x="0" y="20214"/>
              </a:moveTo>
              <a:lnTo>
                <a:pt x="1599203" y="20214"/>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20111" y="2557617"/>
        <a:ext cx="79960" cy="79960"/>
      </dsp:txXfrm>
    </dsp:sp>
    <dsp:sp modelId="{C7578876-52FB-4D50-B98C-E3112B701BD4}">
      <dsp:nvSpPr>
        <dsp:cNvPr id="0" name=""/>
        <dsp:cNvSpPr/>
      </dsp:nvSpPr>
      <dsp:spPr>
        <a:xfrm>
          <a:off x="3196504" y="2902470"/>
          <a:ext cx="1682061" cy="841030"/>
        </a:xfrm>
        <a:prstGeom prst="roundRect">
          <a:avLst>
            <a:gd name="adj" fmla="val 10000"/>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pt-BR" sz="2200" kern="1200" dirty="0"/>
            <a:t>Formação superior</a:t>
          </a:r>
        </a:p>
      </dsp:txBody>
      <dsp:txXfrm>
        <a:off x="3221137" y="2927103"/>
        <a:ext cx="1632795" cy="7917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5670B6-26F0-43B9-BC50-F43EA6D1A65B}">
      <dsp:nvSpPr>
        <dsp:cNvPr id="0" name=""/>
        <dsp:cNvSpPr/>
      </dsp:nvSpPr>
      <dsp:spPr>
        <a:xfrm>
          <a:off x="1767" y="212079"/>
          <a:ext cx="2514126" cy="613164"/>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t-BR" sz="1500" b="1" kern="1200" dirty="0">
              <a:solidFill>
                <a:schemeClr val="bg1"/>
              </a:solidFill>
              <a:effectLst>
                <a:outerShdw blurRad="38100" dist="38100" dir="2700000" algn="tl">
                  <a:srgbClr val="000000">
                    <a:alpha val="43137"/>
                  </a:srgbClr>
                </a:outerShdw>
              </a:effectLst>
            </a:rPr>
            <a:t>Representante Legal do Ente</a:t>
          </a:r>
        </a:p>
      </dsp:txBody>
      <dsp:txXfrm>
        <a:off x="19726" y="230038"/>
        <a:ext cx="2478208" cy="577246"/>
      </dsp:txXfrm>
    </dsp:sp>
    <dsp:sp modelId="{AD876D92-F212-48EB-8A9C-9AF081707EE8}">
      <dsp:nvSpPr>
        <dsp:cNvPr id="0" name=""/>
        <dsp:cNvSpPr/>
      </dsp:nvSpPr>
      <dsp:spPr>
        <a:xfrm rot="21526358">
          <a:off x="2515817" y="492874"/>
          <a:ext cx="672124" cy="37177"/>
        </a:xfrm>
        <a:custGeom>
          <a:avLst/>
          <a:gdLst/>
          <a:ahLst/>
          <a:cxnLst/>
          <a:rect l="0" t="0" r="0" b="0"/>
          <a:pathLst>
            <a:path>
              <a:moveTo>
                <a:pt x="0" y="18588"/>
              </a:moveTo>
              <a:lnTo>
                <a:pt x="672124" y="18588"/>
              </a:lnTo>
            </a:path>
          </a:pathLst>
        </a:custGeom>
        <a:noFill/>
        <a:ln w="25400" cap="flat" cmpd="sng" algn="ctr">
          <a:solidFill>
            <a:schemeClr val="accent5">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35076" y="494659"/>
        <a:ext cx="33606" cy="33606"/>
      </dsp:txXfrm>
    </dsp:sp>
    <dsp:sp modelId="{5D789BB7-8146-4DDF-9F47-20032A932E39}">
      <dsp:nvSpPr>
        <dsp:cNvPr id="0" name=""/>
        <dsp:cNvSpPr/>
      </dsp:nvSpPr>
      <dsp:spPr>
        <a:xfrm>
          <a:off x="3187864" y="258163"/>
          <a:ext cx="3169600" cy="492201"/>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t-BR" sz="1500" kern="1200" dirty="0"/>
            <a:t>      Representante Legal da Unidade Gestora </a:t>
          </a:r>
        </a:p>
      </dsp:txBody>
      <dsp:txXfrm>
        <a:off x="3202280" y="272579"/>
        <a:ext cx="3140768" cy="463369"/>
      </dsp:txXfrm>
    </dsp:sp>
    <dsp:sp modelId="{889BC92A-F07B-411E-A541-F4BA1F3B2EAD}">
      <dsp:nvSpPr>
        <dsp:cNvPr id="0" name=""/>
        <dsp:cNvSpPr/>
      </dsp:nvSpPr>
      <dsp:spPr>
        <a:xfrm>
          <a:off x="1767" y="2071064"/>
          <a:ext cx="2406729" cy="649534"/>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t-BR" sz="1500" b="1" kern="1200" dirty="0">
              <a:effectLst>
                <a:outerShdw blurRad="38100" dist="38100" dir="2700000" algn="tl">
                  <a:srgbClr val="000000">
                    <a:alpha val="43137"/>
                  </a:srgbClr>
                </a:outerShdw>
              </a:effectLst>
            </a:rPr>
            <a:t>Representante legal da Unidade Gestora</a:t>
          </a:r>
        </a:p>
      </dsp:txBody>
      <dsp:txXfrm>
        <a:off x="20791" y="2090088"/>
        <a:ext cx="2368681" cy="611486"/>
      </dsp:txXfrm>
    </dsp:sp>
    <dsp:sp modelId="{417E1F6C-8EC5-415C-AC00-52B567E85998}">
      <dsp:nvSpPr>
        <dsp:cNvPr id="0" name=""/>
        <dsp:cNvSpPr/>
      </dsp:nvSpPr>
      <dsp:spPr>
        <a:xfrm rot="18023523">
          <a:off x="2136279" y="1902002"/>
          <a:ext cx="1101899" cy="37177"/>
        </a:xfrm>
        <a:custGeom>
          <a:avLst/>
          <a:gdLst/>
          <a:ahLst/>
          <a:cxnLst/>
          <a:rect l="0" t="0" r="0" b="0"/>
          <a:pathLst>
            <a:path>
              <a:moveTo>
                <a:pt x="0" y="18588"/>
              </a:moveTo>
              <a:lnTo>
                <a:pt x="1101899" y="18588"/>
              </a:lnTo>
            </a:path>
          </a:pathLst>
        </a:custGeom>
        <a:noFill/>
        <a:ln w="25400" cap="flat" cmpd="sng" algn="ctr">
          <a:solidFill>
            <a:schemeClr val="accent5">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659682" y="1893043"/>
        <a:ext cx="55094" cy="55094"/>
      </dsp:txXfrm>
    </dsp:sp>
    <dsp:sp modelId="{8C1E3D60-566A-4E0D-A5A2-0E38CD9E39F3}">
      <dsp:nvSpPr>
        <dsp:cNvPr id="0" name=""/>
        <dsp:cNvSpPr/>
      </dsp:nvSpPr>
      <dsp:spPr>
        <a:xfrm>
          <a:off x="2965963" y="1287975"/>
          <a:ext cx="3598031" cy="314750"/>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t-BR" sz="1500" kern="1200" dirty="0"/>
            <a:t>Demais membros da diretoria</a:t>
          </a:r>
        </a:p>
      </dsp:txBody>
      <dsp:txXfrm>
        <a:off x="2975182" y="1297194"/>
        <a:ext cx="3579593" cy="296312"/>
      </dsp:txXfrm>
    </dsp:sp>
    <dsp:sp modelId="{404B6513-EFFB-4C60-AE0F-49DC7ACDB73C}">
      <dsp:nvSpPr>
        <dsp:cNvPr id="0" name=""/>
        <dsp:cNvSpPr/>
      </dsp:nvSpPr>
      <dsp:spPr>
        <a:xfrm rot="18926108">
          <a:off x="2296001" y="2102711"/>
          <a:ext cx="782457" cy="37177"/>
        </a:xfrm>
        <a:custGeom>
          <a:avLst/>
          <a:gdLst/>
          <a:ahLst/>
          <a:cxnLst/>
          <a:rect l="0" t="0" r="0" b="0"/>
          <a:pathLst>
            <a:path>
              <a:moveTo>
                <a:pt x="0" y="18588"/>
              </a:moveTo>
              <a:lnTo>
                <a:pt x="782457" y="18588"/>
              </a:lnTo>
            </a:path>
          </a:pathLst>
        </a:custGeom>
        <a:noFill/>
        <a:ln w="25400" cap="flat" cmpd="sng" algn="ctr">
          <a:solidFill>
            <a:schemeClr val="accent5">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667668" y="2101738"/>
        <a:ext cx="39122" cy="39122"/>
      </dsp:txXfrm>
    </dsp:sp>
    <dsp:sp modelId="{A784EA09-A7DB-49E3-9A9F-DC9BDC980EFD}">
      <dsp:nvSpPr>
        <dsp:cNvPr id="0" name=""/>
        <dsp:cNvSpPr/>
      </dsp:nvSpPr>
      <dsp:spPr>
        <a:xfrm>
          <a:off x="2965963" y="1695592"/>
          <a:ext cx="3588976" cy="302353"/>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t-BR" sz="1500" kern="1200" dirty="0"/>
            <a:t>Membros do conselho deliberativo</a:t>
          </a:r>
        </a:p>
      </dsp:txBody>
      <dsp:txXfrm>
        <a:off x="2974819" y="1704448"/>
        <a:ext cx="3571264" cy="284641"/>
      </dsp:txXfrm>
    </dsp:sp>
    <dsp:sp modelId="{89B6D030-6D1E-4367-8101-8523446CA667}">
      <dsp:nvSpPr>
        <dsp:cNvPr id="0" name=""/>
        <dsp:cNvSpPr/>
      </dsp:nvSpPr>
      <dsp:spPr>
        <a:xfrm rot="21085961">
          <a:off x="2405351" y="2335250"/>
          <a:ext cx="563757" cy="37177"/>
        </a:xfrm>
        <a:custGeom>
          <a:avLst/>
          <a:gdLst/>
          <a:ahLst/>
          <a:cxnLst/>
          <a:rect l="0" t="0" r="0" b="0"/>
          <a:pathLst>
            <a:path>
              <a:moveTo>
                <a:pt x="0" y="18588"/>
              </a:moveTo>
              <a:lnTo>
                <a:pt x="563757" y="18588"/>
              </a:lnTo>
            </a:path>
          </a:pathLst>
        </a:custGeom>
        <a:noFill/>
        <a:ln w="25400" cap="flat" cmpd="sng" algn="ctr">
          <a:solidFill>
            <a:schemeClr val="accent5">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673135" y="2339745"/>
        <a:ext cx="28187" cy="28187"/>
      </dsp:txXfrm>
    </dsp:sp>
    <dsp:sp modelId="{18F3CE9C-B410-4A54-8765-4D61C681AD76}">
      <dsp:nvSpPr>
        <dsp:cNvPr id="0" name=""/>
        <dsp:cNvSpPr/>
      </dsp:nvSpPr>
      <dsp:spPr>
        <a:xfrm>
          <a:off x="2965963" y="2123939"/>
          <a:ext cx="3579569" cy="375816"/>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t-BR" sz="1500" kern="1200" dirty="0"/>
            <a:t>Membros do conselho fiscal</a:t>
          </a:r>
        </a:p>
      </dsp:txBody>
      <dsp:txXfrm>
        <a:off x="2976970" y="2134946"/>
        <a:ext cx="3557555" cy="353802"/>
      </dsp:txXfrm>
    </dsp:sp>
    <dsp:sp modelId="{B7BDD89F-D44F-4590-9106-34130775BF5F}">
      <dsp:nvSpPr>
        <dsp:cNvPr id="0" name=""/>
        <dsp:cNvSpPr/>
      </dsp:nvSpPr>
      <dsp:spPr>
        <a:xfrm rot="2165023">
          <a:off x="2342329" y="2580377"/>
          <a:ext cx="689799" cy="37177"/>
        </a:xfrm>
        <a:custGeom>
          <a:avLst/>
          <a:gdLst/>
          <a:ahLst/>
          <a:cxnLst/>
          <a:rect l="0" t="0" r="0" b="0"/>
          <a:pathLst>
            <a:path>
              <a:moveTo>
                <a:pt x="0" y="18588"/>
              </a:moveTo>
              <a:lnTo>
                <a:pt x="689799" y="18588"/>
              </a:lnTo>
            </a:path>
          </a:pathLst>
        </a:custGeom>
        <a:noFill/>
        <a:ln w="25400" cap="flat" cmpd="sng" algn="ctr">
          <a:solidFill>
            <a:schemeClr val="accent5">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669984" y="2581721"/>
        <a:ext cx="34489" cy="34489"/>
      </dsp:txXfrm>
    </dsp:sp>
    <dsp:sp modelId="{C161E9AC-E624-41B5-BEB0-04A4B70CB8C7}">
      <dsp:nvSpPr>
        <dsp:cNvPr id="0" name=""/>
        <dsp:cNvSpPr/>
      </dsp:nvSpPr>
      <dsp:spPr>
        <a:xfrm>
          <a:off x="2965963" y="2621088"/>
          <a:ext cx="3539755" cy="362024"/>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t-BR" sz="1500" kern="1200" dirty="0"/>
            <a:t>Responsável pela gestão dos recursos</a:t>
          </a:r>
        </a:p>
      </dsp:txBody>
      <dsp:txXfrm>
        <a:off x="2976566" y="2631691"/>
        <a:ext cx="3518549" cy="340818"/>
      </dsp:txXfrm>
    </dsp:sp>
    <dsp:sp modelId="{06587E88-6ED4-4F6F-B77D-B82AA1AF9F45}">
      <dsp:nvSpPr>
        <dsp:cNvPr id="0" name=""/>
        <dsp:cNvSpPr/>
      </dsp:nvSpPr>
      <dsp:spPr>
        <a:xfrm rot="3340894">
          <a:off x="2169151" y="2830419"/>
          <a:ext cx="1097390" cy="37177"/>
        </a:xfrm>
        <a:custGeom>
          <a:avLst/>
          <a:gdLst/>
          <a:ahLst/>
          <a:cxnLst/>
          <a:rect l="0" t="0" r="0" b="0"/>
          <a:pathLst>
            <a:path>
              <a:moveTo>
                <a:pt x="0" y="18588"/>
              </a:moveTo>
              <a:lnTo>
                <a:pt x="1097390" y="18588"/>
              </a:lnTo>
            </a:path>
          </a:pathLst>
        </a:custGeom>
        <a:noFill/>
        <a:ln w="25400" cap="flat" cmpd="sng" algn="ctr">
          <a:solidFill>
            <a:schemeClr val="accent5">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690411" y="2821573"/>
        <a:ext cx="54869" cy="54869"/>
      </dsp:txXfrm>
    </dsp:sp>
    <dsp:sp modelId="{5DCE3AC4-D85A-4028-963D-C8FFB85C5E01}">
      <dsp:nvSpPr>
        <dsp:cNvPr id="0" name=""/>
        <dsp:cNvSpPr/>
      </dsp:nvSpPr>
      <dsp:spPr>
        <a:xfrm>
          <a:off x="3027196" y="3113768"/>
          <a:ext cx="3525526" cy="376832"/>
        </a:xfrm>
        <a:prstGeom prst="roundRect">
          <a:avLst>
            <a:gd name="adj" fmla="val 10000"/>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t-BR" sz="1500" kern="1200" dirty="0"/>
            <a:t>Membros do comitê de investimentos</a:t>
          </a:r>
        </a:p>
      </dsp:txBody>
      <dsp:txXfrm>
        <a:off x="3038233" y="3124805"/>
        <a:ext cx="3503452" cy="35475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E0DA3-6BBA-4C1B-8596-4E1B61A3E6FB}">
      <dsp:nvSpPr>
        <dsp:cNvPr id="0" name=""/>
        <dsp:cNvSpPr/>
      </dsp:nvSpPr>
      <dsp:spPr>
        <a:xfrm>
          <a:off x="2234916" y="2709333"/>
          <a:ext cx="531123" cy="967163"/>
        </a:xfrm>
        <a:custGeom>
          <a:avLst/>
          <a:gdLst/>
          <a:ahLst/>
          <a:cxnLst/>
          <a:rect l="0" t="0" r="0" b="0"/>
          <a:pathLst>
            <a:path>
              <a:moveTo>
                <a:pt x="0" y="0"/>
              </a:moveTo>
              <a:lnTo>
                <a:pt x="265561" y="0"/>
              </a:lnTo>
              <a:lnTo>
                <a:pt x="265561" y="967163"/>
              </a:lnTo>
              <a:lnTo>
                <a:pt x="531123" y="9671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472893" y="3165330"/>
        <a:ext cx="55170" cy="55170"/>
      </dsp:txXfrm>
    </dsp:sp>
    <dsp:sp modelId="{1CE832CF-ED83-4A53-9A18-7356BB192DB3}">
      <dsp:nvSpPr>
        <dsp:cNvPr id="0" name=""/>
        <dsp:cNvSpPr/>
      </dsp:nvSpPr>
      <dsp:spPr>
        <a:xfrm>
          <a:off x="2234916" y="1544322"/>
          <a:ext cx="531123" cy="1165011"/>
        </a:xfrm>
        <a:custGeom>
          <a:avLst/>
          <a:gdLst/>
          <a:ahLst/>
          <a:cxnLst/>
          <a:rect l="0" t="0" r="0" b="0"/>
          <a:pathLst>
            <a:path>
              <a:moveTo>
                <a:pt x="0" y="1165011"/>
              </a:moveTo>
              <a:lnTo>
                <a:pt x="265561" y="1165011"/>
              </a:lnTo>
              <a:lnTo>
                <a:pt x="265561" y="0"/>
              </a:lnTo>
              <a:lnTo>
                <a:pt x="53112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468469" y="2094818"/>
        <a:ext cx="64018" cy="64018"/>
      </dsp:txXfrm>
    </dsp:sp>
    <dsp:sp modelId="{6FAF0A75-3C33-432E-AD27-97C53E263A66}">
      <dsp:nvSpPr>
        <dsp:cNvPr id="0" name=""/>
        <dsp:cNvSpPr/>
      </dsp:nvSpPr>
      <dsp:spPr>
        <a:xfrm rot="16200000">
          <a:off x="-982896" y="2195565"/>
          <a:ext cx="5408088" cy="10275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pt-BR" sz="3600" kern="1200" dirty="0"/>
            <a:t>Antecedentes Pessoais</a:t>
          </a:r>
        </a:p>
      </dsp:txBody>
      <dsp:txXfrm>
        <a:off x="-982896" y="2195565"/>
        <a:ext cx="5408088" cy="1027536"/>
      </dsp:txXfrm>
    </dsp:sp>
    <dsp:sp modelId="{ECCFED54-8499-4141-BA20-0DECA778AB50}">
      <dsp:nvSpPr>
        <dsp:cNvPr id="0" name=""/>
        <dsp:cNvSpPr/>
      </dsp:nvSpPr>
      <dsp:spPr>
        <a:xfrm>
          <a:off x="2766040" y="705600"/>
          <a:ext cx="3370320" cy="16774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Certidões Negativas da Justiça Estadual e Federal</a:t>
          </a:r>
        </a:p>
      </dsp:txBody>
      <dsp:txXfrm>
        <a:off x="2766040" y="705600"/>
        <a:ext cx="3370320" cy="1677443"/>
      </dsp:txXfrm>
    </dsp:sp>
    <dsp:sp modelId="{F3EC9AD3-88CB-4044-9A48-F2D6D0B8FE38}">
      <dsp:nvSpPr>
        <dsp:cNvPr id="0" name=""/>
        <dsp:cNvSpPr/>
      </dsp:nvSpPr>
      <dsp:spPr>
        <a:xfrm>
          <a:off x="2766040" y="2639928"/>
          <a:ext cx="3370320" cy="20731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Não ter incidido em algumas das situações de inelegibilidade (art. 1º, I, LC 64/1990) - Anexo I da Portaria</a:t>
          </a:r>
        </a:p>
      </dsp:txBody>
      <dsp:txXfrm>
        <a:off x="2766040" y="2639928"/>
        <a:ext cx="3370320" cy="207313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910C46-FD2F-481C-AF72-57F22B041791}">
      <dsp:nvSpPr>
        <dsp:cNvPr id="0" name=""/>
        <dsp:cNvSpPr/>
      </dsp:nvSpPr>
      <dsp:spPr>
        <a:xfrm>
          <a:off x="198061" y="631254"/>
          <a:ext cx="4696091" cy="146752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4006" tIns="91440" rIns="91440" bIns="91440" numCol="1" spcCol="1270" anchor="ctr" anchorCtr="0">
          <a:noAutofit/>
        </a:bodyPr>
        <a:lstStyle/>
        <a:p>
          <a:pPr marL="0" lvl="0" indent="0" algn="just" defTabSz="1066800">
            <a:lnSpc>
              <a:spcPct val="90000"/>
            </a:lnSpc>
            <a:spcBef>
              <a:spcPct val="0"/>
            </a:spcBef>
            <a:spcAft>
              <a:spcPct val="35000"/>
            </a:spcAft>
            <a:buNone/>
          </a:pPr>
          <a:r>
            <a:rPr lang="pt-BR" sz="2400" kern="1200" dirty="0"/>
            <a:t>Renovada a cada 2 anos a partir da última validação.</a:t>
          </a:r>
        </a:p>
      </dsp:txBody>
      <dsp:txXfrm>
        <a:off x="198061" y="631254"/>
        <a:ext cx="4696091" cy="1467528"/>
      </dsp:txXfrm>
    </dsp:sp>
    <dsp:sp modelId="{05DE7EAE-8450-4251-BC7D-CCD308D30488}">
      <dsp:nvSpPr>
        <dsp:cNvPr id="0" name=""/>
        <dsp:cNvSpPr/>
      </dsp:nvSpPr>
      <dsp:spPr>
        <a:xfrm>
          <a:off x="2390" y="419278"/>
          <a:ext cx="1027270" cy="1540905"/>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654348-4D1D-43BA-B133-94459F99F504}">
      <dsp:nvSpPr>
        <dsp:cNvPr id="0" name=""/>
        <dsp:cNvSpPr/>
      </dsp:nvSpPr>
      <dsp:spPr>
        <a:xfrm>
          <a:off x="198061" y="2478710"/>
          <a:ext cx="4696091" cy="146752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4006" tIns="91440" rIns="91440" bIns="91440" numCol="1" spcCol="1270" anchor="ctr" anchorCtr="0">
          <a:noAutofit/>
        </a:bodyPr>
        <a:lstStyle/>
        <a:p>
          <a:pPr marL="0" lvl="0" indent="0" algn="just" defTabSz="1066800">
            <a:lnSpc>
              <a:spcPct val="90000"/>
            </a:lnSpc>
            <a:spcBef>
              <a:spcPct val="0"/>
            </a:spcBef>
            <a:spcAft>
              <a:spcPct val="35000"/>
            </a:spcAft>
            <a:buNone/>
          </a:pPr>
          <a:r>
            <a:rPr lang="pt-BR" sz="2400" kern="1200" dirty="0"/>
            <a:t>Vigente a partir de 27/06/2020 (60 dias, contados da publicação da Portaria.</a:t>
          </a:r>
        </a:p>
      </dsp:txBody>
      <dsp:txXfrm>
        <a:off x="198061" y="2478710"/>
        <a:ext cx="4696091" cy="1467528"/>
      </dsp:txXfrm>
    </dsp:sp>
    <dsp:sp modelId="{5FC65A73-AE9F-4954-9DCD-9863D3540977}">
      <dsp:nvSpPr>
        <dsp:cNvPr id="0" name=""/>
        <dsp:cNvSpPr/>
      </dsp:nvSpPr>
      <dsp:spPr>
        <a:xfrm>
          <a:off x="2390" y="2266733"/>
          <a:ext cx="1027270" cy="1540905"/>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E832CF-ED83-4A53-9A18-7356BB192DB3}">
      <dsp:nvSpPr>
        <dsp:cNvPr id="0" name=""/>
        <dsp:cNvSpPr/>
      </dsp:nvSpPr>
      <dsp:spPr>
        <a:xfrm>
          <a:off x="2232251" y="2663613"/>
          <a:ext cx="189426" cy="91440"/>
        </a:xfrm>
        <a:custGeom>
          <a:avLst/>
          <a:gdLst/>
          <a:ahLst/>
          <a:cxnLst/>
          <a:rect l="0" t="0" r="0" b="0"/>
          <a:pathLst>
            <a:path>
              <a:moveTo>
                <a:pt x="0" y="45720"/>
              </a:moveTo>
              <a:lnTo>
                <a:pt x="189426"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322228" y="2704597"/>
        <a:ext cx="9471" cy="9471"/>
      </dsp:txXfrm>
    </dsp:sp>
    <dsp:sp modelId="{6FAF0A75-3C33-432E-AD27-97C53E263A66}">
      <dsp:nvSpPr>
        <dsp:cNvPr id="0" name=""/>
        <dsp:cNvSpPr/>
      </dsp:nvSpPr>
      <dsp:spPr>
        <a:xfrm rot="16200000">
          <a:off x="-985561" y="2195565"/>
          <a:ext cx="5408088" cy="10275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pt-BR" sz="3600" kern="1200" dirty="0"/>
            <a:t>Experiência Profissional</a:t>
          </a:r>
        </a:p>
      </dsp:txBody>
      <dsp:txXfrm>
        <a:off x="-985561" y="2195565"/>
        <a:ext cx="5408088" cy="1027536"/>
      </dsp:txXfrm>
    </dsp:sp>
    <dsp:sp modelId="{ECCFED54-8499-4141-BA20-0DECA778AB50}">
      <dsp:nvSpPr>
        <dsp:cNvPr id="0" name=""/>
        <dsp:cNvSpPr/>
      </dsp:nvSpPr>
      <dsp:spPr>
        <a:xfrm>
          <a:off x="2421677" y="603031"/>
          <a:ext cx="4059046" cy="421260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pt-BR" sz="2800" kern="1200" dirty="0"/>
            <a:t>Experiência, no mínimo, de </a:t>
          </a:r>
          <a:r>
            <a:rPr lang="pt-BR" sz="2800" u="sng" kern="1200" dirty="0">
              <a:effectLst>
                <a:outerShdw blurRad="38100" dist="38100" dir="2700000" algn="tl">
                  <a:srgbClr val="000000">
                    <a:alpha val="43137"/>
                  </a:srgbClr>
                </a:outerShdw>
              </a:effectLst>
            </a:rPr>
            <a:t>2 anos </a:t>
          </a:r>
          <a:r>
            <a:rPr lang="pt-BR" sz="2800" kern="1200" dirty="0"/>
            <a:t>(previdenciária, financeira, administrativa, contábil, jurídica, fiscalização, atuarial ou auditoria, conforme </a:t>
          </a:r>
          <a:r>
            <a:rPr lang="pt-BR" sz="2800" u="sng" kern="1200" dirty="0">
              <a:effectLst>
                <a:outerShdw blurRad="38100" dist="38100" dir="2700000" algn="tl">
                  <a:srgbClr val="000000">
                    <a:alpha val="43137"/>
                  </a:srgbClr>
                </a:outerShdw>
              </a:effectLst>
            </a:rPr>
            <a:t>definido na legislação ou pelo Conselho Deliberativo</a:t>
          </a:r>
          <a:r>
            <a:rPr lang="pt-BR" sz="2800" kern="1200" dirty="0"/>
            <a:t>,  </a:t>
          </a:r>
          <a:r>
            <a:rPr lang="pt-BR" sz="2800" u="sng" kern="1200" dirty="0">
              <a:effectLst>
                <a:outerShdw blurRad="38100" dist="38100" dir="2700000" algn="tl">
                  <a:srgbClr val="000000">
                    <a:alpha val="43137"/>
                  </a:srgbClr>
                </a:outerShdw>
              </a:effectLst>
            </a:rPr>
            <a:t>conforme especificidade de cada cargo ou função</a:t>
          </a:r>
          <a:r>
            <a:rPr lang="pt-BR" sz="2800" kern="1200" dirty="0"/>
            <a:t>.</a:t>
          </a:r>
        </a:p>
      </dsp:txBody>
      <dsp:txXfrm>
        <a:off x="2421677" y="603031"/>
        <a:ext cx="4059046" cy="421260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910C46-FD2F-481C-AF72-57F22B041791}">
      <dsp:nvSpPr>
        <dsp:cNvPr id="0" name=""/>
        <dsp:cNvSpPr/>
      </dsp:nvSpPr>
      <dsp:spPr>
        <a:xfrm>
          <a:off x="787559" y="355974"/>
          <a:ext cx="3465835" cy="108307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33602" tIns="76200" rIns="76200" bIns="76200" numCol="1" spcCol="1270" anchor="ctr" anchorCtr="0">
          <a:noAutofit/>
        </a:bodyPr>
        <a:lstStyle/>
        <a:p>
          <a:pPr marL="0" lvl="0" indent="0" algn="just" defTabSz="889000">
            <a:lnSpc>
              <a:spcPct val="90000"/>
            </a:lnSpc>
            <a:spcBef>
              <a:spcPct val="0"/>
            </a:spcBef>
            <a:spcAft>
              <a:spcPct val="35000"/>
            </a:spcAft>
            <a:buNone/>
          </a:pPr>
          <a:r>
            <a:rPr lang="pt-BR" sz="2000" kern="1200" dirty="0"/>
            <a:t>Exemplos: currículo, ato de designação, CTPS, trabalho realizado.</a:t>
          </a:r>
        </a:p>
      </dsp:txBody>
      <dsp:txXfrm>
        <a:off x="787559" y="355974"/>
        <a:ext cx="3465835" cy="1083073"/>
      </dsp:txXfrm>
    </dsp:sp>
    <dsp:sp modelId="{05DE7EAE-8450-4251-BC7D-CCD308D30488}">
      <dsp:nvSpPr>
        <dsp:cNvPr id="0" name=""/>
        <dsp:cNvSpPr/>
      </dsp:nvSpPr>
      <dsp:spPr>
        <a:xfrm>
          <a:off x="643149" y="199530"/>
          <a:ext cx="758151" cy="1137227"/>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654348-4D1D-43BA-B133-94459F99F504}">
      <dsp:nvSpPr>
        <dsp:cNvPr id="0" name=""/>
        <dsp:cNvSpPr/>
      </dsp:nvSpPr>
      <dsp:spPr>
        <a:xfrm>
          <a:off x="864085" y="1719443"/>
          <a:ext cx="3465835" cy="108307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33602" tIns="83820" rIns="83820" bIns="83820" numCol="1" spcCol="1270" anchor="ctr" anchorCtr="0">
          <a:noAutofit/>
        </a:bodyPr>
        <a:lstStyle/>
        <a:p>
          <a:pPr marL="0" lvl="0" indent="0" algn="just" defTabSz="977900">
            <a:lnSpc>
              <a:spcPct val="90000"/>
            </a:lnSpc>
            <a:spcBef>
              <a:spcPct val="0"/>
            </a:spcBef>
            <a:spcAft>
              <a:spcPct val="35000"/>
            </a:spcAft>
            <a:buNone/>
          </a:pPr>
          <a:r>
            <a:rPr lang="pt-BR" sz="2200" kern="1200" dirty="0">
              <a:effectLst>
                <a:outerShdw blurRad="38100" dist="38100" dir="2700000" algn="tl">
                  <a:srgbClr val="000000">
                    <a:alpha val="43137"/>
                  </a:srgbClr>
                </a:outerShdw>
              </a:effectLst>
            </a:rPr>
            <a:t>Vigente a partir de 27/04/2020  Portaria.</a:t>
          </a:r>
        </a:p>
      </dsp:txBody>
      <dsp:txXfrm>
        <a:off x="864085" y="1719443"/>
        <a:ext cx="3465835" cy="1083073"/>
      </dsp:txXfrm>
    </dsp:sp>
    <dsp:sp modelId="{5FC65A73-AE9F-4954-9DCD-9863D3540977}">
      <dsp:nvSpPr>
        <dsp:cNvPr id="0" name=""/>
        <dsp:cNvSpPr/>
      </dsp:nvSpPr>
      <dsp:spPr>
        <a:xfrm>
          <a:off x="643149" y="1562999"/>
          <a:ext cx="758151" cy="1137227"/>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03C60C-C347-4B1C-933C-B06F7A7E36CC}">
      <dsp:nvSpPr>
        <dsp:cNvPr id="0" name=""/>
        <dsp:cNvSpPr/>
      </dsp:nvSpPr>
      <dsp:spPr>
        <a:xfrm>
          <a:off x="926643" y="2952326"/>
          <a:ext cx="3465835" cy="108307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33602" tIns="76200" rIns="76200" bIns="76200" numCol="1" spcCol="1270" anchor="ctr" anchorCtr="0">
          <a:noAutofit/>
        </a:bodyPr>
        <a:lstStyle/>
        <a:p>
          <a:pPr marL="0" lvl="0" indent="0" algn="just" defTabSz="889000">
            <a:lnSpc>
              <a:spcPct val="90000"/>
            </a:lnSpc>
            <a:spcBef>
              <a:spcPct val="0"/>
            </a:spcBef>
            <a:spcAft>
              <a:spcPct val="35000"/>
            </a:spcAft>
            <a:buNone/>
          </a:pPr>
          <a:r>
            <a:rPr lang="pt-BR" sz="2000" kern="1200" dirty="0"/>
            <a:t>Apenas para os empossados ou reconduzidos após a publicação da Portaria.</a:t>
          </a:r>
        </a:p>
      </dsp:txBody>
      <dsp:txXfrm>
        <a:off x="926643" y="2952326"/>
        <a:ext cx="3465835" cy="1083073"/>
      </dsp:txXfrm>
    </dsp:sp>
    <dsp:sp modelId="{97B4DE60-26CE-4CDB-96C4-7E93DCA59074}">
      <dsp:nvSpPr>
        <dsp:cNvPr id="0" name=""/>
        <dsp:cNvSpPr/>
      </dsp:nvSpPr>
      <dsp:spPr>
        <a:xfrm>
          <a:off x="643149" y="2926468"/>
          <a:ext cx="758151" cy="1137227"/>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E832CF-ED83-4A53-9A18-7356BB192DB3}">
      <dsp:nvSpPr>
        <dsp:cNvPr id="0" name=""/>
        <dsp:cNvSpPr/>
      </dsp:nvSpPr>
      <dsp:spPr>
        <a:xfrm>
          <a:off x="2229575" y="2663613"/>
          <a:ext cx="189796" cy="91440"/>
        </a:xfrm>
        <a:custGeom>
          <a:avLst/>
          <a:gdLst/>
          <a:ahLst/>
          <a:cxnLst/>
          <a:rect l="0" t="0" r="0" b="0"/>
          <a:pathLst>
            <a:path>
              <a:moveTo>
                <a:pt x="0" y="45720"/>
              </a:moveTo>
              <a:lnTo>
                <a:pt x="189796"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319728" y="2704588"/>
        <a:ext cx="9489" cy="9489"/>
      </dsp:txXfrm>
    </dsp:sp>
    <dsp:sp modelId="{6FAF0A75-3C33-432E-AD27-97C53E263A66}">
      <dsp:nvSpPr>
        <dsp:cNvPr id="0" name=""/>
        <dsp:cNvSpPr/>
      </dsp:nvSpPr>
      <dsp:spPr>
        <a:xfrm rot="16200000">
          <a:off x="-994531" y="2194560"/>
          <a:ext cx="5418667" cy="10295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pt-BR" sz="3600" kern="1200" dirty="0"/>
            <a:t>Formação Superior</a:t>
          </a:r>
        </a:p>
      </dsp:txBody>
      <dsp:txXfrm>
        <a:off x="-994531" y="2194560"/>
        <a:ext cx="5418667" cy="1029546"/>
      </dsp:txXfrm>
    </dsp:sp>
    <dsp:sp modelId="{ECCFED54-8499-4141-BA20-0DECA778AB50}">
      <dsp:nvSpPr>
        <dsp:cNvPr id="0" name=""/>
        <dsp:cNvSpPr/>
      </dsp:nvSpPr>
      <dsp:spPr>
        <a:xfrm>
          <a:off x="2419371" y="598911"/>
          <a:ext cx="4066985" cy="42208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pt-BR" sz="2800" kern="1200" dirty="0"/>
            <a:t>Qualquer Curso Superior</a:t>
          </a:r>
        </a:p>
      </dsp:txBody>
      <dsp:txXfrm>
        <a:off x="2419371" y="598911"/>
        <a:ext cx="4066985" cy="422084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910C46-FD2F-481C-AF72-57F22B041791}">
      <dsp:nvSpPr>
        <dsp:cNvPr id="0" name=""/>
        <dsp:cNvSpPr/>
      </dsp:nvSpPr>
      <dsp:spPr>
        <a:xfrm>
          <a:off x="195861" y="495519"/>
          <a:ext cx="4700682" cy="146896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4978" tIns="91440" rIns="91440" bIns="91440" numCol="1" spcCol="1270" anchor="ctr" anchorCtr="0">
          <a:noAutofit/>
        </a:bodyPr>
        <a:lstStyle/>
        <a:p>
          <a:pPr marL="0" lvl="0" indent="0" algn="just" defTabSz="1066800">
            <a:lnSpc>
              <a:spcPct val="90000"/>
            </a:lnSpc>
            <a:spcBef>
              <a:spcPct val="0"/>
            </a:spcBef>
            <a:spcAft>
              <a:spcPct val="35000"/>
            </a:spcAft>
            <a:buNone/>
          </a:pPr>
          <a:r>
            <a:rPr lang="pt-BR" sz="2400" kern="1200" dirty="0"/>
            <a:t>Vigente a partir de 27/04/2020.</a:t>
          </a:r>
        </a:p>
      </dsp:txBody>
      <dsp:txXfrm>
        <a:off x="195861" y="495519"/>
        <a:ext cx="4700682" cy="1468963"/>
      </dsp:txXfrm>
    </dsp:sp>
    <dsp:sp modelId="{05DE7EAE-8450-4251-BC7D-CCD308D30488}">
      <dsp:nvSpPr>
        <dsp:cNvPr id="0" name=""/>
        <dsp:cNvSpPr/>
      </dsp:nvSpPr>
      <dsp:spPr>
        <a:xfrm>
          <a:off x="0" y="283335"/>
          <a:ext cx="1028274" cy="154241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624171-0EBD-43A5-B640-7B83FF23F585}">
      <dsp:nvSpPr>
        <dsp:cNvPr id="0" name=""/>
        <dsp:cNvSpPr/>
      </dsp:nvSpPr>
      <dsp:spPr>
        <a:xfrm>
          <a:off x="195861" y="2613217"/>
          <a:ext cx="4700682" cy="146896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4978" tIns="91440" rIns="91440" bIns="91440" numCol="1" spcCol="1270" anchor="ctr" anchorCtr="0">
          <a:noAutofit/>
        </a:bodyPr>
        <a:lstStyle/>
        <a:p>
          <a:pPr marL="0" lvl="0" indent="0" algn="just" defTabSz="1066800">
            <a:lnSpc>
              <a:spcPct val="90000"/>
            </a:lnSpc>
            <a:spcBef>
              <a:spcPct val="0"/>
            </a:spcBef>
            <a:spcAft>
              <a:spcPct val="35000"/>
            </a:spcAft>
            <a:buNone/>
          </a:pPr>
          <a:r>
            <a:rPr lang="pt-BR" sz="2400" kern="1200" dirty="0"/>
            <a:t>Apenas para os empossados ou reconduzidos após a publicação da Portaria.</a:t>
          </a:r>
        </a:p>
      </dsp:txBody>
      <dsp:txXfrm>
        <a:off x="195861" y="2613217"/>
        <a:ext cx="4700682" cy="1468963"/>
      </dsp:txXfrm>
    </dsp:sp>
    <dsp:sp modelId="{C95E6A88-697D-44C3-BA7A-6631AEE4342F}">
      <dsp:nvSpPr>
        <dsp:cNvPr id="0" name=""/>
        <dsp:cNvSpPr/>
      </dsp:nvSpPr>
      <dsp:spPr>
        <a:xfrm>
          <a:off x="0" y="2401034"/>
          <a:ext cx="1028274" cy="154241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305E4-E20C-4E6C-A61D-9DA77CB84794}">
      <dsp:nvSpPr>
        <dsp:cNvPr id="0" name=""/>
        <dsp:cNvSpPr/>
      </dsp:nvSpPr>
      <dsp:spPr>
        <a:xfrm>
          <a:off x="5808450" y="4820925"/>
          <a:ext cx="527771" cy="567354"/>
        </a:xfrm>
        <a:custGeom>
          <a:avLst/>
          <a:gdLst/>
          <a:ahLst/>
          <a:cxnLst/>
          <a:rect l="0" t="0" r="0" b="0"/>
          <a:pathLst>
            <a:path>
              <a:moveTo>
                <a:pt x="0" y="0"/>
              </a:moveTo>
              <a:lnTo>
                <a:pt x="263885" y="0"/>
              </a:lnTo>
              <a:lnTo>
                <a:pt x="263885" y="567354"/>
              </a:lnTo>
              <a:lnTo>
                <a:pt x="527771" y="56735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5020CD8-475D-4245-8FDE-23F68A6A3DE8}">
      <dsp:nvSpPr>
        <dsp:cNvPr id="0" name=""/>
        <dsp:cNvSpPr/>
      </dsp:nvSpPr>
      <dsp:spPr>
        <a:xfrm>
          <a:off x="5808450" y="4253571"/>
          <a:ext cx="527771" cy="567354"/>
        </a:xfrm>
        <a:custGeom>
          <a:avLst/>
          <a:gdLst/>
          <a:ahLst/>
          <a:cxnLst/>
          <a:rect l="0" t="0" r="0" b="0"/>
          <a:pathLst>
            <a:path>
              <a:moveTo>
                <a:pt x="0" y="567354"/>
              </a:moveTo>
              <a:lnTo>
                <a:pt x="263885" y="567354"/>
              </a:lnTo>
              <a:lnTo>
                <a:pt x="263885" y="0"/>
              </a:lnTo>
              <a:lnTo>
                <a:pt x="527771" y="0"/>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A80ECB5-948C-4A75-9C59-F447FBDFEF85}">
      <dsp:nvSpPr>
        <dsp:cNvPr id="0" name=""/>
        <dsp:cNvSpPr/>
      </dsp:nvSpPr>
      <dsp:spPr>
        <a:xfrm>
          <a:off x="2641821" y="3118862"/>
          <a:ext cx="527771" cy="1702062"/>
        </a:xfrm>
        <a:custGeom>
          <a:avLst/>
          <a:gdLst/>
          <a:ahLst/>
          <a:cxnLst/>
          <a:rect l="0" t="0" r="0" b="0"/>
          <a:pathLst>
            <a:path>
              <a:moveTo>
                <a:pt x="0" y="0"/>
              </a:moveTo>
              <a:lnTo>
                <a:pt x="263885" y="0"/>
              </a:lnTo>
              <a:lnTo>
                <a:pt x="263885" y="1702062"/>
              </a:lnTo>
              <a:lnTo>
                <a:pt x="527771" y="1702062"/>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B07C771-F68A-44DB-975D-6F72E64FF011}">
      <dsp:nvSpPr>
        <dsp:cNvPr id="0" name=""/>
        <dsp:cNvSpPr/>
      </dsp:nvSpPr>
      <dsp:spPr>
        <a:xfrm>
          <a:off x="8975078" y="3073143"/>
          <a:ext cx="527771" cy="91440"/>
        </a:xfrm>
        <a:custGeom>
          <a:avLst/>
          <a:gdLst/>
          <a:ahLst/>
          <a:cxnLst/>
          <a:rect l="0" t="0" r="0" b="0"/>
          <a:pathLst>
            <a:path>
              <a:moveTo>
                <a:pt x="0" y="45720"/>
              </a:moveTo>
              <a:lnTo>
                <a:pt x="527771" y="45720"/>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3BA415C-7833-42DC-B405-523402C7C39C}">
      <dsp:nvSpPr>
        <dsp:cNvPr id="0" name=""/>
        <dsp:cNvSpPr/>
      </dsp:nvSpPr>
      <dsp:spPr>
        <a:xfrm>
          <a:off x="5808450" y="3073143"/>
          <a:ext cx="527771" cy="91440"/>
        </a:xfrm>
        <a:custGeom>
          <a:avLst/>
          <a:gdLst/>
          <a:ahLst/>
          <a:cxnLst/>
          <a:rect l="0" t="0" r="0" b="0"/>
          <a:pathLst>
            <a:path>
              <a:moveTo>
                <a:pt x="0" y="45720"/>
              </a:moveTo>
              <a:lnTo>
                <a:pt x="527771" y="45720"/>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6544D37-36F2-4ED6-B5E1-64CEDA46AC7A}">
      <dsp:nvSpPr>
        <dsp:cNvPr id="0" name=""/>
        <dsp:cNvSpPr/>
      </dsp:nvSpPr>
      <dsp:spPr>
        <a:xfrm>
          <a:off x="2641821" y="3073142"/>
          <a:ext cx="527771" cy="91440"/>
        </a:xfrm>
        <a:custGeom>
          <a:avLst/>
          <a:gdLst/>
          <a:ahLst/>
          <a:cxnLst/>
          <a:rect l="0" t="0" r="0" b="0"/>
          <a:pathLst>
            <a:path>
              <a:moveTo>
                <a:pt x="0" y="45720"/>
              </a:moveTo>
              <a:lnTo>
                <a:pt x="527771" y="45720"/>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2FF1D68-FD78-48F9-8496-E086DBFCD92E}">
      <dsp:nvSpPr>
        <dsp:cNvPr id="0" name=""/>
        <dsp:cNvSpPr/>
      </dsp:nvSpPr>
      <dsp:spPr>
        <a:xfrm>
          <a:off x="8975078" y="1416800"/>
          <a:ext cx="527771" cy="567354"/>
        </a:xfrm>
        <a:custGeom>
          <a:avLst/>
          <a:gdLst/>
          <a:ahLst/>
          <a:cxnLst/>
          <a:rect l="0" t="0" r="0" b="0"/>
          <a:pathLst>
            <a:path>
              <a:moveTo>
                <a:pt x="0" y="0"/>
              </a:moveTo>
              <a:lnTo>
                <a:pt x="263885" y="0"/>
              </a:lnTo>
              <a:lnTo>
                <a:pt x="263885" y="567354"/>
              </a:lnTo>
              <a:lnTo>
                <a:pt x="527771" y="567354"/>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A9B9075-E5C8-42FC-B894-30362D0E0934}">
      <dsp:nvSpPr>
        <dsp:cNvPr id="0" name=""/>
        <dsp:cNvSpPr/>
      </dsp:nvSpPr>
      <dsp:spPr>
        <a:xfrm>
          <a:off x="8975078" y="849446"/>
          <a:ext cx="527771" cy="567354"/>
        </a:xfrm>
        <a:custGeom>
          <a:avLst/>
          <a:gdLst/>
          <a:ahLst/>
          <a:cxnLst/>
          <a:rect l="0" t="0" r="0" b="0"/>
          <a:pathLst>
            <a:path>
              <a:moveTo>
                <a:pt x="0" y="567354"/>
              </a:moveTo>
              <a:lnTo>
                <a:pt x="263885" y="567354"/>
              </a:lnTo>
              <a:lnTo>
                <a:pt x="263885" y="0"/>
              </a:lnTo>
              <a:lnTo>
                <a:pt x="527771" y="0"/>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8D7E4CC-BF82-47CE-A863-7DFF0EAC0FE8}">
      <dsp:nvSpPr>
        <dsp:cNvPr id="0" name=""/>
        <dsp:cNvSpPr/>
      </dsp:nvSpPr>
      <dsp:spPr>
        <a:xfrm>
          <a:off x="5808450" y="1371080"/>
          <a:ext cx="527771" cy="91440"/>
        </a:xfrm>
        <a:custGeom>
          <a:avLst/>
          <a:gdLst/>
          <a:ahLst/>
          <a:cxnLst/>
          <a:rect l="0" t="0" r="0" b="0"/>
          <a:pathLst>
            <a:path>
              <a:moveTo>
                <a:pt x="0" y="45720"/>
              </a:moveTo>
              <a:lnTo>
                <a:pt x="527771" y="45720"/>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5EA96FD-F825-4E2E-AD9B-67258E4892C2}">
      <dsp:nvSpPr>
        <dsp:cNvPr id="0" name=""/>
        <dsp:cNvSpPr/>
      </dsp:nvSpPr>
      <dsp:spPr>
        <a:xfrm>
          <a:off x="2641821" y="1416800"/>
          <a:ext cx="527771" cy="1702062"/>
        </a:xfrm>
        <a:custGeom>
          <a:avLst/>
          <a:gdLst/>
          <a:ahLst/>
          <a:cxnLst/>
          <a:rect l="0" t="0" r="0" b="0"/>
          <a:pathLst>
            <a:path>
              <a:moveTo>
                <a:pt x="0" y="1702062"/>
              </a:moveTo>
              <a:lnTo>
                <a:pt x="263885" y="1702062"/>
              </a:lnTo>
              <a:lnTo>
                <a:pt x="263885" y="0"/>
              </a:lnTo>
              <a:lnTo>
                <a:pt x="527771" y="0"/>
              </a:lnTo>
            </a:path>
          </a:pathLst>
        </a:cu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71478C9-B666-45D6-AF91-2FD5C75C4692}">
      <dsp:nvSpPr>
        <dsp:cNvPr id="0" name=""/>
        <dsp:cNvSpPr/>
      </dsp:nvSpPr>
      <dsp:spPr>
        <a:xfrm>
          <a:off x="2965" y="2716437"/>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Etapas</a:t>
          </a:r>
        </a:p>
      </dsp:txBody>
      <dsp:txXfrm>
        <a:off x="2965" y="2716437"/>
        <a:ext cx="2638856" cy="804851"/>
      </dsp:txXfrm>
    </dsp:sp>
    <dsp:sp modelId="{6684A32A-02D3-4D65-9348-EB55904E196A}">
      <dsp:nvSpPr>
        <dsp:cNvPr id="0" name=""/>
        <dsp:cNvSpPr/>
      </dsp:nvSpPr>
      <dsp:spPr>
        <a:xfrm>
          <a:off x="3169593" y="1014374"/>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Comissão do Pró-Gestão</a:t>
          </a:r>
        </a:p>
      </dsp:txBody>
      <dsp:txXfrm>
        <a:off x="3169593" y="1014374"/>
        <a:ext cx="2638856" cy="804851"/>
      </dsp:txXfrm>
    </dsp:sp>
    <dsp:sp modelId="{BBE5369B-4C70-455E-A984-137DF957BBF6}">
      <dsp:nvSpPr>
        <dsp:cNvPr id="0" name=""/>
        <dsp:cNvSpPr/>
      </dsp:nvSpPr>
      <dsp:spPr>
        <a:xfrm>
          <a:off x="6336221" y="1014374"/>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Competência p/ definir:</a:t>
          </a:r>
        </a:p>
      </dsp:txBody>
      <dsp:txXfrm>
        <a:off x="6336221" y="1014374"/>
        <a:ext cx="2638856" cy="804851"/>
      </dsp:txXfrm>
    </dsp:sp>
    <dsp:sp modelId="{0D6D2586-49B1-4697-B49A-5217B0EA03B8}">
      <dsp:nvSpPr>
        <dsp:cNvPr id="0" name=""/>
        <dsp:cNvSpPr/>
      </dsp:nvSpPr>
      <dsp:spPr>
        <a:xfrm>
          <a:off x="9502850" y="447020"/>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Requisitos dos Certificados dos profissionais</a:t>
          </a:r>
        </a:p>
      </dsp:txBody>
      <dsp:txXfrm>
        <a:off x="9502850" y="447020"/>
        <a:ext cx="2638856" cy="804851"/>
      </dsp:txXfrm>
    </dsp:sp>
    <dsp:sp modelId="{FF671780-3983-4BAF-9C6E-99B3A2CCEF52}">
      <dsp:nvSpPr>
        <dsp:cNvPr id="0" name=""/>
        <dsp:cNvSpPr/>
      </dsp:nvSpPr>
      <dsp:spPr>
        <a:xfrm>
          <a:off x="9502850" y="1581728"/>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Critérios de Qualificação Técnica das Entidades Certificadoras</a:t>
          </a:r>
        </a:p>
      </dsp:txBody>
      <dsp:txXfrm>
        <a:off x="9502850" y="1581728"/>
        <a:ext cx="2638856" cy="804851"/>
      </dsp:txXfrm>
    </dsp:sp>
    <dsp:sp modelId="{0B9F44D6-966A-4839-BFA9-26441ED8A92C}">
      <dsp:nvSpPr>
        <dsp:cNvPr id="0" name=""/>
        <dsp:cNvSpPr/>
      </dsp:nvSpPr>
      <dsp:spPr>
        <a:xfrm>
          <a:off x="3169593" y="2716437"/>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Aprovação do Manual da Certificação Profissional</a:t>
          </a:r>
        </a:p>
      </dsp:txBody>
      <dsp:txXfrm>
        <a:off x="3169593" y="2716437"/>
        <a:ext cx="2638856" cy="804851"/>
      </dsp:txXfrm>
    </dsp:sp>
    <dsp:sp modelId="{23601914-FE02-4413-91A1-2A05E78C972E}">
      <dsp:nvSpPr>
        <dsp:cNvPr id="0" name=""/>
        <dsp:cNvSpPr/>
      </dsp:nvSpPr>
      <dsp:spPr>
        <a:xfrm>
          <a:off x="6336221" y="2716437"/>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Análise e Deliberação do CNRPPS </a:t>
          </a:r>
        </a:p>
      </dsp:txBody>
      <dsp:txXfrm>
        <a:off x="6336221" y="2716437"/>
        <a:ext cx="2638856" cy="804851"/>
      </dsp:txXfrm>
    </dsp:sp>
    <dsp:sp modelId="{833452E9-4061-4D6F-B83B-3BADD144FCBB}">
      <dsp:nvSpPr>
        <dsp:cNvPr id="0" name=""/>
        <dsp:cNvSpPr/>
      </dsp:nvSpPr>
      <dsp:spPr>
        <a:xfrm>
          <a:off x="9502850" y="2716437"/>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Reunião dia 20/05/21</a:t>
          </a:r>
        </a:p>
      </dsp:txBody>
      <dsp:txXfrm>
        <a:off x="9502850" y="2716437"/>
        <a:ext cx="2638856" cy="804851"/>
      </dsp:txXfrm>
    </dsp:sp>
    <dsp:sp modelId="{A2D1BF09-1D14-45BF-B9F0-69AA563BB661}">
      <dsp:nvSpPr>
        <dsp:cNvPr id="0" name=""/>
        <dsp:cNvSpPr/>
      </dsp:nvSpPr>
      <dsp:spPr>
        <a:xfrm>
          <a:off x="3169593" y="4418500"/>
          <a:ext cx="2638856"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Portaria SPREV nº 6.182/21</a:t>
          </a:r>
        </a:p>
      </dsp:txBody>
      <dsp:txXfrm>
        <a:off x="3169593" y="4418500"/>
        <a:ext cx="2638856" cy="804851"/>
      </dsp:txXfrm>
    </dsp:sp>
    <dsp:sp modelId="{F51ED07D-AAE1-4A53-8151-71DA9520576F}">
      <dsp:nvSpPr>
        <dsp:cNvPr id="0" name=""/>
        <dsp:cNvSpPr/>
      </dsp:nvSpPr>
      <dsp:spPr>
        <a:xfrm>
          <a:off x="6336221" y="3851145"/>
          <a:ext cx="4223041"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Autoriza a divulgação do Manual da Certificação Profissional.</a:t>
          </a:r>
        </a:p>
      </dsp:txBody>
      <dsp:txXfrm>
        <a:off x="6336221" y="3851145"/>
        <a:ext cx="4223041" cy="804851"/>
      </dsp:txXfrm>
    </dsp:sp>
    <dsp:sp modelId="{F2BE4D90-515C-4D8C-A524-AB8B97DC55FC}">
      <dsp:nvSpPr>
        <dsp:cNvPr id="0" name=""/>
        <dsp:cNvSpPr/>
      </dsp:nvSpPr>
      <dsp:spPr>
        <a:xfrm>
          <a:off x="6336221" y="4985854"/>
          <a:ext cx="4223015" cy="804851"/>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Abre a oportunidade de apresentação da documentação p/ credenciamento e reconhecimento dos certificados</a:t>
          </a:r>
        </a:p>
      </dsp:txBody>
      <dsp:txXfrm>
        <a:off x="6336221" y="4985854"/>
        <a:ext cx="4223015" cy="80485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476D24-8A62-436B-B5E9-E6DC91B3713F}">
      <dsp:nvSpPr>
        <dsp:cNvPr id="0" name=""/>
        <dsp:cNvSpPr/>
      </dsp:nvSpPr>
      <dsp:spPr>
        <a:xfrm>
          <a:off x="3055" y="1962177"/>
          <a:ext cx="1837531" cy="706497"/>
        </a:xfrm>
        <a:prstGeom prst="rect">
          <a:avLst/>
        </a:prstGeom>
        <a:solidFill>
          <a:schemeClr val="accent5">
            <a:lumMod val="40000"/>
            <a:lumOff val="6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pt-BR" sz="1400" b="1" kern="1200" dirty="0">
              <a:solidFill>
                <a:schemeClr val="accent3">
                  <a:lumMod val="50000"/>
                </a:schemeClr>
              </a:solidFill>
            </a:rPr>
            <a:t>MTP: 4 titulares;</a:t>
          </a:r>
          <a:endParaRPr lang="pt-BR" sz="1400" kern="1200" dirty="0"/>
        </a:p>
      </dsp:txBody>
      <dsp:txXfrm>
        <a:off x="3055" y="1962177"/>
        <a:ext cx="1837531" cy="706497"/>
      </dsp:txXfrm>
    </dsp:sp>
    <dsp:sp modelId="{51CE8308-2E29-4345-8898-386765C8D7E9}">
      <dsp:nvSpPr>
        <dsp:cNvPr id="0" name=""/>
        <dsp:cNvSpPr/>
      </dsp:nvSpPr>
      <dsp:spPr>
        <a:xfrm>
          <a:off x="3055" y="2668674"/>
          <a:ext cx="1837531" cy="787815"/>
        </a:xfrm>
        <a:prstGeom prst="rect">
          <a:avLst/>
        </a:prstGeom>
        <a:solidFill>
          <a:schemeClr val="accent3">
            <a:lumMod val="60000"/>
            <a:lumOff val="40000"/>
            <a:alpha val="90000"/>
          </a:schemeClr>
        </a:solidFill>
        <a:ln w="25400" cap="flat" cmpd="sng" algn="ctr">
          <a:solidFill>
            <a:schemeClr val="accent3">
              <a:lumMod val="5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ü"/>
          </a:pPr>
          <a:r>
            <a:rPr lang="pt-BR" sz="1400" b="1" kern="1200" dirty="0">
              <a:solidFill>
                <a:schemeClr val="accent3">
                  <a:lumMod val="50000"/>
                </a:schemeClr>
              </a:solidFill>
            </a:rPr>
            <a:t>2 suplentes </a:t>
          </a:r>
          <a:endParaRPr lang="pt-BR" sz="1400" b="1" kern="1200" dirty="0"/>
        </a:p>
      </dsp:txBody>
      <dsp:txXfrm>
        <a:off x="3055" y="2668674"/>
        <a:ext cx="1837531" cy="787815"/>
      </dsp:txXfrm>
    </dsp:sp>
    <dsp:sp modelId="{109DD3CA-53D0-48CA-B5D2-9C9CA8C2A232}">
      <dsp:nvSpPr>
        <dsp:cNvPr id="0" name=""/>
        <dsp:cNvSpPr/>
      </dsp:nvSpPr>
      <dsp:spPr>
        <a:xfrm>
          <a:off x="2097841" y="1962177"/>
          <a:ext cx="1837531" cy="706497"/>
        </a:xfrm>
        <a:prstGeom prst="rect">
          <a:avLst/>
        </a:prstGeom>
        <a:solidFill>
          <a:schemeClr val="accent5">
            <a:lumMod val="40000"/>
            <a:lumOff val="6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pt-BR" sz="1400" b="1" kern="1200" dirty="0">
              <a:solidFill>
                <a:schemeClr val="accent3">
                  <a:lumMod val="50000"/>
                </a:schemeClr>
              </a:solidFill>
            </a:rPr>
            <a:t>TCE/</a:t>
          </a:r>
          <a:r>
            <a:rPr lang="pt-BR" sz="1400" b="1" kern="1200" dirty="0" err="1">
              <a:solidFill>
                <a:schemeClr val="accent3">
                  <a:lumMod val="50000"/>
                </a:schemeClr>
              </a:solidFill>
            </a:rPr>
            <a:t>Atricon</a:t>
          </a:r>
          <a:r>
            <a:rPr lang="pt-BR" sz="1400" b="1" kern="1200" dirty="0">
              <a:solidFill>
                <a:schemeClr val="accent3">
                  <a:lumMod val="50000"/>
                </a:schemeClr>
              </a:solidFill>
            </a:rPr>
            <a:t>: 2 titulares</a:t>
          </a:r>
          <a:endParaRPr lang="pt-BR" sz="1400" kern="1200" dirty="0"/>
        </a:p>
      </dsp:txBody>
      <dsp:txXfrm>
        <a:off x="2097841" y="1962177"/>
        <a:ext cx="1837531" cy="706497"/>
      </dsp:txXfrm>
    </dsp:sp>
    <dsp:sp modelId="{F3B8D7DF-0CE4-4268-87BB-314CBDC89CF5}">
      <dsp:nvSpPr>
        <dsp:cNvPr id="0" name=""/>
        <dsp:cNvSpPr/>
      </dsp:nvSpPr>
      <dsp:spPr>
        <a:xfrm>
          <a:off x="2097841" y="2668674"/>
          <a:ext cx="1837531" cy="787815"/>
        </a:xfrm>
        <a:prstGeom prst="rect">
          <a:avLst/>
        </a:prstGeom>
        <a:solidFill>
          <a:schemeClr val="accent3">
            <a:lumMod val="60000"/>
            <a:lumOff val="40000"/>
            <a:alpha val="90000"/>
          </a:schemeClr>
        </a:solidFill>
        <a:ln w="25400" cap="flat" cmpd="sng" algn="ctr">
          <a:solidFill>
            <a:schemeClr val="accent3">
              <a:lumMod val="5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ü"/>
          </a:pPr>
          <a:r>
            <a:rPr lang="pt-BR" sz="1400" b="1" kern="1200" dirty="0"/>
            <a:t>2 suplentes</a:t>
          </a:r>
        </a:p>
      </dsp:txBody>
      <dsp:txXfrm>
        <a:off x="2097841" y="2668674"/>
        <a:ext cx="1837531" cy="787815"/>
      </dsp:txXfrm>
    </dsp:sp>
    <dsp:sp modelId="{8D4505F3-C0CD-46E3-B1F3-4CE2598C8FE0}">
      <dsp:nvSpPr>
        <dsp:cNvPr id="0" name=""/>
        <dsp:cNvSpPr/>
      </dsp:nvSpPr>
      <dsp:spPr>
        <a:xfrm>
          <a:off x="4192627" y="1962177"/>
          <a:ext cx="1837531" cy="706497"/>
        </a:xfrm>
        <a:prstGeom prst="rect">
          <a:avLst/>
        </a:prstGeom>
        <a:solidFill>
          <a:schemeClr val="accent5">
            <a:lumMod val="40000"/>
            <a:lumOff val="6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pt-BR" sz="1400" b="1" kern="1200" dirty="0">
              <a:solidFill>
                <a:schemeClr val="accent3">
                  <a:lumMod val="50000"/>
                </a:schemeClr>
              </a:solidFill>
            </a:rPr>
            <a:t>CONAPREV: 4, sendo 2 de Estados e 2 de Municípios</a:t>
          </a:r>
          <a:endParaRPr lang="pt-BR" sz="1400" kern="1200" dirty="0"/>
        </a:p>
      </dsp:txBody>
      <dsp:txXfrm>
        <a:off x="4192627" y="1962177"/>
        <a:ext cx="1837531" cy="706497"/>
      </dsp:txXfrm>
    </dsp:sp>
    <dsp:sp modelId="{A816394D-53E7-4668-BE3C-01F910D7ED22}">
      <dsp:nvSpPr>
        <dsp:cNvPr id="0" name=""/>
        <dsp:cNvSpPr/>
      </dsp:nvSpPr>
      <dsp:spPr>
        <a:xfrm>
          <a:off x="4192627" y="2668674"/>
          <a:ext cx="1837531" cy="787815"/>
        </a:xfrm>
        <a:prstGeom prst="rect">
          <a:avLst/>
        </a:prstGeom>
        <a:solidFill>
          <a:schemeClr val="accent3">
            <a:lumMod val="60000"/>
            <a:lumOff val="40000"/>
            <a:alpha val="90000"/>
          </a:schemeClr>
        </a:solidFill>
        <a:ln w="25400" cap="flat" cmpd="sng" algn="ctr">
          <a:solidFill>
            <a:schemeClr val="accent3">
              <a:lumMod val="5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ü"/>
          </a:pPr>
          <a:r>
            <a:rPr lang="pt-BR" sz="1400" b="1" kern="1200" dirty="0"/>
            <a:t>1 suplente dos Estados e 1 suplente dos Municípios</a:t>
          </a:r>
        </a:p>
      </dsp:txBody>
      <dsp:txXfrm>
        <a:off x="4192627" y="2668674"/>
        <a:ext cx="1837531" cy="787815"/>
      </dsp:txXfrm>
    </dsp:sp>
    <dsp:sp modelId="{B999529A-BDF6-4F7E-B0F2-D8FC829A459E}">
      <dsp:nvSpPr>
        <dsp:cNvPr id="0" name=""/>
        <dsp:cNvSpPr/>
      </dsp:nvSpPr>
      <dsp:spPr>
        <a:xfrm>
          <a:off x="6287412" y="1962177"/>
          <a:ext cx="1837531" cy="706497"/>
        </a:xfrm>
        <a:prstGeom prst="rect">
          <a:avLst/>
        </a:prstGeom>
        <a:solidFill>
          <a:schemeClr val="accent5">
            <a:lumMod val="40000"/>
            <a:lumOff val="6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pt-BR" sz="1400" b="1" kern="1200" dirty="0">
              <a:solidFill>
                <a:schemeClr val="accent3">
                  <a:lumMod val="50000"/>
                </a:schemeClr>
              </a:solidFill>
            </a:rPr>
            <a:t>Associação Regional de RPPS: 1 </a:t>
          </a:r>
          <a:endParaRPr lang="pt-BR" sz="1400" kern="1200" dirty="0"/>
        </a:p>
      </dsp:txBody>
      <dsp:txXfrm>
        <a:off x="6287412" y="1962177"/>
        <a:ext cx="1837531" cy="706497"/>
      </dsp:txXfrm>
    </dsp:sp>
    <dsp:sp modelId="{70C14751-CC37-436B-A074-CCE7F2023689}">
      <dsp:nvSpPr>
        <dsp:cNvPr id="0" name=""/>
        <dsp:cNvSpPr/>
      </dsp:nvSpPr>
      <dsp:spPr>
        <a:xfrm>
          <a:off x="6287412" y="2668674"/>
          <a:ext cx="1837531" cy="787815"/>
        </a:xfrm>
        <a:prstGeom prst="rect">
          <a:avLst/>
        </a:prstGeom>
        <a:solidFill>
          <a:schemeClr val="accent3">
            <a:lumMod val="60000"/>
            <a:lumOff val="40000"/>
            <a:alpha val="90000"/>
          </a:schemeClr>
        </a:solidFill>
        <a:ln w="25400" cap="flat" cmpd="sng" algn="ctr">
          <a:solidFill>
            <a:schemeClr val="accent3">
              <a:lumMod val="5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ü"/>
          </a:pPr>
          <a:r>
            <a:rPr lang="pt-BR" sz="1400" b="1" kern="1200"/>
            <a:t>1 suplente</a:t>
          </a:r>
          <a:r>
            <a:rPr lang="pt-BR" sz="1400" b="1" kern="1200">
              <a:solidFill>
                <a:schemeClr val="accent3">
                  <a:lumMod val="50000"/>
                </a:schemeClr>
              </a:solidFill>
            </a:rPr>
            <a:t>.</a:t>
          </a:r>
          <a:endParaRPr lang="pt-BR" sz="1400" b="1" kern="1200" dirty="0"/>
        </a:p>
      </dsp:txBody>
      <dsp:txXfrm>
        <a:off x="6287412" y="2668674"/>
        <a:ext cx="1837531" cy="78781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3649C-BF32-4CEC-9EF9-29A086AB8CFD}">
      <dsp:nvSpPr>
        <dsp:cNvPr id="0" name=""/>
        <dsp:cNvSpPr/>
      </dsp:nvSpPr>
      <dsp:spPr>
        <a:xfrm>
          <a:off x="5221" y="0"/>
          <a:ext cx="1832195" cy="52019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pt-BR" sz="2600" kern="1200"/>
            <a:t>SPREV/MTP</a:t>
          </a:r>
        </a:p>
      </dsp:txBody>
      <dsp:txXfrm>
        <a:off x="5221" y="0"/>
        <a:ext cx="1832195" cy="1560596"/>
      </dsp:txXfrm>
    </dsp:sp>
    <dsp:sp modelId="{535AA949-B488-4DF8-AE2B-C157A60C00C1}">
      <dsp:nvSpPr>
        <dsp:cNvPr id="0" name=""/>
        <dsp:cNvSpPr/>
      </dsp:nvSpPr>
      <dsp:spPr>
        <a:xfrm>
          <a:off x="188440" y="1562120"/>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Titulares: Miguel Chaves (coordenador), Luciano Silva, Márcia Caldas e Hélio Fernandes </a:t>
          </a:r>
        </a:p>
      </dsp:txBody>
      <dsp:txXfrm>
        <a:off x="231371" y="1605051"/>
        <a:ext cx="1379894" cy="1482608"/>
      </dsp:txXfrm>
    </dsp:sp>
    <dsp:sp modelId="{6812FE0B-1C1D-4458-8C22-F3AEDAD4225D}">
      <dsp:nvSpPr>
        <dsp:cNvPr id="0" name=""/>
        <dsp:cNvSpPr/>
      </dsp:nvSpPr>
      <dsp:spPr>
        <a:xfrm>
          <a:off x="188440" y="3371894"/>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Suplentes: Júlio Santos e Gustavo Neves </a:t>
          </a:r>
        </a:p>
      </dsp:txBody>
      <dsp:txXfrm>
        <a:off x="231371" y="3414825"/>
        <a:ext cx="1379894" cy="1482608"/>
      </dsp:txXfrm>
    </dsp:sp>
    <dsp:sp modelId="{85C75510-CBE3-4F2D-AC58-2266CE2A4567}">
      <dsp:nvSpPr>
        <dsp:cNvPr id="0" name=""/>
        <dsp:cNvSpPr/>
      </dsp:nvSpPr>
      <dsp:spPr>
        <a:xfrm>
          <a:off x="1974831" y="0"/>
          <a:ext cx="1832195" cy="52019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pt-BR" sz="2600" kern="1200"/>
            <a:t>RPPS Estados</a:t>
          </a:r>
        </a:p>
      </dsp:txBody>
      <dsp:txXfrm>
        <a:off x="1974831" y="0"/>
        <a:ext cx="1832195" cy="1560596"/>
      </dsp:txXfrm>
    </dsp:sp>
    <dsp:sp modelId="{58DEE070-B058-4A50-B7C6-E954E351EC08}">
      <dsp:nvSpPr>
        <dsp:cNvPr id="0" name=""/>
        <dsp:cNvSpPr/>
      </dsp:nvSpPr>
      <dsp:spPr>
        <a:xfrm>
          <a:off x="2158051" y="1562120"/>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Titulares: Gilvan da Silva (Goiás) e Renato Lhamas (Maranhão)</a:t>
          </a:r>
        </a:p>
      </dsp:txBody>
      <dsp:txXfrm>
        <a:off x="2200982" y="1605051"/>
        <a:ext cx="1379894" cy="1482608"/>
      </dsp:txXfrm>
    </dsp:sp>
    <dsp:sp modelId="{609CCA04-10CA-411D-9601-02F59A876009}">
      <dsp:nvSpPr>
        <dsp:cNvPr id="0" name=""/>
        <dsp:cNvSpPr/>
      </dsp:nvSpPr>
      <dsp:spPr>
        <a:xfrm>
          <a:off x="2158051" y="3371894"/>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Suplentes: Daniel Kravetz (Paraná)</a:t>
          </a:r>
        </a:p>
      </dsp:txBody>
      <dsp:txXfrm>
        <a:off x="2200982" y="3414825"/>
        <a:ext cx="1379894" cy="1482608"/>
      </dsp:txXfrm>
    </dsp:sp>
    <dsp:sp modelId="{237D9AB6-C514-4916-A529-C143DA750BBB}">
      <dsp:nvSpPr>
        <dsp:cNvPr id="0" name=""/>
        <dsp:cNvSpPr/>
      </dsp:nvSpPr>
      <dsp:spPr>
        <a:xfrm>
          <a:off x="3944442" y="0"/>
          <a:ext cx="1832195" cy="52019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pt-BR" sz="2600" kern="1200" dirty="0"/>
            <a:t>RPPS Municípios</a:t>
          </a:r>
        </a:p>
      </dsp:txBody>
      <dsp:txXfrm>
        <a:off x="3944442" y="0"/>
        <a:ext cx="1832195" cy="1560596"/>
      </dsp:txXfrm>
    </dsp:sp>
    <dsp:sp modelId="{627D3F9F-2BA7-4F8C-8471-E1FDF31912AE}">
      <dsp:nvSpPr>
        <dsp:cNvPr id="0" name=""/>
        <dsp:cNvSpPr/>
      </dsp:nvSpPr>
      <dsp:spPr>
        <a:xfrm>
          <a:off x="4127661" y="1562120"/>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Titulares:  Simone Custódio (Porto Alegre-RS) e  Daniel Silva (Salvador-BA)</a:t>
          </a:r>
        </a:p>
      </dsp:txBody>
      <dsp:txXfrm>
        <a:off x="4170592" y="1605051"/>
        <a:ext cx="1379894" cy="1482608"/>
      </dsp:txXfrm>
    </dsp:sp>
    <dsp:sp modelId="{24EAF84E-405C-4051-9DFD-90940D4249DA}">
      <dsp:nvSpPr>
        <dsp:cNvPr id="0" name=""/>
        <dsp:cNvSpPr/>
      </dsp:nvSpPr>
      <dsp:spPr>
        <a:xfrm>
          <a:off x="4127661" y="3371894"/>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Suplentes: Daniela Benayon (Manaus-AM)</a:t>
          </a:r>
        </a:p>
      </dsp:txBody>
      <dsp:txXfrm>
        <a:off x="4170592" y="3414825"/>
        <a:ext cx="1379894" cy="1482608"/>
      </dsp:txXfrm>
    </dsp:sp>
    <dsp:sp modelId="{6971A6F3-D536-4AB1-A253-C9C08AC47120}">
      <dsp:nvSpPr>
        <dsp:cNvPr id="0" name=""/>
        <dsp:cNvSpPr/>
      </dsp:nvSpPr>
      <dsp:spPr>
        <a:xfrm>
          <a:off x="5914052" y="0"/>
          <a:ext cx="1832195" cy="52019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pt-BR" sz="2600" kern="1200"/>
            <a:t>Entidades associativas de RPPS</a:t>
          </a:r>
        </a:p>
      </dsp:txBody>
      <dsp:txXfrm>
        <a:off x="5914052" y="0"/>
        <a:ext cx="1832195" cy="1560596"/>
      </dsp:txXfrm>
    </dsp:sp>
    <dsp:sp modelId="{50C1F974-8BC4-4052-B9EE-C18BE7081D7C}">
      <dsp:nvSpPr>
        <dsp:cNvPr id="0" name=""/>
        <dsp:cNvSpPr/>
      </dsp:nvSpPr>
      <dsp:spPr>
        <a:xfrm>
          <a:off x="6097272" y="1562120"/>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Titular: Daniel Boccardo (APEPREM - SP)</a:t>
          </a:r>
        </a:p>
      </dsp:txBody>
      <dsp:txXfrm>
        <a:off x="6140203" y="1605051"/>
        <a:ext cx="1379894" cy="1482608"/>
      </dsp:txXfrm>
    </dsp:sp>
    <dsp:sp modelId="{8FDF559B-FEAA-4401-B329-4533AE728C76}">
      <dsp:nvSpPr>
        <dsp:cNvPr id="0" name=""/>
        <dsp:cNvSpPr/>
      </dsp:nvSpPr>
      <dsp:spPr>
        <a:xfrm>
          <a:off x="6097272" y="3371894"/>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Suplente: Maria Frigo (APEPREV - PR)</a:t>
          </a:r>
        </a:p>
      </dsp:txBody>
      <dsp:txXfrm>
        <a:off x="6140203" y="3414825"/>
        <a:ext cx="1379894" cy="1482608"/>
      </dsp:txXfrm>
    </dsp:sp>
    <dsp:sp modelId="{B7696A65-33E3-4E2D-B57C-892255E4421C}">
      <dsp:nvSpPr>
        <dsp:cNvPr id="0" name=""/>
        <dsp:cNvSpPr/>
      </dsp:nvSpPr>
      <dsp:spPr>
        <a:xfrm>
          <a:off x="7883662" y="0"/>
          <a:ext cx="1832195" cy="52019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pt-BR" sz="2600" kern="1200"/>
            <a:t>Tribunais de Contas (Atricon)</a:t>
          </a:r>
        </a:p>
      </dsp:txBody>
      <dsp:txXfrm>
        <a:off x="7883662" y="0"/>
        <a:ext cx="1832195" cy="1560596"/>
      </dsp:txXfrm>
    </dsp:sp>
    <dsp:sp modelId="{73D7CAC8-954A-470A-A5A4-0B6CE8ADB7C0}">
      <dsp:nvSpPr>
        <dsp:cNvPr id="0" name=""/>
        <dsp:cNvSpPr/>
      </dsp:nvSpPr>
      <dsp:spPr>
        <a:xfrm>
          <a:off x="8066882" y="1562120"/>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Titulares: Sara Sousa (TCE-PB) e Marcos Silva (TCE-RJ).</a:t>
          </a:r>
        </a:p>
      </dsp:txBody>
      <dsp:txXfrm>
        <a:off x="8109813" y="1605051"/>
        <a:ext cx="1379894" cy="1482608"/>
      </dsp:txXfrm>
    </dsp:sp>
    <dsp:sp modelId="{7865F5C4-91A5-4A83-BBAE-B38378B89778}">
      <dsp:nvSpPr>
        <dsp:cNvPr id="0" name=""/>
        <dsp:cNvSpPr/>
      </dsp:nvSpPr>
      <dsp:spPr>
        <a:xfrm>
          <a:off x="8066882" y="3371894"/>
          <a:ext cx="1465756" cy="156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pt-BR" sz="1400" kern="1200"/>
            <a:t>Suplentes: Eduardo Albuquerque (TCE-PB) e Gislene Menezes (TCE-RO)</a:t>
          </a:r>
        </a:p>
      </dsp:txBody>
      <dsp:txXfrm>
        <a:off x="8109813" y="3414825"/>
        <a:ext cx="1379894" cy="148260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F9D05-CB82-4C69-B1D4-366436545EF8}">
      <dsp:nvSpPr>
        <dsp:cNvPr id="0" name=""/>
        <dsp:cNvSpPr/>
      </dsp:nvSpPr>
      <dsp:spPr>
        <a:xfrm>
          <a:off x="1873001" y="2709333"/>
          <a:ext cx="675382" cy="1930400"/>
        </a:xfrm>
        <a:custGeom>
          <a:avLst/>
          <a:gdLst/>
          <a:ahLst/>
          <a:cxnLst/>
          <a:rect l="0" t="0" r="0" b="0"/>
          <a:pathLst>
            <a:path>
              <a:moveTo>
                <a:pt x="0" y="0"/>
              </a:moveTo>
              <a:lnTo>
                <a:pt x="337691" y="0"/>
              </a:lnTo>
              <a:lnTo>
                <a:pt x="337691" y="1930400"/>
              </a:lnTo>
              <a:lnTo>
                <a:pt x="675382" y="1930400"/>
              </a:lnTo>
            </a:path>
          </a:pathLst>
        </a:custGeom>
        <a:noFill/>
        <a:ln w="25400" cap="flat" cmpd="sng" algn="ctr">
          <a:solidFill>
            <a:schemeClr val="accent5">
              <a:tint val="9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t-BR" sz="700" kern="1200"/>
        </a:p>
      </dsp:txBody>
      <dsp:txXfrm>
        <a:off x="2159564" y="3623405"/>
        <a:ext cx="102256" cy="102256"/>
      </dsp:txXfrm>
    </dsp:sp>
    <dsp:sp modelId="{CBF6B397-F8B1-4F67-A9E7-32D609B32FAF}">
      <dsp:nvSpPr>
        <dsp:cNvPr id="0" name=""/>
        <dsp:cNvSpPr/>
      </dsp:nvSpPr>
      <dsp:spPr>
        <a:xfrm>
          <a:off x="1873001" y="2709333"/>
          <a:ext cx="675382" cy="643466"/>
        </a:xfrm>
        <a:custGeom>
          <a:avLst/>
          <a:gdLst/>
          <a:ahLst/>
          <a:cxnLst/>
          <a:rect l="0" t="0" r="0" b="0"/>
          <a:pathLst>
            <a:path>
              <a:moveTo>
                <a:pt x="0" y="0"/>
              </a:moveTo>
              <a:lnTo>
                <a:pt x="337691" y="0"/>
              </a:lnTo>
              <a:lnTo>
                <a:pt x="337691" y="643466"/>
              </a:lnTo>
              <a:lnTo>
                <a:pt x="675382" y="643466"/>
              </a:lnTo>
            </a:path>
          </a:pathLst>
        </a:custGeom>
        <a:noFill/>
        <a:ln w="25400" cap="flat" cmpd="sng" algn="ctr">
          <a:solidFill>
            <a:schemeClr val="accent5">
              <a:tint val="9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187371" y="3007745"/>
        <a:ext cx="46642" cy="46642"/>
      </dsp:txXfrm>
    </dsp:sp>
    <dsp:sp modelId="{DB50CEB2-47FE-48AA-9E1A-13AD1A4A2E7D}">
      <dsp:nvSpPr>
        <dsp:cNvPr id="0" name=""/>
        <dsp:cNvSpPr/>
      </dsp:nvSpPr>
      <dsp:spPr>
        <a:xfrm>
          <a:off x="1873001" y="2065866"/>
          <a:ext cx="675382" cy="643466"/>
        </a:xfrm>
        <a:custGeom>
          <a:avLst/>
          <a:gdLst/>
          <a:ahLst/>
          <a:cxnLst/>
          <a:rect l="0" t="0" r="0" b="0"/>
          <a:pathLst>
            <a:path>
              <a:moveTo>
                <a:pt x="0" y="643466"/>
              </a:moveTo>
              <a:lnTo>
                <a:pt x="337691" y="643466"/>
              </a:lnTo>
              <a:lnTo>
                <a:pt x="337691" y="0"/>
              </a:lnTo>
              <a:lnTo>
                <a:pt x="675382" y="0"/>
              </a:lnTo>
            </a:path>
          </a:pathLst>
        </a:custGeom>
        <a:noFill/>
        <a:ln w="25400" cap="flat" cmpd="sng" algn="ctr">
          <a:solidFill>
            <a:schemeClr val="accent5">
              <a:tint val="9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187371" y="2364279"/>
        <a:ext cx="46642" cy="46642"/>
      </dsp:txXfrm>
    </dsp:sp>
    <dsp:sp modelId="{83476EBB-3FC0-4839-A8FE-C08367AE7092}">
      <dsp:nvSpPr>
        <dsp:cNvPr id="0" name=""/>
        <dsp:cNvSpPr/>
      </dsp:nvSpPr>
      <dsp:spPr>
        <a:xfrm>
          <a:off x="1873001" y="778933"/>
          <a:ext cx="675382" cy="1930400"/>
        </a:xfrm>
        <a:custGeom>
          <a:avLst/>
          <a:gdLst/>
          <a:ahLst/>
          <a:cxnLst/>
          <a:rect l="0" t="0" r="0" b="0"/>
          <a:pathLst>
            <a:path>
              <a:moveTo>
                <a:pt x="0" y="1930400"/>
              </a:moveTo>
              <a:lnTo>
                <a:pt x="337691" y="1930400"/>
              </a:lnTo>
              <a:lnTo>
                <a:pt x="337691" y="0"/>
              </a:lnTo>
              <a:lnTo>
                <a:pt x="675382" y="0"/>
              </a:lnTo>
            </a:path>
          </a:pathLst>
        </a:custGeom>
        <a:noFill/>
        <a:ln w="25400" cap="flat" cmpd="sng" algn="ctr">
          <a:solidFill>
            <a:schemeClr val="accent5">
              <a:tint val="9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t-BR" sz="700" kern="1200"/>
        </a:p>
      </dsp:txBody>
      <dsp:txXfrm>
        <a:off x="2159564" y="1693005"/>
        <a:ext cx="102256" cy="102256"/>
      </dsp:txXfrm>
    </dsp:sp>
    <dsp:sp modelId="{EC891421-077A-496F-B34A-4E2B7EAE9A10}">
      <dsp:nvSpPr>
        <dsp:cNvPr id="0" name=""/>
        <dsp:cNvSpPr/>
      </dsp:nvSpPr>
      <dsp:spPr>
        <a:xfrm rot="16200000">
          <a:off x="-1351105" y="2194560"/>
          <a:ext cx="5418667" cy="1029546"/>
        </a:xfrm>
        <a:prstGeom prst="rect">
          <a:avLst/>
        </a:prstGeom>
        <a:solidFill>
          <a:schemeClr val="accent5">
            <a:shade val="6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2222500">
            <a:lnSpc>
              <a:spcPct val="90000"/>
            </a:lnSpc>
            <a:spcBef>
              <a:spcPct val="0"/>
            </a:spcBef>
            <a:spcAft>
              <a:spcPct val="35000"/>
            </a:spcAft>
            <a:buNone/>
          </a:pPr>
          <a:r>
            <a:rPr lang="pt-BR" sz="5000" kern="1200" dirty="0"/>
            <a:t>Tipos de certificação</a:t>
          </a:r>
        </a:p>
      </dsp:txBody>
      <dsp:txXfrm>
        <a:off x="-1351105" y="2194560"/>
        <a:ext cx="5418667" cy="1029546"/>
      </dsp:txXfrm>
    </dsp:sp>
    <dsp:sp modelId="{064A9814-579A-4001-930A-54D811B48B2F}">
      <dsp:nvSpPr>
        <dsp:cNvPr id="0" name=""/>
        <dsp:cNvSpPr/>
      </dsp:nvSpPr>
      <dsp:spPr>
        <a:xfrm>
          <a:off x="2548384" y="264160"/>
          <a:ext cx="3376913" cy="1029546"/>
        </a:xfrm>
        <a:prstGeom prst="rect">
          <a:avLst/>
        </a:prstGeom>
        <a:solidFill>
          <a:schemeClr val="accent5">
            <a:shade val="8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Certificação dos dirigentes da U.G. do RPPS</a:t>
          </a:r>
        </a:p>
      </dsp:txBody>
      <dsp:txXfrm>
        <a:off x="2548384" y="264160"/>
        <a:ext cx="3376913" cy="1029546"/>
      </dsp:txXfrm>
    </dsp:sp>
    <dsp:sp modelId="{9F7F4FEE-B63A-4FF5-A4F4-9719113C10F1}">
      <dsp:nvSpPr>
        <dsp:cNvPr id="0" name=""/>
        <dsp:cNvSpPr/>
      </dsp:nvSpPr>
      <dsp:spPr>
        <a:xfrm>
          <a:off x="2548384" y="1551093"/>
          <a:ext cx="3376913" cy="1029546"/>
        </a:xfrm>
        <a:prstGeom prst="rect">
          <a:avLst/>
        </a:prstGeom>
        <a:solidFill>
          <a:schemeClr val="accent5">
            <a:shade val="8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dirty="0"/>
            <a:t>Certificação dos membros do conselho deliberativo</a:t>
          </a:r>
        </a:p>
      </dsp:txBody>
      <dsp:txXfrm>
        <a:off x="2548384" y="1551093"/>
        <a:ext cx="3376913" cy="1029546"/>
      </dsp:txXfrm>
    </dsp:sp>
    <dsp:sp modelId="{03F7619E-0967-4C15-840F-EAE447E3129F}">
      <dsp:nvSpPr>
        <dsp:cNvPr id="0" name=""/>
        <dsp:cNvSpPr/>
      </dsp:nvSpPr>
      <dsp:spPr>
        <a:xfrm>
          <a:off x="2548384" y="2838026"/>
          <a:ext cx="3376913" cy="1029546"/>
        </a:xfrm>
        <a:prstGeom prst="rect">
          <a:avLst/>
        </a:prstGeom>
        <a:solidFill>
          <a:schemeClr val="accent5">
            <a:shade val="8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dirty="0"/>
            <a:t>Certificação dos membros do conselho fiscal</a:t>
          </a:r>
        </a:p>
      </dsp:txBody>
      <dsp:txXfrm>
        <a:off x="2548384" y="2838026"/>
        <a:ext cx="3376913" cy="1029546"/>
      </dsp:txXfrm>
    </dsp:sp>
    <dsp:sp modelId="{7D8B1A23-1894-48B9-BD9A-190648D578A9}">
      <dsp:nvSpPr>
        <dsp:cNvPr id="0" name=""/>
        <dsp:cNvSpPr/>
      </dsp:nvSpPr>
      <dsp:spPr>
        <a:xfrm>
          <a:off x="2548384" y="4124960"/>
          <a:ext cx="3376913" cy="1029546"/>
        </a:xfrm>
        <a:prstGeom prst="rect">
          <a:avLst/>
        </a:prstGeom>
        <a:solidFill>
          <a:schemeClr val="accent5">
            <a:shade val="8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dirty="0"/>
            <a:t>Certificação do responsável pela gestão dos recursos e membros do Comitê de Investimentos</a:t>
          </a:r>
        </a:p>
      </dsp:txBody>
      <dsp:txXfrm>
        <a:off x="2548384" y="4124960"/>
        <a:ext cx="3376913" cy="102954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A727CD-9C6E-4161-9318-D2133E236CEF}">
      <dsp:nvSpPr>
        <dsp:cNvPr id="0" name=""/>
        <dsp:cNvSpPr/>
      </dsp:nvSpPr>
      <dsp:spPr>
        <a:xfrm>
          <a:off x="4032447" y="571"/>
          <a:ext cx="6048672" cy="222827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just" defTabSz="1066800">
            <a:lnSpc>
              <a:spcPct val="90000"/>
            </a:lnSpc>
            <a:spcBef>
              <a:spcPct val="0"/>
            </a:spcBef>
            <a:spcAft>
              <a:spcPct val="15000"/>
            </a:spcAft>
            <a:buChar char="•"/>
          </a:pPr>
          <a:r>
            <a:rPr lang="pt-BR" sz="2400" kern="1200" dirty="0"/>
            <a:t>Portaria SPREV nº 14.770, de 17/12/2022.</a:t>
          </a:r>
          <a:endParaRPr lang="pt-BR" sz="2200" kern="1200" dirty="0"/>
        </a:p>
        <a:p>
          <a:pPr marL="228600" lvl="1" indent="-228600" algn="just" defTabSz="1066800">
            <a:lnSpc>
              <a:spcPct val="90000"/>
            </a:lnSpc>
            <a:spcBef>
              <a:spcPct val="0"/>
            </a:spcBef>
            <a:spcAft>
              <a:spcPct val="15000"/>
            </a:spcAft>
            <a:buChar char="•"/>
          </a:pPr>
          <a:r>
            <a:rPr lang="pt-BR" sz="2400" kern="1200" dirty="0"/>
            <a:t>Para os atuais profissionais e novos empossados.</a:t>
          </a:r>
        </a:p>
      </dsp:txBody>
      <dsp:txXfrm>
        <a:off x="4032447" y="279105"/>
        <a:ext cx="5213069" cy="1671206"/>
      </dsp:txXfrm>
    </dsp:sp>
    <dsp:sp modelId="{9DCBC8D6-4EA2-4DF4-8B43-C233D6C287B7}">
      <dsp:nvSpPr>
        <dsp:cNvPr id="0" name=""/>
        <dsp:cNvSpPr/>
      </dsp:nvSpPr>
      <dsp:spPr>
        <a:xfrm>
          <a:off x="0" y="571"/>
          <a:ext cx="4032448" cy="22282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pt-BR" sz="5200" kern="1200" dirty="0"/>
            <a:t>A partir de </a:t>
          </a:r>
          <a:r>
            <a:rPr lang="pt-BR" sz="5200" u="sng" kern="1200" dirty="0">
              <a:effectLst>
                <a:outerShdw blurRad="38100" dist="38100" dir="2700000" algn="tl">
                  <a:srgbClr val="000000">
                    <a:alpha val="43137"/>
                  </a:srgbClr>
                </a:outerShdw>
              </a:effectLst>
            </a:rPr>
            <a:t>01/04/2022</a:t>
          </a:r>
        </a:p>
      </dsp:txBody>
      <dsp:txXfrm>
        <a:off x="108775" y="109346"/>
        <a:ext cx="3814898" cy="2010724"/>
      </dsp:txXfrm>
    </dsp:sp>
    <dsp:sp modelId="{DF368B93-256C-4B08-B75C-F2B97135940A}">
      <dsp:nvSpPr>
        <dsp:cNvPr id="0" name=""/>
        <dsp:cNvSpPr/>
      </dsp:nvSpPr>
      <dsp:spPr>
        <a:xfrm>
          <a:off x="4032447" y="2451673"/>
          <a:ext cx="6048672" cy="222827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just" defTabSz="1066800">
            <a:lnSpc>
              <a:spcPct val="90000"/>
            </a:lnSpc>
            <a:spcBef>
              <a:spcPct val="0"/>
            </a:spcBef>
            <a:spcAft>
              <a:spcPct val="15000"/>
            </a:spcAft>
            <a:buChar char="•"/>
          </a:pPr>
          <a:r>
            <a:rPr lang="pt-BR" sz="2400" kern="1200" dirty="0"/>
            <a:t>Exigível apenas a certificação do responsável pela gestão dos recursos e maioria dos membros do comitê de investimentos.</a:t>
          </a:r>
        </a:p>
        <a:p>
          <a:pPr marL="228600" lvl="1" indent="-228600" algn="just" defTabSz="1066800">
            <a:lnSpc>
              <a:spcPct val="90000"/>
            </a:lnSpc>
            <a:spcBef>
              <a:spcPct val="0"/>
            </a:spcBef>
            <a:spcAft>
              <a:spcPct val="15000"/>
            </a:spcAft>
            <a:buChar char="•"/>
          </a:pPr>
          <a:r>
            <a:rPr lang="pt-BR" sz="2400" kern="1200" dirty="0"/>
            <a:t>Portaria MPS nº 519, de 2011.</a:t>
          </a:r>
        </a:p>
      </dsp:txBody>
      <dsp:txXfrm>
        <a:off x="4032447" y="2730207"/>
        <a:ext cx="5213069" cy="1671206"/>
      </dsp:txXfrm>
    </dsp:sp>
    <dsp:sp modelId="{7C338B07-4ABF-4D30-99F6-4E8CDAAD0134}">
      <dsp:nvSpPr>
        <dsp:cNvPr id="0" name=""/>
        <dsp:cNvSpPr/>
      </dsp:nvSpPr>
      <dsp:spPr>
        <a:xfrm>
          <a:off x="0" y="2451673"/>
          <a:ext cx="4032448" cy="22282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pt-BR" sz="5200" kern="1200" dirty="0"/>
            <a:t>Até 31/03/2022</a:t>
          </a:r>
        </a:p>
      </dsp:txBody>
      <dsp:txXfrm>
        <a:off x="108775" y="2560448"/>
        <a:ext cx="3814898" cy="201072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47DB5-FC18-41FA-86DB-E22CAF0BF30F}">
      <dsp:nvSpPr>
        <dsp:cNvPr id="0" name=""/>
        <dsp:cNvSpPr/>
      </dsp:nvSpPr>
      <dsp:spPr>
        <a:xfrm>
          <a:off x="47" y="33076"/>
          <a:ext cx="4542516" cy="7776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pt-BR" sz="2700" kern="1200" dirty="0"/>
            <a:t>Atuais Profissionais</a:t>
          </a:r>
        </a:p>
      </dsp:txBody>
      <dsp:txXfrm>
        <a:off x="47" y="33076"/>
        <a:ext cx="4542516" cy="777600"/>
      </dsp:txXfrm>
    </dsp:sp>
    <dsp:sp modelId="{8997E6D5-F28E-4B1A-B595-B9CCF8B131F2}">
      <dsp:nvSpPr>
        <dsp:cNvPr id="0" name=""/>
        <dsp:cNvSpPr/>
      </dsp:nvSpPr>
      <dsp:spPr>
        <a:xfrm>
          <a:off x="47" y="810676"/>
          <a:ext cx="4542516" cy="348572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4018" tIns="144018" rIns="192024" bIns="216027" numCol="1" spcCol="1270" anchor="t" anchorCtr="0">
          <a:noAutofit/>
        </a:bodyPr>
        <a:lstStyle/>
        <a:p>
          <a:pPr marL="228600" lvl="1" indent="-228600" algn="just" defTabSz="1200150">
            <a:lnSpc>
              <a:spcPct val="90000"/>
            </a:lnSpc>
            <a:spcBef>
              <a:spcPct val="0"/>
            </a:spcBef>
            <a:spcAft>
              <a:spcPct val="15000"/>
            </a:spcAft>
            <a:buChar char="•"/>
          </a:pPr>
          <a:r>
            <a:rPr lang="pt-BR" sz="2700" kern="1200" dirty="0"/>
            <a:t>Exercício no cargo ou função em 31/03/2022;</a:t>
          </a:r>
        </a:p>
        <a:p>
          <a:pPr marL="228600" lvl="1" indent="-228600" algn="just" defTabSz="1200150">
            <a:lnSpc>
              <a:spcPct val="90000"/>
            </a:lnSpc>
            <a:spcBef>
              <a:spcPct val="0"/>
            </a:spcBef>
            <a:spcAft>
              <a:spcPct val="15000"/>
            </a:spcAft>
            <a:buChar char="•"/>
          </a:pPr>
          <a:r>
            <a:rPr lang="pt-BR" sz="2700" kern="1200" dirty="0"/>
            <a:t>Implementação da certificação em 2 anos;</a:t>
          </a:r>
        </a:p>
        <a:p>
          <a:pPr marL="228600" lvl="1" indent="-228600" algn="just" defTabSz="1200150">
            <a:lnSpc>
              <a:spcPct val="90000"/>
            </a:lnSpc>
            <a:spcBef>
              <a:spcPct val="0"/>
            </a:spcBef>
            <a:spcAft>
              <a:spcPct val="15000"/>
            </a:spcAft>
            <a:buChar char="•"/>
          </a:pPr>
          <a:r>
            <a:rPr lang="pt-BR" sz="2700" kern="1200" dirty="0"/>
            <a:t>1º ano apenas uma parte e no 2º ano, os demais obrigados.</a:t>
          </a:r>
        </a:p>
      </dsp:txBody>
      <dsp:txXfrm>
        <a:off x="47" y="810676"/>
        <a:ext cx="4542516" cy="3485721"/>
      </dsp:txXfrm>
    </dsp:sp>
    <dsp:sp modelId="{A33A7E88-E9DE-4E6B-ADF9-7A22B09E1DF1}">
      <dsp:nvSpPr>
        <dsp:cNvPr id="0" name=""/>
        <dsp:cNvSpPr/>
      </dsp:nvSpPr>
      <dsp:spPr>
        <a:xfrm>
          <a:off x="5178516" y="33076"/>
          <a:ext cx="4542516" cy="7776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pt-BR" sz="2700" kern="1200" dirty="0"/>
            <a:t>Novos Empossados</a:t>
          </a:r>
        </a:p>
      </dsp:txBody>
      <dsp:txXfrm>
        <a:off x="5178516" y="33076"/>
        <a:ext cx="4542516" cy="777600"/>
      </dsp:txXfrm>
    </dsp:sp>
    <dsp:sp modelId="{16B63572-D164-471E-928D-EE31EEDA6B9B}">
      <dsp:nvSpPr>
        <dsp:cNvPr id="0" name=""/>
        <dsp:cNvSpPr/>
      </dsp:nvSpPr>
      <dsp:spPr>
        <a:xfrm>
          <a:off x="5178516" y="810676"/>
          <a:ext cx="4542516" cy="348572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4018" tIns="144018" rIns="192024" bIns="216027" numCol="1" spcCol="1270" anchor="t" anchorCtr="0">
          <a:noAutofit/>
        </a:bodyPr>
        <a:lstStyle/>
        <a:p>
          <a:pPr marL="228600" lvl="1" indent="-228600" algn="just" defTabSz="1200150">
            <a:lnSpc>
              <a:spcPct val="90000"/>
            </a:lnSpc>
            <a:spcBef>
              <a:spcPct val="0"/>
            </a:spcBef>
            <a:spcAft>
              <a:spcPct val="15000"/>
            </a:spcAft>
            <a:buChar char="•"/>
          </a:pPr>
          <a:r>
            <a:rPr lang="pt-BR" sz="2700" kern="1200" dirty="0"/>
            <a:t>Posse a partir de 01/04/2022; </a:t>
          </a:r>
        </a:p>
        <a:p>
          <a:pPr marL="228600" lvl="1" indent="-228600" algn="just" defTabSz="1200150">
            <a:lnSpc>
              <a:spcPct val="90000"/>
            </a:lnSpc>
            <a:spcBef>
              <a:spcPct val="0"/>
            </a:spcBef>
            <a:spcAft>
              <a:spcPct val="15000"/>
            </a:spcAft>
            <a:buChar char="•"/>
          </a:pPr>
          <a:r>
            <a:rPr lang="pt-BR" sz="2700" kern="1200" dirty="0"/>
            <a:t>Comprovação em 1 ano a partir da data da posse, salvo para o comitê de investimentos/gestor de recursos (comprovação prévia).</a:t>
          </a:r>
        </a:p>
      </dsp:txBody>
      <dsp:txXfrm>
        <a:off x="5178516" y="810676"/>
        <a:ext cx="4542516" cy="348572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D166C6-5C25-48B6-A325-0232304A1071}">
      <dsp:nvSpPr>
        <dsp:cNvPr id="0" name=""/>
        <dsp:cNvSpPr/>
      </dsp:nvSpPr>
      <dsp:spPr>
        <a:xfrm>
          <a:off x="5369" y="6784"/>
          <a:ext cx="5082365" cy="1187403"/>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pt-BR" sz="2000" u="sng" kern="1200">
              <a:effectLst>
                <a:outerShdw blurRad="38100" dist="38100" dir="2700000" algn="tl">
                  <a:srgbClr val="000000">
                    <a:alpha val="43137"/>
                  </a:srgbClr>
                </a:outerShdw>
              </a:effectLst>
            </a:rPr>
            <a:t>Porte do RPPS no ISP  </a:t>
          </a:r>
          <a:r>
            <a:rPr lang="pt-BR" sz="2000" u="none" kern="1200">
              <a:effectLst>
                <a:outerShdw blurRad="38100" dist="38100" dir="2700000" algn="tl">
                  <a:srgbClr val="000000">
                    <a:alpha val="43137"/>
                  </a:srgbClr>
                </a:outerShdw>
              </a:effectLst>
            </a:rPr>
            <a:t>p/ dirigentes e conselheiros (ainda não exigível):</a:t>
          </a:r>
          <a:endParaRPr lang="pt-BR" sz="2000" u="none" kern="1200" dirty="0">
            <a:effectLst>
              <a:outerShdw blurRad="38100" dist="38100" dir="2700000" algn="tl">
                <a:srgbClr val="000000">
                  <a:alpha val="43137"/>
                </a:srgbClr>
              </a:outerShdw>
            </a:effectLst>
          </a:endParaRPr>
        </a:p>
      </dsp:txBody>
      <dsp:txXfrm>
        <a:off x="5369" y="6784"/>
        <a:ext cx="5082365" cy="1187403"/>
      </dsp:txXfrm>
    </dsp:sp>
    <dsp:sp modelId="{1921A261-44F8-47D9-8888-B447124EFD53}">
      <dsp:nvSpPr>
        <dsp:cNvPr id="0" name=""/>
        <dsp:cNvSpPr/>
      </dsp:nvSpPr>
      <dsp:spPr>
        <a:xfrm>
          <a:off x="5369" y="1194187"/>
          <a:ext cx="5082365" cy="373319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pt-BR" sz="2000" b="1" i="0" kern="1200" dirty="0">
              <a:effectLst/>
            </a:rPr>
            <a:t>Porte Especial e Grande Porte: </a:t>
          </a:r>
          <a:r>
            <a:rPr lang="pt-BR" sz="2000" i="0" kern="1200" dirty="0">
              <a:effectLst/>
            </a:rPr>
            <a:t>dirigente máximo e 1 diretor c/ certificação avançada, intermediária p/ demais diretores e p/ membros dos conselhos deliberativo e fiscal;</a:t>
          </a:r>
        </a:p>
        <a:p>
          <a:pPr marL="228600" lvl="1" indent="-228600" algn="l" defTabSz="889000">
            <a:lnSpc>
              <a:spcPct val="90000"/>
            </a:lnSpc>
            <a:spcBef>
              <a:spcPct val="0"/>
            </a:spcBef>
            <a:spcAft>
              <a:spcPct val="15000"/>
            </a:spcAft>
            <a:buChar char="•"/>
          </a:pPr>
          <a:r>
            <a:rPr lang="pt-BR" sz="2000" b="1" i="0" kern="1200" dirty="0">
              <a:effectLst/>
            </a:rPr>
            <a:t>Médio Porte</a:t>
          </a:r>
          <a:r>
            <a:rPr lang="pt-BR" sz="2000" i="0" kern="1200" dirty="0">
              <a:effectLst/>
            </a:rPr>
            <a:t>: dirigente máximo e 1 diretor c/ certificação intermediária, básica p/ demais diretores e p/ membros dos conselhos deliberativo e fiscal;</a:t>
          </a:r>
        </a:p>
        <a:p>
          <a:pPr marL="228600" lvl="1" indent="-228600" algn="l" defTabSz="889000">
            <a:lnSpc>
              <a:spcPct val="90000"/>
            </a:lnSpc>
            <a:spcBef>
              <a:spcPct val="0"/>
            </a:spcBef>
            <a:spcAft>
              <a:spcPct val="15000"/>
            </a:spcAft>
            <a:buChar char="•"/>
          </a:pPr>
          <a:r>
            <a:rPr lang="pt-BR" sz="2000" b="1" i="0" kern="1200" dirty="0">
              <a:effectLst/>
            </a:rPr>
            <a:t>Pequeno Porte</a:t>
          </a:r>
          <a:r>
            <a:rPr lang="pt-BR" sz="2000" i="0" kern="1200" dirty="0">
              <a:effectLst/>
            </a:rPr>
            <a:t>: dirigente máximo, maioria  e 1 diretor c/ certificação intermediária, básica p/ demais diretores e membros dos conselhos deliberativo e fiscal.</a:t>
          </a:r>
        </a:p>
      </dsp:txBody>
      <dsp:txXfrm>
        <a:off x="5369" y="1194187"/>
        <a:ext cx="5082365" cy="3733199"/>
      </dsp:txXfrm>
    </dsp:sp>
    <dsp:sp modelId="{6A3B5704-2167-4173-B4A5-5E27010A0E58}">
      <dsp:nvSpPr>
        <dsp:cNvPr id="0" name=""/>
        <dsp:cNvSpPr/>
      </dsp:nvSpPr>
      <dsp:spPr>
        <a:xfrm>
          <a:off x="5799265" y="12278"/>
          <a:ext cx="5082365" cy="1165424"/>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42240" tIns="81280" rIns="142240" bIns="81280" numCol="1" spcCol="1270" anchor="ctr" anchorCtr="0">
          <a:noAutofit/>
        </a:bodyPr>
        <a:lstStyle/>
        <a:p>
          <a:pPr marL="0" lvl="0" indent="0" algn="just" defTabSz="889000">
            <a:lnSpc>
              <a:spcPct val="90000"/>
            </a:lnSpc>
            <a:spcBef>
              <a:spcPct val="0"/>
            </a:spcBef>
            <a:spcAft>
              <a:spcPct val="35000"/>
            </a:spcAft>
            <a:buNone/>
          </a:pPr>
          <a:r>
            <a:rPr lang="pt-BR" sz="2000" b="1" u="sng" kern="1200">
              <a:effectLst/>
            </a:rPr>
            <a:t>Volume de Recursos aplicados,</a:t>
          </a:r>
          <a:r>
            <a:rPr lang="pt-BR" sz="2000" b="1" u="none" kern="1200">
              <a:effectLst/>
            </a:rPr>
            <a:t> para responsável pela gestão dos recursos e membros do comitê de investimentos</a:t>
          </a:r>
          <a:r>
            <a:rPr lang="pt-BR" sz="2000" u="none" kern="1200">
              <a:effectLst/>
            </a:rPr>
            <a:t> </a:t>
          </a:r>
          <a:r>
            <a:rPr lang="pt-BR" sz="2000" u="none" kern="1200">
              <a:effectLst>
                <a:outerShdw blurRad="38100" dist="38100" dir="2700000" algn="tl">
                  <a:srgbClr val="000000">
                    <a:alpha val="43137"/>
                  </a:srgbClr>
                </a:outerShdw>
              </a:effectLst>
            </a:rPr>
            <a:t>(exigível a partir de 2023/2024)</a:t>
          </a:r>
          <a:r>
            <a:rPr lang="pt-BR" sz="2000" u="none" kern="1200"/>
            <a:t>:</a:t>
          </a:r>
          <a:endParaRPr lang="pt-BR" sz="2000" u="none" kern="1200" dirty="0"/>
        </a:p>
      </dsp:txBody>
      <dsp:txXfrm>
        <a:off x="5799265" y="12278"/>
        <a:ext cx="5082365" cy="1165424"/>
      </dsp:txXfrm>
    </dsp:sp>
    <dsp:sp modelId="{31EBBC9B-3A10-48E2-B3A5-BA557C0BAD5D}">
      <dsp:nvSpPr>
        <dsp:cNvPr id="0" name=""/>
        <dsp:cNvSpPr/>
      </dsp:nvSpPr>
      <dsp:spPr>
        <a:xfrm>
          <a:off x="5799265" y="1188693"/>
          <a:ext cx="5082365" cy="373319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pt-BR" sz="2000" b="1" i="0" kern="1200" dirty="0">
              <a:effectLst/>
            </a:rPr>
            <a:t>Recursos acima de R$ 500 milhões</a:t>
          </a:r>
          <a:r>
            <a:rPr lang="pt-BR" sz="2000" i="0" kern="1200" dirty="0">
              <a:effectLst/>
            </a:rPr>
            <a:t>/investidor profissional: gestor de recursos e 1 membro comitê com certificação avançada e todos os demais c/ intermediária </a:t>
          </a:r>
        </a:p>
        <a:p>
          <a:pPr marL="228600" lvl="1" indent="-228600" algn="l" defTabSz="889000">
            <a:lnSpc>
              <a:spcPct val="90000"/>
            </a:lnSpc>
            <a:spcBef>
              <a:spcPct val="0"/>
            </a:spcBef>
            <a:spcAft>
              <a:spcPct val="15000"/>
            </a:spcAft>
            <a:buChar char="•"/>
          </a:pPr>
          <a:r>
            <a:rPr lang="pt-BR" sz="2000" b="1" i="0" kern="1200" dirty="0">
              <a:effectLst/>
            </a:rPr>
            <a:t>Recursos acima de R$ 10 milhões</a:t>
          </a:r>
          <a:r>
            <a:rPr lang="pt-BR" sz="2000" i="0" kern="1200" dirty="0">
              <a:effectLst/>
            </a:rPr>
            <a:t>/investidor qualificado: gestor de recursos e 1 membro comitê com certificação intermediária e todos os demais c/ básica </a:t>
          </a:r>
        </a:p>
        <a:p>
          <a:pPr marL="228600" lvl="1" indent="-228600" algn="l" defTabSz="889000">
            <a:lnSpc>
              <a:spcPct val="90000"/>
            </a:lnSpc>
            <a:spcBef>
              <a:spcPct val="0"/>
            </a:spcBef>
            <a:spcAft>
              <a:spcPct val="15000"/>
            </a:spcAft>
            <a:buChar char="•"/>
          </a:pPr>
          <a:r>
            <a:rPr lang="pt-BR" sz="2000" b="1" i="0" kern="1200" dirty="0">
              <a:effectLst/>
            </a:rPr>
            <a:t>Recursos até R$ 10 milhões</a:t>
          </a:r>
          <a:r>
            <a:rPr lang="pt-BR" sz="2000" i="0" kern="1200" dirty="0">
              <a:effectLst/>
            </a:rPr>
            <a:t>: certificação básica do gestor e maioria membros titulares comitês</a:t>
          </a:r>
          <a:r>
            <a:rPr lang="pt-BR" sz="2000" kern="1200" dirty="0">
              <a:effectLst>
                <a:outerShdw blurRad="38100" dist="38100" dir="2700000" algn="tl">
                  <a:srgbClr val="000000">
                    <a:alpha val="43137"/>
                  </a:srgbClr>
                </a:outerShdw>
              </a:effectLst>
            </a:rPr>
            <a:t>.</a:t>
          </a:r>
          <a:endParaRPr lang="pt-BR" sz="2000" i="0" kern="1200" dirty="0">
            <a:effectLst/>
          </a:endParaRPr>
        </a:p>
      </dsp:txBody>
      <dsp:txXfrm>
        <a:off x="5799265" y="1188693"/>
        <a:ext cx="5082365" cy="3733199"/>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3C307C-9CDF-4472-BA62-1EE2E1C5D779}">
      <dsp:nvSpPr>
        <dsp:cNvPr id="0" name=""/>
        <dsp:cNvSpPr/>
      </dsp:nvSpPr>
      <dsp:spPr>
        <a:xfrm>
          <a:off x="-7124994" y="-1089135"/>
          <a:ext cx="8479056" cy="8479056"/>
        </a:xfrm>
        <a:prstGeom prst="blockArc">
          <a:avLst>
            <a:gd name="adj1" fmla="val 18900000"/>
            <a:gd name="adj2" fmla="val 2700000"/>
            <a:gd name="adj3" fmla="val 25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C8CF78-4954-4E39-8A3A-FFD91CED865C}">
      <dsp:nvSpPr>
        <dsp:cNvPr id="0" name=""/>
        <dsp:cNvSpPr/>
      </dsp:nvSpPr>
      <dsp:spPr>
        <a:xfrm>
          <a:off x="708425" y="484404"/>
          <a:ext cx="11393060" cy="96931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9392" tIns="45720" rIns="45720" bIns="45720" numCol="1" spcCol="1270" anchor="ctr" anchorCtr="0">
          <a:noAutofit/>
        </a:bodyPr>
        <a:lstStyle/>
        <a:p>
          <a:pPr marL="0" lvl="0" indent="0" algn="l" defTabSz="800100">
            <a:lnSpc>
              <a:spcPct val="90000"/>
            </a:lnSpc>
            <a:spcBef>
              <a:spcPct val="0"/>
            </a:spcBef>
            <a:spcAft>
              <a:spcPct val="35000"/>
            </a:spcAft>
            <a:buNone/>
          </a:pPr>
          <a:r>
            <a:rPr lang="pt-BR" sz="1800" b="1" kern="1200" dirty="0"/>
            <a:t>Mandato inferior a 4 anos ou por prazo indeterminado, o prazo será de 6 meses. </a:t>
          </a:r>
        </a:p>
        <a:p>
          <a:pPr marL="0" lvl="0" indent="0" algn="l" defTabSz="800100">
            <a:lnSpc>
              <a:spcPct val="90000"/>
            </a:lnSpc>
            <a:spcBef>
              <a:spcPct val="0"/>
            </a:spcBef>
            <a:spcAft>
              <a:spcPct val="35000"/>
            </a:spcAft>
            <a:buNone/>
          </a:pPr>
          <a:r>
            <a:rPr lang="pt-BR" sz="1800" b="1" kern="1200" dirty="0"/>
            <a:t>Substituição antes de 1 ano, o sucessor terá o prazo que ainda restava para o substituído; substituição após 1 ano, o sucessor já deve possuir a certificação prévia;</a:t>
          </a:r>
        </a:p>
      </dsp:txBody>
      <dsp:txXfrm>
        <a:off x="708425" y="484404"/>
        <a:ext cx="11393060" cy="969312"/>
      </dsp:txXfrm>
    </dsp:sp>
    <dsp:sp modelId="{8B5D9443-797D-4447-A17D-BE6DCEF88959}">
      <dsp:nvSpPr>
        <dsp:cNvPr id="0" name=""/>
        <dsp:cNvSpPr/>
      </dsp:nvSpPr>
      <dsp:spPr>
        <a:xfrm>
          <a:off x="102604" y="363240"/>
          <a:ext cx="1211641" cy="1211641"/>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A6047D0-CEF8-4DAA-BD43-64C6E9B4C2B6}">
      <dsp:nvSpPr>
        <dsp:cNvPr id="0" name=""/>
        <dsp:cNvSpPr/>
      </dsp:nvSpPr>
      <dsp:spPr>
        <a:xfrm>
          <a:off x="1240746" y="1661857"/>
          <a:ext cx="10837331" cy="1206309"/>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9392" tIns="45720" rIns="45720" bIns="45720" numCol="1" spcCol="1270" anchor="ctr" anchorCtr="0">
          <a:noAutofit/>
        </a:bodyPr>
        <a:lstStyle/>
        <a:p>
          <a:pPr marL="0" lvl="0" indent="0" algn="l" defTabSz="800100">
            <a:lnSpc>
              <a:spcPct val="90000"/>
            </a:lnSpc>
            <a:spcBef>
              <a:spcPct val="0"/>
            </a:spcBef>
            <a:spcAft>
              <a:spcPct val="35000"/>
            </a:spcAft>
            <a:buNone/>
          </a:pPr>
          <a:r>
            <a:rPr lang="pt-BR" sz="1800" b="1" kern="1200" dirty="0"/>
            <a:t>As certificações emitidas até 31/03/2022, habilitarão os profissionais empossados até essa data para todos cargos/funções, seja p/ certificação no nível básico, intermediário ou avançado, e serão aproveitadas também para o exercício simultâneo (dirigente + conselheiro + comitê) e nas situações de mandato vencido no decorrer da certificação, mas reconduzido sem interrupção.</a:t>
          </a:r>
        </a:p>
      </dsp:txBody>
      <dsp:txXfrm>
        <a:off x="1240746" y="1661857"/>
        <a:ext cx="10837331" cy="1206309"/>
      </dsp:txXfrm>
    </dsp:sp>
    <dsp:sp modelId="{DBD586EC-664B-4D55-8509-218617C6A91A}">
      <dsp:nvSpPr>
        <dsp:cNvPr id="0" name=""/>
        <dsp:cNvSpPr/>
      </dsp:nvSpPr>
      <dsp:spPr>
        <a:xfrm>
          <a:off x="669057" y="1661862"/>
          <a:ext cx="1211641" cy="1211641"/>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DD1767A-9E61-44E1-BE99-8B4CD98EAF87}">
      <dsp:nvSpPr>
        <dsp:cNvPr id="0" name=""/>
        <dsp:cNvSpPr/>
      </dsp:nvSpPr>
      <dsp:spPr>
        <a:xfrm>
          <a:off x="1271415" y="2943798"/>
          <a:ext cx="10837331" cy="152349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9392" tIns="45720" rIns="45720" bIns="45720" numCol="1" spcCol="1270" anchor="ctr" anchorCtr="0">
          <a:noAutofit/>
        </a:bodyPr>
        <a:lstStyle/>
        <a:p>
          <a:pPr marL="0" lvl="0" indent="0" algn="l" defTabSz="800100">
            <a:lnSpc>
              <a:spcPct val="90000"/>
            </a:lnSpc>
            <a:spcBef>
              <a:spcPct val="0"/>
            </a:spcBef>
            <a:spcAft>
              <a:spcPct val="35000"/>
            </a:spcAft>
            <a:buNone/>
          </a:pPr>
          <a:r>
            <a:rPr lang="pt-BR" sz="1800" b="1" kern="1200" dirty="0"/>
            <a:t>Uma vez obtida a certificação no nível básico nos anos de 2022 e 2023, durante seu prazo de validade, o profissional estará habilitado para o exercício do cargo ou função correspondente, ainda que seja exigido, pela regra geral, a certificação no nível intermediário ou avançado.  A partir de 2024, para os que não obtiveram a certificação no nível básico nos anos de 2022 e 2023, deverão comprovar a certificação conforme o nível exigido (básico, intermediário ou avançado). </a:t>
          </a:r>
        </a:p>
      </dsp:txBody>
      <dsp:txXfrm>
        <a:off x="1271415" y="2943798"/>
        <a:ext cx="10837331" cy="1523498"/>
      </dsp:txXfrm>
    </dsp:sp>
    <dsp:sp modelId="{BB0B6E9D-D8A5-4F8A-9231-01B8ACEAEDAD}">
      <dsp:nvSpPr>
        <dsp:cNvPr id="0" name=""/>
        <dsp:cNvSpPr/>
      </dsp:nvSpPr>
      <dsp:spPr>
        <a:xfrm>
          <a:off x="695398" y="3087804"/>
          <a:ext cx="1211641" cy="1211641"/>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72EE1090-38EE-4263-A2B1-32B43F17828D}">
      <dsp:nvSpPr>
        <dsp:cNvPr id="0" name=""/>
        <dsp:cNvSpPr/>
      </dsp:nvSpPr>
      <dsp:spPr>
        <a:xfrm>
          <a:off x="708425" y="4623312"/>
          <a:ext cx="11393060" cy="141682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9392" tIns="45720" rIns="45720" bIns="45720" numCol="1" spcCol="1270" anchor="ctr" anchorCtr="0">
          <a:noAutofit/>
        </a:bodyPr>
        <a:lstStyle/>
        <a:p>
          <a:pPr marL="0" lvl="0" indent="0" algn="l" defTabSz="800100">
            <a:lnSpc>
              <a:spcPct val="90000"/>
            </a:lnSpc>
            <a:spcBef>
              <a:spcPct val="0"/>
            </a:spcBef>
            <a:spcAft>
              <a:spcPct val="35000"/>
            </a:spcAft>
            <a:buNone/>
          </a:pPr>
          <a:r>
            <a:rPr lang="pt-BR" sz="1800" b="1" kern="1200" dirty="0"/>
            <a:t>Para os novos empossados, a certificação obtida até 31/03/2022, será aproveitada para a primeira comprovação de certificação nos anos de 2022/2023 do responsável pela gestão dos recursos e membros do comitê de investimentos tem uma regra transitória. </a:t>
          </a:r>
        </a:p>
        <a:p>
          <a:pPr marL="0" lvl="0" indent="0" algn="l" defTabSz="800100">
            <a:lnSpc>
              <a:spcPct val="90000"/>
            </a:lnSpc>
            <a:spcBef>
              <a:spcPct val="0"/>
            </a:spcBef>
            <a:spcAft>
              <a:spcPct val="35000"/>
            </a:spcAft>
            <a:buNone/>
          </a:pPr>
          <a:r>
            <a:rPr lang="pt-BR" sz="1800" b="1" kern="1200" dirty="0"/>
            <a:t>A partir daí serão obrigados a ter certificação prévia nos níveis básico, intermediário ou avançado e terão o prazo de 1 (um) ano, a contar da data da posse, para comprovar a certificação exigida. </a:t>
          </a:r>
        </a:p>
      </dsp:txBody>
      <dsp:txXfrm>
        <a:off x="708425" y="4623312"/>
        <a:ext cx="11393060" cy="1416825"/>
      </dsp:txXfrm>
    </dsp:sp>
    <dsp:sp modelId="{410CBE9C-11D6-41A2-AC1A-CCCA0860007F}">
      <dsp:nvSpPr>
        <dsp:cNvPr id="0" name=""/>
        <dsp:cNvSpPr/>
      </dsp:nvSpPr>
      <dsp:spPr>
        <a:xfrm>
          <a:off x="113327" y="4540523"/>
          <a:ext cx="1211641" cy="1211641"/>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198E1-7909-4CA0-B065-388E0A2F0E20}">
      <dsp:nvSpPr>
        <dsp:cNvPr id="0" name=""/>
        <dsp:cNvSpPr/>
      </dsp:nvSpPr>
      <dsp:spPr>
        <a:xfrm>
          <a:off x="3665868" y="3050393"/>
          <a:ext cx="666185" cy="2538817"/>
        </a:xfrm>
        <a:custGeom>
          <a:avLst/>
          <a:gdLst/>
          <a:ahLst/>
          <a:cxnLst/>
          <a:rect l="0" t="0" r="0" b="0"/>
          <a:pathLst>
            <a:path>
              <a:moveTo>
                <a:pt x="0" y="0"/>
              </a:moveTo>
              <a:lnTo>
                <a:pt x="333092" y="0"/>
              </a:lnTo>
              <a:lnTo>
                <a:pt x="333092" y="2538817"/>
              </a:lnTo>
              <a:lnTo>
                <a:pt x="666185" y="2538817"/>
              </a:lnTo>
            </a:path>
          </a:pathLst>
        </a:custGeom>
        <a:noFill/>
        <a:ln w="25400" cap="flat" cmpd="sng" algn="ctr">
          <a:solidFill>
            <a:schemeClr val="accent5">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pt-BR" sz="900" kern="1200"/>
        </a:p>
      </dsp:txBody>
      <dsp:txXfrm>
        <a:off x="3933342" y="4254183"/>
        <a:ext cx="131238" cy="131238"/>
      </dsp:txXfrm>
    </dsp:sp>
    <dsp:sp modelId="{02285AE3-61F9-4307-9E8B-0032D2EC26C1}">
      <dsp:nvSpPr>
        <dsp:cNvPr id="0" name=""/>
        <dsp:cNvSpPr/>
      </dsp:nvSpPr>
      <dsp:spPr>
        <a:xfrm>
          <a:off x="3665868" y="3050393"/>
          <a:ext cx="666185" cy="1269408"/>
        </a:xfrm>
        <a:custGeom>
          <a:avLst/>
          <a:gdLst/>
          <a:ahLst/>
          <a:cxnLst/>
          <a:rect l="0" t="0" r="0" b="0"/>
          <a:pathLst>
            <a:path>
              <a:moveTo>
                <a:pt x="0" y="0"/>
              </a:moveTo>
              <a:lnTo>
                <a:pt x="333092" y="0"/>
              </a:lnTo>
              <a:lnTo>
                <a:pt x="333092" y="1269408"/>
              </a:lnTo>
              <a:lnTo>
                <a:pt x="666185" y="1269408"/>
              </a:lnTo>
            </a:path>
          </a:pathLst>
        </a:custGeom>
        <a:noFill/>
        <a:ln w="25400" cap="flat" cmpd="sng" algn="ctr">
          <a:solidFill>
            <a:schemeClr val="accent5">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3963121" y="3649257"/>
        <a:ext cx="71679" cy="71679"/>
      </dsp:txXfrm>
    </dsp:sp>
    <dsp:sp modelId="{106C5F9B-9B22-4484-A0EC-8958D402A8BA}">
      <dsp:nvSpPr>
        <dsp:cNvPr id="0" name=""/>
        <dsp:cNvSpPr/>
      </dsp:nvSpPr>
      <dsp:spPr>
        <a:xfrm>
          <a:off x="3665868" y="3004673"/>
          <a:ext cx="666185" cy="91440"/>
        </a:xfrm>
        <a:custGeom>
          <a:avLst/>
          <a:gdLst/>
          <a:ahLst/>
          <a:cxnLst/>
          <a:rect l="0" t="0" r="0" b="0"/>
          <a:pathLst>
            <a:path>
              <a:moveTo>
                <a:pt x="0" y="45720"/>
              </a:moveTo>
              <a:lnTo>
                <a:pt x="666185" y="45720"/>
              </a:lnTo>
            </a:path>
          </a:pathLst>
        </a:custGeom>
        <a:noFill/>
        <a:ln w="25400" cap="flat" cmpd="sng" algn="ctr">
          <a:solidFill>
            <a:schemeClr val="accent5">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3982307" y="3033738"/>
        <a:ext cx="33309" cy="33309"/>
      </dsp:txXfrm>
    </dsp:sp>
    <dsp:sp modelId="{D4C2816C-F791-4698-BF61-76ACC9066C33}">
      <dsp:nvSpPr>
        <dsp:cNvPr id="0" name=""/>
        <dsp:cNvSpPr/>
      </dsp:nvSpPr>
      <dsp:spPr>
        <a:xfrm>
          <a:off x="3665868" y="1780984"/>
          <a:ext cx="666185" cy="1269408"/>
        </a:xfrm>
        <a:custGeom>
          <a:avLst/>
          <a:gdLst/>
          <a:ahLst/>
          <a:cxnLst/>
          <a:rect l="0" t="0" r="0" b="0"/>
          <a:pathLst>
            <a:path>
              <a:moveTo>
                <a:pt x="0" y="1269408"/>
              </a:moveTo>
              <a:lnTo>
                <a:pt x="333092" y="1269408"/>
              </a:lnTo>
              <a:lnTo>
                <a:pt x="333092" y="0"/>
              </a:lnTo>
              <a:lnTo>
                <a:pt x="666185" y="0"/>
              </a:lnTo>
            </a:path>
          </a:pathLst>
        </a:custGeom>
        <a:noFill/>
        <a:ln w="25400" cap="flat" cmpd="sng" algn="ctr">
          <a:solidFill>
            <a:schemeClr val="accent5">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3963121" y="2379849"/>
        <a:ext cx="71679" cy="71679"/>
      </dsp:txXfrm>
    </dsp:sp>
    <dsp:sp modelId="{539D83F1-D27B-4EE3-B710-0C3BC4B46EE3}">
      <dsp:nvSpPr>
        <dsp:cNvPr id="0" name=""/>
        <dsp:cNvSpPr/>
      </dsp:nvSpPr>
      <dsp:spPr>
        <a:xfrm>
          <a:off x="3665868" y="511575"/>
          <a:ext cx="666185" cy="2538817"/>
        </a:xfrm>
        <a:custGeom>
          <a:avLst/>
          <a:gdLst/>
          <a:ahLst/>
          <a:cxnLst/>
          <a:rect l="0" t="0" r="0" b="0"/>
          <a:pathLst>
            <a:path>
              <a:moveTo>
                <a:pt x="0" y="2538817"/>
              </a:moveTo>
              <a:lnTo>
                <a:pt x="333092" y="2538817"/>
              </a:lnTo>
              <a:lnTo>
                <a:pt x="333092" y="0"/>
              </a:lnTo>
              <a:lnTo>
                <a:pt x="666185" y="0"/>
              </a:lnTo>
            </a:path>
          </a:pathLst>
        </a:custGeom>
        <a:noFill/>
        <a:ln w="25400" cap="flat" cmpd="sng" algn="ctr">
          <a:solidFill>
            <a:schemeClr val="accent5">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pt-BR" sz="900" kern="1200"/>
        </a:p>
      </dsp:txBody>
      <dsp:txXfrm>
        <a:off x="3933342" y="1715365"/>
        <a:ext cx="131238" cy="131238"/>
      </dsp:txXfrm>
    </dsp:sp>
    <dsp:sp modelId="{9796CD2B-1FAC-447A-B182-A7566F8F420D}">
      <dsp:nvSpPr>
        <dsp:cNvPr id="0" name=""/>
        <dsp:cNvSpPr/>
      </dsp:nvSpPr>
      <dsp:spPr>
        <a:xfrm rot="16200000">
          <a:off x="485665" y="2542629"/>
          <a:ext cx="5344879" cy="1015527"/>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pt-BR" sz="3600" kern="1200" dirty="0"/>
            <a:t>Modalidades de certificação</a:t>
          </a:r>
        </a:p>
      </dsp:txBody>
      <dsp:txXfrm>
        <a:off x="485665" y="2542629"/>
        <a:ext cx="5344879" cy="1015527"/>
      </dsp:txXfrm>
    </dsp:sp>
    <dsp:sp modelId="{5FAD3D42-5BF0-47D6-8444-E17C1A82ABC0}">
      <dsp:nvSpPr>
        <dsp:cNvPr id="0" name=""/>
        <dsp:cNvSpPr/>
      </dsp:nvSpPr>
      <dsp:spPr>
        <a:xfrm>
          <a:off x="4332054" y="3812"/>
          <a:ext cx="4826915" cy="1015527"/>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Exames por provas</a:t>
          </a:r>
        </a:p>
      </dsp:txBody>
      <dsp:txXfrm>
        <a:off x="4332054" y="3812"/>
        <a:ext cx="4826915" cy="1015527"/>
      </dsp:txXfrm>
    </dsp:sp>
    <dsp:sp modelId="{78CF40BC-2043-401E-8E96-5D3748751E59}">
      <dsp:nvSpPr>
        <dsp:cNvPr id="0" name=""/>
        <dsp:cNvSpPr/>
      </dsp:nvSpPr>
      <dsp:spPr>
        <a:xfrm>
          <a:off x="4332054" y="1273221"/>
          <a:ext cx="4771089" cy="1015527"/>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Exames por provas e títulos</a:t>
          </a:r>
        </a:p>
      </dsp:txBody>
      <dsp:txXfrm>
        <a:off x="4332054" y="1273221"/>
        <a:ext cx="4771089" cy="1015527"/>
      </dsp:txXfrm>
    </dsp:sp>
    <dsp:sp modelId="{FC69CD55-B60D-4BE3-9C44-7BD99E86D6A6}">
      <dsp:nvSpPr>
        <dsp:cNvPr id="0" name=""/>
        <dsp:cNvSpPr/>
      </dsp:nvSpPr>
      <dsp:spPr>
        <a:xfrm>
          <a:off x="4332054" y="2542629"/>
          <a:ext cx="4771056" cy="1015527"/>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Programa de Certificação por Tempo no Cargo ou Função</a:t>
          </a:r>
        </a:p>
      </dsp:txBody>
      <dsp:txXfrm>
        <a:off x="4332054" y="2542629"/>
        <a:ext cx="4771056" cy="1015527"/>
      </dsp:txXfrm>
    </dsp:sp>
    <dsp:sp modelId="{F59AED0F-F6B7-4593-92D8-4323E287B2C7}">
      <dsp:nvSpPr>
        <dsp:cNvPr id="0" name=""/>
        <dsp:cNvSpPr/>
      </dsp:nvSpPr>
      <dsp:spPr>
        <a:xfrm>
          <a:off x="4332054" y="3812038"/>
          <a:ext cx="4799002" cy="1015527"/>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Programa de Certificação e Programa de Qualificação Continuada por Titulação ou Cargo Público</a:t>
          </a:r>
        </a:p>
      </dsp:txBody>
      <dsp:txXfrm>
        <a:off x="4332054" y="3812038"/>
        <a:ext cx="4799002" cy="1015527"/>
      </dsp:txXfrm>
    </dsp:sp>
    <dsp:sp modelId="{2EE50D05-56E8-48A7-801A-1DD4BEDC8DE4}">
      <dsp:nvSpPr>
        <dsp:cNvPr id="0" name=""/>
        <dsp:cNvSpPr/>
      </dsp:nvSpPr>
      <dsp:spPr>
        <a:xfrm>
          <a:off x="4332054" y="5081447"/>
          <a:ext cx="4826915" cy="1015527"/>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Programa de Qualificação Continuada</a:t>
          </a:r>
        </a:p>
      </dsp:txBody>
      <dsp:txXfrm>
        <a:off x="4332054" y="5081447"/>
        <a:ext cx="4826915" cy="1015527"/>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ED28F-C596-41F6-9B97-7FE4733ED12A}">
      <dsp:nvSpPr>
        <dsp:cNvPr id="0" name=""/>
        <dsp:cNvSpPr/>
      </dsp:nvSpPr>
      <dsp:spPr>
        <a:xfrm>
          <a:off x="1313" y="1024477"/>
          <a:ext cx="1740498" cy="1740498"/>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pt-BR" sz="2700" kern="1200" dirty="0"/>
            <a:t>Exame por provas</a:t>
          </a:r>
        </a:p>
      </dsp:txBody>
      <dsp:txXfrm>
        <a:off x="256203" y="1279367"/>
        <a:ext cx="1230718" cy="1230718"/>
      </dsp:txXfrm>
    </dsp:sp>
    <dsp:sp modelId="{5569ACDF-334D-4DAA-A2A2-950AA07CCC66}">
      <dsp:nvSpPr>
        <dsp:cNvPr id="0" name=""/>
        <dsp:cNvSpPr/>
      </dsp:nvSpPr>
      <dsp:spPr>
        <a:xfrm>
          <a:off x="1883140" y="1389982"/>
          <a:ext cx="1009489" cy="1009489"/>
        </a:xfrm>
        <a:prstGeom prst="mathPlus">
          <a:avLst/>
        </a:prstGeom>
        <a:solidFill>
          <a:schemeClr val="accent5">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2016948" y="1776011"/>
        <a:ext cx="741873" cy="237431"/>
      </dsp:txXfrm>
    </dsp:sp>
    <dsp:sp modelId="{7E99E33F-E768-4198-BDD8-8755F7567CA1}">
      <dsp:nvSpPr>
        <dsp:cNvPr id="0" name=""/>
        <dsp:cNvSpPr/>
      </dsp:nvSpPr>
      <dsp:spPr>
        <a:xfrm>
          <a:off x="3033958" y="1024477"/>
          <a:ext cx="1740498" cy="1740498"/>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pt-BR" sz="2700" kern="1200" dirty="0"/>
            <a:t>Prova de títulos</a:t>
          </a:r>
        </a:p>
      </dsp:txBody>
      <dsp:txXfrm>
        <a:off x="3288848" y="1279367"/>
        <a:ext cx="1230718" cy="1230718"/>
      </dsp:txXfrm>
    </dsp:sp>
    <dsp:sp modelId="{9A32A5A3-9311-4A2A-B801-C5DFA9EA1A0C}">
      <dsp:nvSpPr>
        <dsp:cNvPr id="0" name=""/>
        <dsp:cNvSpPr/>
      </dsp:nvSpPr>
      <dsp:spPr>
        <a:xfrm>
          <a:off x="4915786" y="1389982"/>
          <a:ext cx="1009489" cy="1009489"/>
        </a:xfrm>
        <a:prstGeom prst="mathEqual">
          <a:avLst/>
        </a:prstGeom>
        <a:solidFill>
          <a:schemeClr val="accent5">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pt-BR" sz="2100" kern="1200"/>
        </a:p>
      </dsp:txBody>
      <dsp:txXfrm>
        <a:off x="5049594" y="1597937"/>
        <a:ext cx="741873" cy="593579"/>
      </dsp:txXfrm>
    </dsp:sp>
    <dsp:sp modelId="{52B6CE45-B61C-4193-ACB3-9499F4AEDAF7}">
      <dsp:nvSpPr>
        <dsp:cNvPr id="0" name=""/>
        <dsp:cNvSpPr/>
      </dsp:nvSpPr>
      <dsp:spPr>
        <a:xfrm>
          <a:off x="6066603" y="1024477"/>
          <a:ext cx="1740498" cy="1740498"/>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pt-BR" sz="2700" kern="1200" dirty="0"/>
            <a:t>Nota Final</a:t>
          </a:r>
        </a:p>
      </dsp:txBody>
      <dsp:txXfrm>
        <a:off x="6321493" y="1279367"/>
        <a:ext cx="1230718" cy="1230718"/>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654EE-6A2F-4B71-90F6-6F7A2ACC3597}">
      <dsp:nvSpPr>
        <dsp:cNvPr id="0" name=""/>
        <dsp:cNvSpPr/>
      </dsp:nvSpPr>
      <dsp:spPr>
        <a:xfrm>
          <a:off x="2520278" y="1707608"/>
          <a:ext cx="1563738" cy="208377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kern="1200" dirty="0">
              <a:solidFill>
                <a:schemeClr val="bg1"/>
              </a:solidFill>
              <a:effectLst>
                <a:outerShdw blurRad="38100" dist="38100" dir="2700000" algn="tl">
                  <a:srgbClr val="000000">
                    <a:alpha val="43137"/>
                  </a:srgbClr>
                </a:outerShdw>
              </a:effectLst>
            </a:rPr>
            <a:t>Programa de Qualificação Continuada - PQC</a:t>
          </a:r>
        </a:p>
      </dsp:txBody>
      <dsp:txXfrm>
        <a:off x="2566078" y="1753408"/>
        <a:ext cx="1472138" cy="1992172"/>
      </dsp:txXfrm>
    </dsp:sp>
    <dsp:sp modelId="{5D9921AC-40AC-410E-9D0E-8B689C04F884}">
      <dsp:nvSpPr>
        <dsp:cNvPr id="0" name=""/>
        <dsp:cNvSpPr/>
      </dsp:nvSpPr>
      <dsp:spPr>
        <a:xfrm rot="17367333">
          <a:off x="3471005" y="1870349"/>
          <a:ext cx="1838323" cy="24936"/>
        </a:xfrm>
        <a:custGeom>
          <a:avLst/>
          <a:gdLst/>
          <a:ahLst/>
          <a:cxnLst/>
          <a:rect l="0" t="0" r="0" b="0"/>
          <a:pathLst>
            <a:path>
              <a:moveTo>
                <a:pt x="0" y="12468"/>
              </a:moveTo>
              <a:lnTo>
                <a:pt x="1838323" y="12468"/>
              </a:lnTo>
            </a:path>
          </a:pathLst>
        </a:custGeom>
        <a:noFill/>
        <a:ln w="25400" cap="flat" cmpd="sng" algn="ctr">
          <a:solidFill>
            <a:schemeClr val="accent5">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pt-BR" sz="600" kern="1200"/>
        </a:p>
      </dsp:txBody>
      <dsp:txXfrm>
        <a:off x="4344208" y="1836859"/>
        <a:ext cx="91916" cy="91916"/>
      </dsp:txXfrm>
    </dsp:sp>
    <dsp:sp modelId="{032DBACE-63EE-489E-8C0C-5C76B3508A6A}">
      <dsp:nvSpPr>
        <dsp:cNvPr id="0" name=""/>
        <dsp:cNvSpPr/>
      </dsp:nvSpPr>
      <dsp:spPr>
        <a:xfrm>
          <a:off x="4696316" y="4256"/>
          <a:ext cx="1530750" cy="2023767"/>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kern="1200" dirty="0"/>
            <a:t>Reduzido de 1 ano (ano anterior e o período que antecede à data de inscrição)</a:t>
          </a:r>
          <a:r>
            <a:rPr lang="pt-BR" sz="1400" kern="1200" dirty="0"/>
            <a:t>.</a:t>
          </a:r>
        </a:p>
      </dsp:txBody>
      <dsp:txXfrm>
        <a:off x="4741150" y="49090"/>
        <a:ext cx="1441082" cy="1934099"/>
      </dsp:txXfrm>
    </dsp:sp>
    <dsp:sp modelId="{A5E0E482-1DDE-48F5-ACFC-F101CC2CBC8F}">
      <dsp:nvSpPr>
        <dsp:cNvPr id="0" name=""/>
        <dsp:cNvSpPr/>
      </dsp:nvSpPr>
      <dsp:spPr>
        <a:xfrm rot="141351">
          <a:off x="4083757" y="2749621"/>
          <a:ext cx="612818" cy="24936"/>
        </a:xfrm>
        <a:custGeom>
          <a:avLst/>
          <a:gdLst/>
          <a:ahLst/>
          <a:cxnLst/>
          <a:rect l="0" t="0" r="0" b="0"/>
          <a:pathLst>
            <a:path>
              <a:moveTo>
                <a:pt x="0" y="12468"/>
              </a:moveTo>
              <a:lnTo>
                <a:pt x="612818" y="12468"/>
              </a:lnTo>
            </a:path>
          </a:pathLst>
        </a:custGeom>
        <a:noFill/>
        <a:ln w="25400" cap="flat" cmpd="sng" algn="ctr">
          <a:solidFill>
            <a:schemeClr val="accent5">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4374846" y="2746769"/>
        <a:ext cx="30640" cy="30640"/>
      </dsp:txXfrm>
    </dsp:sp>
    <dsp:sp modelId="{171B163E-0BAF-44F3-8D75-510B18F58060}">
      <dsp:nvSpPr>
        <dsp:cNvPr id="0" name=""/>
        <dsp:cNvSpPr/>
      </dsp:nvSpPr>
      <dsp:spPr>
        <a:xfrm>
          <a:off x="4696316" y="2142829"/>
          <a:ext cx="1530750" cy="1263711"/>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kern="1200" dirty="0"/>
            <a:t>Obtenção de 30 Créditos</a:t>
          </a:r>
        </a:p>
      </dsp:txBody>
      <dsp:txXfrm>
        <a:off x="4733329" y="2179842"/>
        <a:ext cx="1456724" cy="1189685"/>
      </dsp:txXfrm>
    </dsp:sp>
    <dsp:sp modelId="{E0185896-4D29-4763-AE58-ABDB4CD1E924}">
      <dsp:nvSpPr>
        <dsp:cNvPr id="0" name=""/>
        <dsp:cNvSpPr/>
      </dsp:nvSpPr>
      <dsp:spPr>
        <a:xfrm rot="19175410">
          <a:off x="6131143" y="2501572"/>
          <a:ext cx="804148" cy="24936"/>
        </a:xfrm>
        <a:custGeom>
          <a:avLst/>
          <a:gdLst/>
          <a:ahLst/>
          <a:cxnLst/>
          <a:rect l="0" t="0" r="0" b="0"/>
          <a:pathLst>
            <a:path>
              <a:moveTo>
                <a:pt x="0" y="12468"/>
              </a:moveTo>
              <a:lnTo>
                <a:pt x="804148" y="12468"/>
              </a:lnTo>
            </a:path>
          </a:pathLst>
        </a:custGeom>
        <a:noFill/>
        <a:ln w="25400" cap="flat" cmpd="sng" algn="ctr">
          <a:solidFill>
            <a:schemeClr val="accent5">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6513114" y="2493936"/>
        <a:ext cx="40207" cy="40207"/>
      </dsp:txXfrm>
    </dsp:sp>
    <dsp:sp modelId="{9E018620-5E57-4029-B1CB-934CDCCCE465}">
      <dsp:nvSpPr>
        <dsp:cNvPr id="0" name=""/>
        <dsp:cNvSpPr/>
      </dsp:nvSpPr>
      <dsp:spPr>
        <a:xfrm>
          <a:off x="6839367" y="1374297"/>
          <a:ext cx="1530750" cy="1758197"/>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kern="1200" dirty="0"/>
            <a:t>No mínimo, 10 créditos de eventos presenciais</a:t>
          </a:r>
        </a:p>
      </dsp:txBody>
      <dsp:txXfrm>
        <a:off x="6884201" y="1419131"/>
        <a:ext cx="1441082" cy="1668529"/>
      </dsp:txXfrm>
    </dsp:sp>
    <dsp:sp modelId="{CC1D9DCE-2C33-4FC1-8DBC-EFBEE538E98B}">
      <dsp:nvSpPr>
        <dsp:cNvPr id="0" name=""/>
        <dsp:cNvSpPr/>
      </dsp:nvSpPr>
      <dsp:spPr>
        <a:xfrm rot="17402050">
          <a:off x="7782609" y="1401345"/>
          <a:ext cx="1787318" cy="24936"/>
        </a:xfrm>
        <a:custGeom>
          <a:avLst/>
          <a:gdLst/>
          <a:ahLst/>
          <a:cxnLst/>
          <a:rect l="0" t="0" r="0" b="0"/>
          <a:pathLst>
            <a:path>
              <a:moveTo>
                <a:pt x="0" y="12468"/>
              </a:moveTo>
              <a:lnTo>
                <a:pt x="1787318" y="12468"/>
              </a:lnTo>
            </a:path>
          </a:pathLst>
        </a:custGeom>
        <a:noFill/>
        <a:ln w="25400" cap="flat" cmpd="sng" algn="ctr">
          <a:solidFill>
            <a:schemeClr val="accent5">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pt-BR" sz="600" kern="1200"/>
        </a:p>
      </dsp:txBody>
      <dsp:txXfrm>
        <a:off x="8631585" y="1369130"/>
        <a:ext cx="89365" cy="89365"/>
      </dsp:txXfrm>
    </dsp:sp>
    <dsp:sp modelId="{B9E61BBC-AA36-4873-B30B-138669955BDE}">
      <dsp:nvSpPr>
        <dsp:cNvPr id="0" name=""/>
        <dsp:cNvSpPr/>
      </dsp:nvSpPr>
      <dsp:spPr>
        <a:xfrm>
          <a:off x="8982419" y="191543"/>
          <a:ext cx="1530750" cy="76537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Congressos</a:t>
          </a:r>
        </a:p>
      </dsp:txBody>
      <dsp:txXfrm>
        <a:off x="9004836" y="213960"/>
        <a:ext cx="1485916" cy="720541"/>
      </dsp:txXfrm>
    </dsp:sp>
    <dsp:sp modelId="{99DBABB9-6B02-46D4-93A9-ED2CE68D1C15}">
      <dsp:nvSpPr>
        <dsp:cNvPr id="0" name=""/>
        <dsp:cNvSpPr/>
      </dsp:nvSpPr>
      <dsp:spPr>
        <a:xfrm rot="18447884">
          <a:off x="8172958" y="1841436"/>
          <a:ext cx="1006620" cy="24936"/>
        </a:xfrm>
        <a:custGeom>
          <a:avLst/>
          <a:gdLst/>
          <a:ahLst/>
          <a:cxnLst/>
          <a:rect l="0" t="0" r="0" b="0"/>
          <a:pathLst>
            <a:path>
              <a:moveTo>
                <a:pt x="0" y="12468"/>
              </a:moveTo>
              <a:lnTo>
                <a:pt x="1006620" y="12468"/>
              </a:lnTo>
            </a:path>
          </a:pathLst>
        </a:custGeom>
        <a:noFill/>
        <a:ln w="25400" cap="flat" cmpd="sng" algn="ctr">
          <a:solidFill>
            <a:schemeClr val="accent5">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8651103" y="1828738"/>
        <a:ext cx="50331" cy="50331"/>
      </dsp:txXfrm>
    </dsp:sp>
    <dsp:sp modelId="{2FC840C2-1731-4FFA-AA61-E4702208A19A}">
      <dsp:nvSpPr>
        <dsp:cNvPr id="0" name=""/>
        <dsp:cNvSpPr/>
      </dsp:nvSpPr>
      <dsp:spPr>
        <a:xfrm>
          <a:off x="8982419" y="1071725"/>
          <a:ext cx="1530750" cy="76537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Seminários</a:t>
          </a:r>
        </a:p>
      </dsp:txBody>
      <dsp:txXfrm>
        <a:off x="9004836" y="1094142"/>
        <a:ext cx="1485916" cy="720541"/>
      </dsp:txXfrm>
    </dsp:sp>
    <dsp:sp modelId="{80AFB7E2-DDE9-4F58-91C6-67D24F3992DE}">
      <dsp:nvSpPr>
        <dsp:cNvPr id="0" name=""/>
        <dsp:cNvSpPr/>
      </dsp:nvSpPr>
      <dsp:spPr>
        <a:xfrm rot="453244">
          <a:off x="8367438" y="2281526"/>
          <a:ext cx="617660" cy="24936"/>
        </a:xfrm>
        <a:custGeom>
          <a:avLst/>
          <a:gdLst/>
          <a:ahLst/>
          <a:cxnLst/>
          <a:rect l="0" t="0" r="0" b="0"/>
          <a:pathLst>
            <a:path>
              <a:moveTo>
                <a:pt x="0" y="12468"/>
              </a:moveTo>
              <a:lnTo>
                <a:pt x="617660" y="12468"/>
              </a:lnTo>
            </a:path>
          </a:pathLst>
        </a:custGeom>
        <a:noFill/>
        <a:ln w="25400" cap="flat" cmpd="sng" algn="ctr">
          <a:solidFill>
            <a:schemeClr val="accent5">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8660827" y="2278553"/>
        <a:ext cx="30883" cy="30883"/>
      </dsp:txXfrm>
    </dsp:sp>
    <dsp:sp modelId="{E83DC84C-BED5-43A5-AC19-979D699D57FF}">
      <dsp:nvSpPr>
        <dsp:cNvPr id="0" name=""/>
        <dsp:cNvSpPr/>
      </dsp:nvSpPr>
      <dsp:spPr>
        <a:xfrm>
          <a:off x="8982419" y="1951906"/>
          <a:ext cx="1530750" cy="76537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Workshop</a:t>
          </a:r>
        </a:p>
      </dsp:txBody>
      <dsp:txXfrm>
        <a:off x="9004836" y="1974323"/>
        <a:ext cx="1485916" cy="720541"/>
      </dsp:txXfrm>
    </dsp:sp>
    <dsp:sp modelId="{5CC1FFED-7EA9-4C69-8CB9-553B7CF0C0C6}">
      <dsp:nvSpPr>
        <dsp:cNvPr id="0" name=""/>
        <dsp:cNvSpPr/>
      </dsp:nvSpPr>
      <dsp:spPr>
        <a:xfrm rot="3450424">
          <a:off x="8106364" y="2721617"/>
          <a:ext cx="1139808" cy="24936"/>
        </a:xfrm>
        <a:custGeom>
          <a:avLst/>
          <a:gdLst/>
          <a:ahLst/>
          <a:cxnLst/>
          <a:rect l="0" t="0" r="0" b="0"/>
          <a:pathLst>
            <a:path>
              <a:moveTo>
                <a:pt x="0" y="12468"/>
              </a:moveTo>
              <a:lnTo>
                <a:pt x="1139808" y="12468"/>
              </a:lnTo>
            </a:path>
          </a:pathLst>
        </a:custGeom>
        <a:noFill/>
        <a:ln w="25400" cap="flat" cmpd="sng" algn="ctr">
          <a:solidFill>
            <a:schemeClr val="accent5">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8647773" y="2705590"/>
        <a:ext cx="56990" cy="56990"/>
      </dsp:txXfrm>
    </dsp:sp>
    <dsp:sp modelId="{D24D5A53-1F27-4C53-B83F-6D225C8282EE}">
      <dsp:nvSpPr>
        <dsp:cNvPr id="0" name=""/>
        <dsp:cNvSpPr/>
      </dsp:nvSpPr>
      <dsp:spPr>
        <a:xfrm>
          <a:off x="8982419" y="2832088"/>
          <a:ext cx="1530750" cy="76537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Fóruns</a:t>
          </a:r>
        </a:p>
      </dsp:txBody>
      <dsp:txXfrm>
        <a:off x="9004836" y="2854505"/>
        <a:ext cx="1485916" cy="720541"/>
      </dsp:txXfrm>
    </dsp:sp>
    <dsp:sp modelId="{D45DC902-B73F-4713-A097-DF98BDC91C57}">
      <dsp:nvSpPr>
        <dsp:cNvPr id="0" name=""/>
        <dsp:cNvSpPr/>
      </dsp:nvSpPr>
      <dsp:spPr>
        <a:xfrm rot="4296514">
          <a:off x="7705925" y="3161708"/>
          <a:ext cx="1940686" cy="24936"/>
        </a:xfrm>
        <a:custGeom>
          <a:avLst/>
          <a:gdLst/>
          <a:ahLst/>
          <a:cxnLst/>
          <a:rect l="0" t="0" r="0" b="0"/>
          <a:pathLst>
            <a:path>
              <a:moveTo>
                <a:pt x="0" y="12468"/>
              </a:moveTo>
              <a:lnTo>
                <a:pt x="1940686" y="12468"/>
              </a:lnTo>
            </a:path>
          </a:pathLst>
        </a:custGeom>
        <a:noFill/>
        <a:ln w="25400" cap="flat" cmpd="sng" algn="ctr">
          <a:solidFill>
            <a:schemeClr val="accent5">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pt-BR" sz="600" kern="1200"/>
        </a:p>
      </dsp:txBody>
      <dsp:txXfrm>
        <a:off x="8627751" y="3125659"/>
        <a:ext cx="97034" cy="97034"/>
      </dsp:txXfrm>
    </dsp:sp>
    <dsp:sp modelId="{D3542C6B-DC5F-4003-98F4-1423A2ED2BCC}">
      <dsp:nvSpPr>
        <dsp:cNvPr id="0" name=""/>
        <dsp:cNvSpPr/>
      </dsp:nvSpPr>
      <dsp:spPr>
        <a:xfrm>
          <a:off x="8982419" y="3712270"/>
          <a:ext cx="1530750" cy="76537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Palestras</a:t>
          </a:r>
        </a:p>
      </dsp:txBody>
      <dsp:txXfrm>
        <a:off x="9004836" y="3734687"/>
        <a:ext cx="1485916" cy="720541"/>
      </dsp:txXfrm>
    </dsp:sp>
    <dsp:sp modelId="{904205A2-B417-44DA-B732-70BC66A16209}">
      <dsp:nvSpPr>
        <dsp:cNvPr id="0" name=""/>
        <dsp:cNvSpPr/>
      </dsp:nvSpPr>
      <dsp:spPr>
        <a:xfrm rot="4639288">
          <a:off x="7281385" y="3601799"/>
          <a:ext cx="2789767" cy="24936"/>
        </a:xfrm>
        <a:custGeom>
          <a:avLst/>
          <a:gdLst/>
          <a:ahLst/>
          <a:cxnLst/>
          <a:rect l="0" t="0" r="0" b="0"/>
          <a:pathLst>
            <a:path>
              <a:moveTo>
                <a:pt x="0" y="12468"/>
              </a:moveTo>
              <a:lnTo>
                <a:pt x="2789767" y="12468"/>
              </a:lnTo>
            </a:path>
          </a:pathLst>
        </a:custGeom>
        <a:noFill/>
        <a:ln w="25400" cap="flat" cmpd="sng" algn="ctr">
          <a:solidFill>
            <a:schemeClr val="accent5">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pt-BR" sz="900" kern="1200"/>
        </a:p>
      </dsp:txBody>
      <dsp:txXfrm>
        <a:off x="8606524" y="3544523"/>
        <a:ext cx="139488" cy="139488"/>
      </dsp:txXfrm>
    </dsp:sp>
    <dsp:sp modelId="{C3EB5229-9741-4D42-962A-117D8749826F}">
      <dsp:nvSpPr>
        <dsp:cNvPr id="0" name=""/>
        <dsp:cNvSpPr/>
      </dsp:nvSpPr>
      <dsp:spPr>
        <a:xfrm>
          <a:off x="8982419" y="4592452"/>
          <a:ext cx="1530750" cy="76537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t>Visitas Técnicas</a:t>
          </a:r>
        </a:p>
      </dsp:txBody>
      <dsp:txXfrm>
        <a:off x="9004836" y="4614869"/>
        <a:ext cx="1485916" cy="720541"/>
      </dsp:txXfrm>
    </dsp:sp>
    <dsp:sp modelId="{BB0F7110-9674-4C6E-A29B-EF9916C26BBC}">
      <dsp:nvSpPr>
        <dsp:cNvPr id="0" name=""/>
        <dsp:cNvSpPr/>
      </dsp:nvSpPr>
      <dsp:spPr>
        <a:xfrm rot="4325636">
          <a:off x="3394418" y="3684543"/>
          <a:ext cx="1991497" cy="24936"/>
        </a:xfrm>
        <a:custGeom>
          <a:avLst/>
          <a:gdLst/>
          <a:ahLst/>
          <a:cxnLst/>
          <a:rect l="0" t="0" r="0" b="0"/>
          <a:pathLst>
            <a:path>
              <a:moveTo>
                <a:pt x="0" y="12468"/>
              </a:moveTo>
              <a:lnTo>
                <a:pt x="1991497" y="12468"/>
              </a:lnTo>
            </a:path>
          </a:pathLst>
        </a:custGeom>
        <a:noFill/>
        <a:ln w="25400" cap="flat" cmpd="sng" algn="ctr">
          <a:solidFill>
            <a:schemeClr val="accent5">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t-BR" sz="700" kern="1200"/>
        </a:p>
      </dsp:txBody>
      <dsp:txXfrm>
        <a:off x="4340379" y="3647224"/>
        <a:ext cx="99574" cy="99574"/>
      </dsp:txXfrm>
    </dsp:sp>
    <dsp:sp modelId="{EA79BCBC-0116-4C48-87F1-9E672DE6EF3B}">
      <dsp:nvSpPr>
        <dsp:cNvPr id="0" name=""/>
        <dsp:cNvSpPr/>
      </dsp:nvSpPr>
      <dsp:spPr>
        <a:xfrm>
          <a:off x="4696316" y="3794322"/>
          <a:ext cx="1530750" cy="1700411"/>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kern="1200" dirty="0"/>
            <a:t>Aprovação no P.Q.C.</a:t>
          </a:r>
        </a:p>
      </dsp:txBody>
      <dsp:txXfrm>
        <a:off x="4741150" y="3839156"/>
        <a:ext cx="1441082" cy="1610743"/>
      </dsp:txXfrm>
    </dsp:sp>
    <dsp:sp modelId="{B6ABAAE6-3061-4E24-A279-3C004B07CAE0}">
      <dsp:nvSpPr>
        <dsp:cNvPr id="0" name=""/>
        <dsp:cNvSpPr/>
      </dsp:nvSpPr>
      <dsp:spPr>
        <a:xfrm>
          <a:off x="6227067" y="4632059"/>
          <a:ext cx="612300" cy="24936"/>
        </a:xfrm>
        <a:custGeom>
          <a:avLst/>
          <a:gdLst/>
          <a:ahLst/>
          <a:cxnLst/>
          <a:rect l="0" t="0" r="0" b="0"/>
          <a:pathLst>
            <a:path>
              <a:moveTo>
                <a:pt x="0" y="12468"/>
              </a:moveTo>
              <a:lnTo>
                <a:pt x="612300" y="12468"/>
              </a:lnTo>
            </a:path>
          </a:pathLst>
        </a:custGeom>
        <a:noFill/>
        <a:ln w="25400" cap="flat" cmpd="sng" algn="ctr">
          <a:solidFill>
            <a:schemeClr val="accent5">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6517910" y="4629220"/>
        <a:ext cx="30615" cy="30615"/>
      </dsp:txXfrm>
    </dsp:sp>
    <dsp:sp modelId="{54533677-7871-4841-92DB-3A9425A7C6F7}">
      <dsp:nvSpPr>
        <dsp:cNvPr id="0" name=""/>
        <dsp:cNvSpPr/>
      </dsp:nvSpPr>
      <dsp:spPr>
        <a:xfrm>
          <a:off x="6839367" y="3768590"/>
          <a:ext cx="1530750" cy="175187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1" kern="1200" dirty="0">
              <a:solidFill>
                <a:srgbClr val="FFFF00"/>
              </a:solidFill>
              <a:effectLst/>
            </a:rPr>
            <a:t>Concessão de bônus de 20% do desempenho no Exame por Provas</a:t>
          </a:r>
        </a:p>
      </dsp:txBody>
      <dsp:txXfrm>
        <a:off x="6884201" y="3813424"/>
        <a:ext cx="1441082" cy="1662207"/>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4DB204-3DB1-4ED4-B8C3-909E97B2F294}">
      <dsp:nvSpPr>
        <dsp:cNvPr id="0" name=""/>
        <dsp:cNvSpPr/>
      </dsp:nvSpPr>
      <dsp:spPr>
        <a:xfrm>
          <a:off x="0" y="1522092"/>
          <a:ext cx="2680452" cy="2754620"/>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pt-BR" sz="2700" kern="1200" dirty="0"/>
            <a:t>Exame por provas</a:t>
          </a:r>
        </a:p>
      </dsp:txBody>
      <dsp:txXfrm>
        <a:off x="392543" y="1925497"/>
        <a:ext cx="1895366" cy="1947810"/>
      </dsp:txXfrm>
    </dsp:sp>
    <dsp:sp modelId="{7DE72E5A-7DD5-4FB7-9D48-D705DBCB37C0}">
      <dsp:nvSpPr>
        <dsp:cNvPr id="0" name=""/>
        <dsp:cNvSpPr/>
      </dsp:nvSpPr>
      <dsp:spPr>
        <a:xfrm>
          <a:off x="2900127" y="2014584"/>
          <a:ext cx="1554662" cy="1554662"/>
        </a:xfrm>
        <a:prstGeom prst="mathPlus">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pt-BR" sz="2200" kern="1200"/>
        </a:p>
      </dsp:txBody>
      <dsp:txXfrm>
        <a:off x="3106197" y="2609087"/>
        <a:ext cx="1142522" cy="365656"/>
      </dsp:txXfrm>
    </dsp:sp>
    <dsp:sp modelId="{04F81465-05E5-4647-9947-AD7ABF394D68}">
      <dsp:nvSpPr>
        <dsp:cNvPr id="0" name=""/>
        <dsp:cNvSpPr/>
      </dsp:nvSpPr>
      <dsp:spPr>
        <a:xfrm>
          <a:off x="4672441" y="1374814"/>
          <a:ext cx="2680452" cy="2834202"/>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pt-BR" sz="2700" kern="1200" dirty="0"/>
            <a:t>Programa de Qualificação Continuada, reduzido p/ 1 ano. </a:t>
          </a:r>
        </a:p>
      </dsp:txBody>
      <dsp:txXfrm>
        <a:off x="5064984" y="1789873"/>
        <a:ext cx="1895366" cy="2004084"/>
      </dsp:txXfrm>
    </dsp:sp>
    <dsp:sp modelId="{81E4B86D-C31F-4B32-8F64-FCC342785075}">
      <dsp:nvSpPr>
        <dsp:cNvPr id="0" name=""/>
        <dsp:cNvSpPr/>
      </dsp:nvSpPr>
      <dsp:spPr>
        <a:xfrm>
          <a:off x="7570546" y="2014584"/>
          <a:ext cx="1554662" cy="1554662"/>
        </a:xfrm>
        <a:prstGeom prst="mathEqual">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pt-BR" sz="2200" kern="1200"/>
        </a:p>
      </dsp:txBody>
      <dsp:txXfrm>
        <a:off x="7776616" y="2334844"/>
        <a:ext cx="1142522" cy="914142"/>
      </dsp:txXfrm>
    </dsp:sp>
    <dsp:sp modelId="{4881B664-2591-46A8-AD16-2C034DB21890}">
      <dsp:nvSpPr>
        <dsp:cNvPr id="0" name=""/>
        <dsp:cNvSpPr/>
      </dsp:nvSpPr>
      <dsp:spPr>
        <a:xfrm>
          <a:off x="9342861" y="1451689"/>
          <a:ext cx="2680452" cy="2680452"/>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pt-BR" sz="2700" kern="1200" dirty="0"/>
            <a:t>Certificação </a:t>
          </a:r>
        </a:p>
      </dsp:txBody>
      <dsp:txXfrm>
        <a:off x="9735404" y="1844232"/>
        <a:ext cx="1895366" cy="189536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201595-2271-4056-836A-10552D16F0AA}">
      <dsp:nvSpPr>
        <dsp:cNvPr id="0" name=""/>
        <dsp:cNvSpPr/>
      </dsp:nvSpPr>
      <dsp:spPr>
        <a:xfrm>
          <a:off x="4742230" y="4185981"/>
          <a:ext cx="628788" cy="599074"/>
        </a:xfrm>
        <a:custGeom>
          <a:avLst/>
          <a:gdLst/>
          <a:ahLst/>
          <a:cxnLst/>
          <a:rect l="0" t="0" r="0" b="0"/>
          <a:pathLst>
            <a:path>
              <a:moveTo>
                <a:pt x="0" y="0"/>
              </a:moveTo>
              <a:lnTo>
                <a:pt x="314394" y="0"/>
              </a:lnTo>
              <a:lnTo>
                <a:pt x="314394" y="599074"/>
              </a:lnTo>
              <a:lnTo>
                <a:pt x="628788" y="599074"/>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5034912" y="4463807"/>
        <a:ext cx="43424" cy="43424"/>
      </dsp:txXfrm>
    </dsp:sp>
    <dsp:sp modelId="{943F16B3-692D-41A2-8560-C68B363145A0}">
      <dsp:nvSpPr>
        <dsp:cNvPr id="0" name=""/>
        <dsp:cNvSpPr/>
      </dsp:nvSpPr>
      <dsp:spPr>
        <a:xfrm>
          <a:off x="4742230" y="3214397"/>
          <a:ext cx="628788" cy="971584"/>
        </a:xfrm>
        <a:custGeom>
          <a:avLst/>
          <a:gdLst/>
          <a:ahLst/>
          <a:cxnLst/>
          <a:rect l="0" t="0" r="0" b="0"/>
          <a:pathLst>
            <a:path>
              <a:moveTo>
                <a:pt x="0" y="971584"/>
              </a:moveTo>
              <a:lnTo>
                <a:pt x="314394" y="971584"/>
              </a:lnTo>
              <a:lnTo>
                <a:pt x="314394" y="0"/>
              </a:lnTo>
              <a:lnTo>
                <a:pt x="628788" y="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5027692" y="3671257"/>
        <a:ext cx="57865" cy="57865"/>
      </dsp:txXfrm>
    </dsp:sp>
    <dsp:sp modelId="{2F77D084-4BA2-402D-9209-7147E43EC8FB}">
      <dsp:nvSpPr>
        <dsp:cNvPr id="0" name=""/>
        <dsp:cNvSpPr/>
      </dsp:nvSpPr>
      <dsp:spPr>
        <a:xfrm>
          <a:off x="969497" y="2574226"/>
          <a:ext cx="628788" cy="1611755"/>
        </a:xfrm>
        <a:custGeom>
          <a:avLst/>
          <a:gdLst/>
          <a:ahLst/>
          <a:cxnLst/>
          <a:rect l="0" t="0" r="0" b="0"/>
          <a:pathLst>
            <a:path>
              <a:moveTo>
                <a:pt x="0" y="0"/>
              </a:moveTo>
              <a:lnTo>
                <a:pt x="314394" y="0"/>
              </a:lnTo>
              <a:lnTo>
                <a:pt x="314394" y="1611755"/>
              </a:lnTo>
              <a:lnTo>
                <a:pt x="628788" y="1611755"/>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pt-BR" sz="600" kern="1200"/>
        </a:p>
      </dsp:txBody>
      <dsp:txXfrm>
        <a:off x="1240639" y="3336852"/>
        <a:ext cx="86503" cy="86503"/>
      </dsp:txXfrm>
    </dsp:sp>
    <dsp:sp modelId="{B960EE8B-D756-4EAD-9E65-BF87780BF7AD}">
      <dsp:nvSpPr>
        <dsp:cNvPr id="0" name=""/>
        <dsp:cNvSpPr/>
      </dsp:nvSpPr>
      <dsp:spPr>
        <a:xfrm>
          <a:off x="4742230" y="2114900"/>
          <a:ext cx="567419" cy="91440"/>
        </a:xfrm>
        <a:custGeom>
          <a:avLst/>
          <a:gdLst/>
          <a:ahLst/>
          <a:cxnLst/>
          <a:rect l="0" t="0" r="0" b="0"/>
          <a:pathLst>
            <a:path>
              <a:moveTo>
                <a:pt x="0" y="45720"/>
              </a:moveTo>
              <a:lnTo>
                <a:pt x="567419" y="4572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5011754" y="2146434"/>
        <a:ext cx="28370" cy="28370"/>
      </dsp:txXfrm>
    </dsp:sp>
    <dsp:sp modelId="{899D6CC7-7490-4B23-A1A7-F280E305FEBF}">
      <dsp:nvSpPr>
        <dsp:cNvPr id="0" name=""/>
        <dsp:cNvSpPr/>
      </dsp:nvSpPr>
      <dsp:spPr>
        <a:xfrm>
          <a:off x="969497" y="2160620"/>
          <a:ext cx="628788" cy="413606"/>
        </a:xfrm>
        <a:custGeom>
          <a:avLst/>
          <a:gdLst/>
          <a:ahLst/>
          <a:cxnLst/>
          <a:rect l="0" t="0" r="0" b="0"/>
          <a:pathLst>
            <a:path>
              <a:moveTo>
                <a:pt x="0" y="413606"/>
              </a:moveTo>
              <a:lnTo>
                <a:pt x="314394" y="413606"/>
              </a:lnTo>
              <a:lnTo>
                <a:pt x="314394" y="0"/>
              </a:lnTo>
              <a:lnTo>
                <a:pt x="628788" y="0"/>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1265075" y="2348607"/>
        <a:ext cx="37631" cy="37631"/>
      </dsp:txXfrm>
    </dsp:sp>
    <dsp:sp modelId="{A4563014-7CE6-4962-8A50-17573F08F786}">
      <dsp:nvSpPr>
        <dsp:cNvPr id="0" name=""/>
        <dsp:cNvSpPr/>
      </dsp:nvSpPr>
      <dsp:spPr>
        <a:xfrm>
          <a:off x="4742230" y="916750"/>
          <a:ext cx="628788" cy="91440"/>
        </a:xfrm>
        <a:custGeom>
          <a:avLst/>
          <a:gdLst/>
          <a:ahLst/>
          <a:cxnLst/>
          <a:rect l="0" t="0" r="0" b="0"/>
          <a:pathLst>
            <a:path>
              <a:moveTo>
                <a:pt x="0" y="45720"/>
              </a:moveTo>
              <a:lnTo>
                <a:pt x="628788" y="4572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5040905" y="946750"/>
        <a:ext cx="31439" cy="31439"/>
      </dsp:txXfrm>
    </dsp:sp>
    <dsp:sp modelId="{E68A34E1-1C46-4A38-85EF-934FF79FC3C7}">
      <dsp:nvSpPr>
        <dsp:cNvPr id="0" name=""/>
        <dsp:cNvSpPr/>
      </dsp:nvSpPr>
      <dsp:spPr>
        <a:xfrm>
          <a:off x="969497" y="962470"/>
          <a:ext cx="628788" cy="1611755"/>
        </a:xfrm>
        <a:custGeom>
          <a:avLst/>
          <a:gdLst/>
          <a:ahLst/>
          <a:cxnLst/>
          <a:rect l="0" t="0" r="0" b="0"/>
          <a:pathLst>
            <a:path>
              <a:moveTo>
                <a:pt x="0" y="1611755"/>
              </a:moveTo>
              <a:lnTo>
                <a:pt x="314394" y="1611755"/>
              </a:lnTo>
              <a:lnTo>
                <a:pt x="314394" y="0"/>
              </a:lnTo>
              <a:lnTo>
                <a:pt x="628788" y="0"/>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pt-BR" sz="600" kern="1200"/>
        </a:p>
      </dsp:txBody>
      <dsp:txXfrm>
        <a:off x="1240639" y="1725096"/>
        <a:ext cx="86503" cy="86503"/>
      </dsp:txXfrm>
    </dsp:sp>
    <dsp:sp modelId="{82AFEBD8-3A73-4F89-8F35-4A7BE606D025}">
      <dsp:nvSpPr>
        <dsp:cNvPr id="0" name=""/>
        <dsp:cNvSpPr/>
      </dsp:nvSpPr>
      <dsp:spPr>
        <a:xfrm rot="16200000">
          <a:off x="-2032183" y="2094966"/>
          <a:ext cx="5044840" cy="95851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2755900">
            <a:lnSpc>
              <a:spcPct val="90000"/>
            </a:lnSpc>
            <a:spcBef>
              <a:spcPct val="0"/>
            </a:spcBef>
            <a:spcAft>
              <a:spcPct val="35000"/>
            </a:spcAft>
            <a:buNone/>
          </a:pPr>
          <a:r>
            <a:rPr lang="pt-BR" sz="6200" kern="1200" dirty="0"/>
            <a:t>P.Q.C.</a:t>
          </a:r>
        </a:p>
      </dsp:txBody>
      <dsp:txXfrm>
        <a:off x="-2032183" y="2094966"/>
        <a:ext cx="5044840" cy="958519"/>
      </dsp:txXfrm>
    </dsp:sp>
    <dsp:sp modelId="{71DC85EA-1CFE-4F05-9371-EA57516945D7}">
      <dsp:nvSpPr>
        <dsp:cNvPr id="0" name=""/>
        <dsp:cNvSpPr/>
      </dsp:nvSpPr>
      <dsp:spPr>
        <a:xfrm>
          <a:off x="1598285" y="483210"/>
          <a:ext cx="3143944" cy="95851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effectLst>
                <a:outerShdw blurRad="38100" dist="38100" dir="2700000" algn="tl">
                  <a:srgbClr val="000000">
                    <a:alpha val="43137"/>
                  </a:srgbClr>
                </a:outerShdw>
              </a:effectLst>
            </a:rPr>
            <a:t>Objetivo</a:t>
          </a:r>
        </a:p>
      </dsp:txBody>
      <dsp:txXfrm>
        <a:off x="1598285" y="483210"/>
        <a:ext cx="3143944" cy="958519"/>
      </dsp:txXfrm>
    </dsp:sp>
    <dsp:sp modelId="{420BCF43-7FE0-443E-91E1-09F9F304C6F1}">
      <dsp:nvSpPr>
        <dsp:cNvPr id="0" name=""/>
        <dsp:cNvSpPr/>
      </dsp:nvSpPr>
      <dsp:spPr>
        <a:xfrm>
          <a:off x="5371019" y="483210"/>
          <a:ext cx="6064354" cy="958519"/>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effectLst>
                <a:outerShdw blurRad="38100" dist="38100" dir="2700000" algn="tl">
                  <a:srgbClr val="000000">
                    <a:alpha val="43137"/>
                  </a:srgbClr>
                </a:outerShdw>
              </a:effectLst>
            </a:rPr>
            <a:t>Desenvolvimento do profissional por meio de constante processo educativo, mediante comprovação de atividades de formação, capacitação e atualização.</a:t>
          </a:r>
        </a:p>
      </dsp:txBody>
      <dsp:txXfrm>
        <a:off x="5371019" y="483210"/>
        <a:ext cx="6064354" cy="958519"/>
      </dsp:txXfrm>
    </dsp:sp>
    <dsp:sp modelId="{778BEA3B-D01B-47C8-A102-E11531AEEB78}">
      <dsp:nvSpPr>
        <dsp:cNvPr id="0" name=""/>
        <dsp:cNvSpPr/>
      </dsp:nvSpPr>
      <dsp:spPr>
        <a:xfrm>
          <a:off x="1598285" y="1681360"/>
          <a:ext cx="3143944" cy="95851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effectLst>
                <a:outerShdw blurRad="38100" dist="38100" dir="2700000" algn="tl">
                  <a:srgbClr val="000000">
                    <a:alpha val="43137"/>
                  </a:srgbClr>
                </a:outerShdw>
              </a:effectLst>
            </a:rPr>
            <a:t>Renovação da Certificação</a:t>
          </a:r>
        </a:p>
      </dsp:txBody>
      <dsp:txXfrm>
        <a:off x="1598285" y="1681360"/>
        <a:ext cx="3143944" cy="958519"/>
      </dsp:txXfrm>
    </dsp:sp>
    <dsp:sp modelId="{E8EEF7A0-786D-4F38-8196-114D1693178B}">
      <dsp:nvSpPr>
        <dsp:cNvPr id="0" name=""/>
        <dsp:cNvSpPr/>
      </dsp:nvSpPr>
      <dsp:spPr>
        <a:xfrm>
          <a:off x="5309649" y="1825732"/>
          <a:ext cx="6221300" cy="669775"/>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effectLst>
                <a:outerShdw blurRad="38100" dist="38100" dir="2700000" algn="tl">
                  <a:srgbClr val="000000">
                    <a:alpha val="43137"/>
                  </a:srgbClr>
                </a:outerShdw>
              </a:effectLst>
            </a:rPr>
            <a:t>Renovação no mesmo nível, sem a necessidade de ser submetido a novo exame.</a:t>
          </a:r>
        </a:p>
      </dsp:txBody>
      <dsp:txXfrm>
        <a:off x="5309649" y="1825732"/>
        <a:ext cx="6221300" cy="669775"/>
      </dsp:txXfrm>
    </dsp:sp>
    <dsp:sp modelId="{41E2BB0C-67F4-480A-8719-16E1E4DBFDE2}">
      <dsp:nvSpPr>
        <dsp:cNvPr id="0" name=""/>
        <dsp:cNvSpPr/>
      </dsp:nvSpPr>
      <dsp:spPr>
        <a:xfrm>
          <a:off x="1598285" y="3706722"/>
          <a:ext cx="3143944" cy="95851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effectLst>
                <a:outerShdw blurRad="38100" dist="38100" dir="2700000" algn="tl">
                  <a:srgbClr val="000000">
                    <a:alpha val="43137"/>
                  </a:srgbClr>
                </a:outerShdw>
              </a:effectLst>
            </a:rPr>
            <a:t>Condições</a:t>
          </a:r>
        </a:p>
      </dsp:txBody>
      <dsp:txXfrm>
        <a:off x="1598285" y="3706722"/>
        <a:ext cx="3143944" cy="958519"/>
      </dsp:txXfrm>
    </dsp:sp>
    <dsp:sp modelId="{496BD2B4-D61F-4D39-9920-CE4C648214EF}">
      <dsp:nvSpPr>
        <dsp:cNvPr id="0" name=""/>
        <dsp:cNvSpPr/>
      </dsp:nvSpPr>
      <dsp:spPr>
        <a:xfrm>
          <a:off x="5371019" y="2735137"/>
          <a:ext cx="6283299" cy="958519"/>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effectLst>
                <a:outerShdw blurRad="38100" dist="38100" dir="2700000" algn="tl">
                  <a:srgbClr val="000000">
                    <a:alpha val="43137"/>
                  </a:srgbClr>
                </a:outerShdw>
              </a:effectLst>
            </a:rPr>
            <a:t>Adesão prévia ao Programa, até 3 meses antes do vencimento da certificação anterior.</a:t>
          </a:r>
        </a:p>
      </dsp:txBody>
      <dsp:txXfrm>
        <a:off x="5371019" y="2735137"/>
        <a:ext cx="6283299" cy="958519"/>
      </dsp:txXfrm>
    </dsp:sp>
    <dsp:sp modelId="{B489CD07-34DA-4CDC-9344-6961F75BBD5D}">
      <dsp:nvSpPr>
        <dsp:cNvPr id="0" name=""/>
        <dsp:cNvSpPr/>
      </dsp:nvSpPr>
      <dsp:spPr>
        <a:xfrm>
          <a:off x="5371019" y="3933287"/>
          <a:ext cx="6283299" cy="1703538"/>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effectLst>
                <a:outerShdw blurRad="38100" dist="38100" dir="2700000" algn="tl">
                  <a:srgbClr val="000000">
                    <a:alpha val="43137"/>
                  </a:srgbClr>
                </a:outerShdw>
              </a:effectLst>
            </a:rPr>
            <a:t>Comprovar as atividades realizadas no período seguinte à data da certificação anterior, relacionadas (produção acadêmica, cursos de atualização e capacitação e eventos) às grandes áreas de atuação do RPPS e aos conteúdos programáticos das respectivas certificações).</a:t>
          </a:r>
        </a:p>
      </dsp:txBody>
      <dsp:txXfrm>
        <a:off x="5371019" y="3933287"/>
        <a:ext cx="6283299" cy="170353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BA4CE9-5279-463D-ABFA-49CEBCA7EE3E}">
      <dsp:nvSpPr>
        <dsp:cNvPr id="0" name=""/>
        <dsp:cNvSpPr/>
      </dsp:nvSpPr>
      <dsp:spPr>
        <a:xfrm>
          <a:off x="2212121" y="1803960"/>
          <a:ext cx="868766" cy="295115"/>
        </a:xfrm>
        <a:custGeom>
          <a:avLst/>
          <a:gdLst/>
          <a:ahLst/>
          <a:cxnLst/>
          <a:rect l="0" t="0" r="0" b="0"/>
          <a:pathLst>
            <a:path>
              <a:moveTo>
                <a:pt x="0" y="0"/>
              </a:moveTo>
              <a:lnTo>
                <a:pt x="438300" y="0"/>
              </a:lnTo>
              <a:lnTo>
                <a:pt x="438300" y="295115"/>
              </a:lnTo>
              <a:lnTo>
                <a:pt x="868766" y="295115"/>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AAA434F-150F-41B1-BAB9-47F23391063C}">
      <dsp:nvSpPr>
        <dsp:cNvPr id="0" name=""/>
        <dsp:cNvSpPr/>
      </dsp:nvSpPr>
      <dsp:spPr>
        <a:xfrm>
          <a:off x="2212121" y="1180496"/>
          <a:ext cx="866700" cy="623464"/>
        </a:xfrm>
        <a:custGeom>
          <a:avLst/>
          <a:gdLst/>
          <a:ahLst/>
          <a:cxnLst/>
          <a:rect l="0" t="0" r="0" b="0"/>
          <a:pathLst>
            <a:path>
              <a:moveTo>
                <a:pt x="0" y="623464"/>
              </a:moveTo>
              <a:lnTo>
                <a:pt x="436234" y="623464"/>
              </a:lnTo>
              <a:lnTo>
                <a:pt x="436234" y="0"/>
              </a:lnTo>
              <a:lnTo>
                <a:pt x="866700" y="0"/>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D758FDD-94BD-4E38-8D09-2186F8723EAE}">
      <dsp:nvSpPr>
        <dsp:cNvPr id="0" name=""/>
        <dsp:cNvSpPr/>
      </dsp:nvSpPr>
      <dsp:spPr>
        <a:xfrm>
          <a:off x="0" y="720078"/>
          <a:ext cx="2212120" cy="216776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pt-BR" sz="2800" kern="1200" dirty="0"/>
            <a:t>Condições p/ </a:t>
          </a:r>
          <a:r>
            <a:rPr lang="pt-BR" sz="2800" u="sng" kern="1200" dirty="0"/>
            <a:t>aprovação</a:t>
          </a:r>
          <a:r>
            <a:rPr lang="pt-BR" sz="2800" kern="1200" dirty="0"/>
            <a:t> no Programa de Qualificação Continuada:</a:t>
          </a:r>
        </a:p>
      </dsp:txBody>
      <dsp:txXfrm>
        <a:off x="0" y="720078"/>
        <a:ext cx="2212120" cy="2167763"/>
      </dsp:txXfrm>
    </dsp:sp>
    <dsp:sp modelId="{D152FEC3-1D61-4784-90E3-CCBFBADA53F9}">
      <dsp:nvSpPr>
        <dsp:cNvPr id="0" name=""/>
        <dsp:cNvSpPr/>
      </dsp:nvSpPr>
      <dsp:spPr>
        <a:xfrm>
          <a:off x="3078821" y="808519"/>
          <a:ext cx="8370450" cy="743953"/>
        </a:xfrm>
        <a:prstGeom prst="rect">
          <a:avLst/>
        </a:prstGeom>
        <a:solidFill>
          <a:srgbClr val="00206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kern="1200" dirty="0">
              <a:effectLst/>
            </a:rPr>
            <a:t>Obtenção de pontuação mín. </a:t>
          </a:r>
          <a:r>
            <a:rPr lang="pt-BR" sz="2400" u="sng" kern="1200" dirty="0">
              <a:effectLst>
                <a:outerShdw blurRad="38100" dist="38100" dir="2700000" algn="tl">
                  <a:srgbClr val="000000">
                    <a:alpha val="43137"/>
                  </a:srgbClr>
                </a:outerShdw>
              </a:effectLst>
            </a:rPr>
            <a:t>30 créditos anuais</a:t>
          </a:r>
          <a:r>
            <a:rPr lang="pt-BR" sz="2400" kern="1200" dirty="0">
              <a:effectLst/>
            </a:rPr>
            <a:t>, durante o programa de sua adesão (obtidos no mínimo 3 ou máximo 4 anos);</a:t>
          </a:r>
        </a:p>
      </dsp:txBody>
      <dsp:txXfrm>
        <a:off x="3078821" y="808519"/>
        <a:ext cx="8370450" cy="743953"/>
      </dsp:txXfrm>
    </dsp:sp>
    <dsp:sp modelId="{13E90876-F539-433C-9B7E-C1749621241F}">
      <dsp:nvSpPr>
        <dsp:cNvPr id="0" name=""/>
        <dsp:cNvSpPr/>
      </dsp:nvSpPr>
      <dsp:spPr>
        <a:xfrm>
          <a:off x="3080887" y="1672613"/>
          <a:ext cx="8368384" cy="852925"/>
        </a:xfrm>
        <a:prstGeom prst="rect">
          <a:avLst/>
        </a:prstGeom>
        <a:solidFill>
          <a:srgbClr val="00206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BR" sz="2400" b="0" u="none" kern="1200" dirty="0">
              <a:solidFill>
                <a:schemeClr val="bg1"/>
              </a:solidFill>
              <a:effectLst/>
            </a:rPr>
            <a:t>No mínimo, 10 créditos anuais obtidos de participação de eventos de atualização e capacitação presenciais (poderão ser não presenciais,  a critério da Comissão). </a:t>
          </a:r>
        </a:p>
      </dsp:txBody>
      <dsp:txXfrm>
        <a:off x="3080887" y="1672613"/>
        <a:ext cx="8368384" cy="85292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0.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
            <a:ext cx="2942271" cy="496729"/>
          </a:xfrm>
          <a:prstGeom prst="rect">
            <a:avLst/>
          </a:prstGeom>
        </p:spPr>
        <p:txBody>
          <a:bodyPr vert="horz" lIns="91428" tIns="45714" rIns="91428" bIns="45714" rtlCol="0"/>
          <a:lstStyle>
            <a:lvl1pPr algn="l" eaLnBrk="1" fontAlgn="auto" hangingPunct="1">
              <a:spcBef>
                <a:spcPts val="0"/>
              </a:spcBef>
              <a:spcAft>
                <a:spcPts val="0"/>
              </a:spcAft>
              <a:defRPr sz="1200">
                <a:latin typeface="+mn-lt"/>
                <a:cs typeface="+mn-cs"/>
              </a:defRPr>
            </a:lvl1pPr>
          </a:lstStyle>
          <a:p>
            <a:pPr>
              <a:defRPr/>
            </a:pPr>
            <a:endParaRPr lang="pt-BR"/>
          </a:p>
        </p:txBody>
      </p:sp>
      <p:sp>
        <p:nvSpPr>
          <p:cNvPr id="3" name="Espaço Reservado para Data 2"/>
          <p:cNvSpPr>
            <a:spLocks noGrp="1"/>
          </p:cNvSpPr>
          <p:nvPr>
            <p:ph type="dt" sz="quarter" idx="1"/>
          </p:nvPr>
        </p:nvSpPr>
        <p:spPr>
          <a:xfrm>
            <a:off x="3844294" y="1"/>
            <a:ext cx="2942271" cy="496729"/>
          </a:xfrm>
          <a:prstGeom prst="rect">
            <a:avLst/>
          </a:prstGeom>
        </p:spPr>
        <p:txBody>
          <a:bodyPr vert="horz" lIns="91428" tIns="45714" rIns="91428" bIns="45714" rtlCol="0"/>
          <a:lstStyle>
            <a:lvl1pPr algn="r" eaLnBrk="1" fontAlgn="auto" hangingPunct="1">
              <a:spcBef>
                <a:spcPts val="0"/>
              </a:spcBef>
              <a:spcAft>
                <a:spcPts val="0"/>
              </a:spcAft>
              <a:defRPr sz="1200">
                <a:latin typeface="+mn-lt"/>
                <a:cs typeface="+mn-cs"/>
              </a:defRPr>
            </a:lvl1pPr>
          </a:lstStyle>
          <a:p>
            <a:pPr>
              <a:defRPr/>
            </a:pPr>
            <a:fld id="{549147EF-9B4B-4DAB-8232-5C3B1A1FBE19}" type="datetimeFigureOut">
              <a:rPr lang="pt-BR"/>
              <a:pPr>
                <a:defRPr/>
              </a:pPr>
              <a:t>05/04/2022</a:t>
            </a:fld>
            <a:endParaRPr lang="pt-BR"/>
          </a:p>
        </p:txBody>
      </p:sp>
      <p:sp>
        <p:nvSpPr>
          <p:cNvPr id="4" name="Espaço Reservado para Rodapé 3"/>
          <p:cNvSpPr>
            <a:spLocks noGrp="1"/>
          </p:cNvSpPr>
          <p:nvPr>
            <p:ph type="ftr" sz="quarter" idx="2"/>
          </p:nvPr>
        </p:nvSpPr>
        <p:spPr>
          <a:xfrm>
            <a:off x="0" y="9425148"/>
            <a:ext cx="2942271" cy="496728"/>
          </a:xfrm>
          <a:prstGeom prst="rect">
            <a:avLst/>
          </a:prstGeom>
        </p:spPr>
        <p:txBody>
          <a:bodyPr vert="horz" lIns="91428" tIns="45714" rIns="91428" bIns="45714" rtlCol="0" anchor="b"/>
          <a:lstStyle>
            <a:lvl1pPr algn="l" eaLnBrk="1" fontAlgn="auto" hangingPunct="1">
              <a:spcBef>
                <a:spcPts val="0"/>
              </a:spcBef>
              <a:spcAft>
                <a:spcPts val="0"/>
              </a:spcAft>
              <a:defRPr sz="1200">
                <a:latin typeface="+mn-lt"/>
                <a:cs typeface="+mn-cs"/>
              </a:defRPr>
            </a:lvl1pPr>
          </a:lstStyle>
          <a:p>
            <a:pPr>
              <a:defRPr/>
            </a:pPr>
            <a:endParaRPr lang="pt-BR"/>
          </a:p>
        </p:txBody>
      </p:sp>
      <p:sp>
        <p:nvSpPr>
          <p:cNvPr id="5" name="Espaço Reservado para Número de Slide 4"/>
          <p:cNvSpPr>
            <a:spLocks noGrp="1"/>
          </p:cNvSpPr>
          <p:nvPr>
            <p:ph type="sldNum" sz="quarter" idx="3"/>
          </p:nvPr>
        </p:nvSpPr>
        <p:spPr>
          <a:xfrm>
            <a:off x="3844294" y="9425148"/>
            <a:ext cx="2942271" cy="496728"/>
          </a:xfrm>
          <a:prstGeom prst="rect">
            <a:avLst/>
          </a:prstGeom>
        </p:spPr>
        <p:txBody>
          <a:bodyPr vert="horz" lIns="91428" tIns="45714" rIns="91428" bIns="45714" rtlCol="0" anchor="b"/>
          <a:lstStyle>
            <a:lvl1pPr algn="r" eaLnBrk="1" fontAlgn="auto" hangingPunct="1">
              <a:spcBef>
                <a:spcPts val="0"/>
              </a:spcBef>
              <a:spcAft>
                <a:spcPts val="0"/>
              </a:spcAft>
              <a:defRPr sz="1200">
                <a:latin typeface="+mn-lt"/>
                <a:cs typeface="+mn-cs"/>
              </a:defRPr>
            </a:lvl1pPr>
          </a:lstStyle>
          <a:p>
            <a:pPr>
              <a:defRPr/>
            </a:pPr>
            <a:fld id="{5A08AE60-5498-40C1-9B4A-47D99611B462}" type="slidenum">
              <a:rPr lang="pt-BR"/>
              <a:pPr>
                <a:defRPr/>
              </a:pPr>
              <a:t>‹nº›</a:t>
            </a:fld>
            <a:endParaRPr lang="pt-BR"/>
          </a:p>
        </p:txBody>
      </p:sp>
    </p:spTree>
    <p:extLst>
      <p:ext uri="{BB962C8B-B14F-4D97-AF65-F5344CB8AC3E}">
        <p14:creationId xmlns:p14="http://schemas.microsoft.com/office/powerpoint/2010/main" val="2783235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
            <a:ext cx="2942271" cy="496729"/>
          </a:xfrm>
          <a:prstGeom prst="rect">
            <a:avLst/>
          </a:prstGeom>
        </p:spPr>
        <p:txBody>
          <a:bodyPr vert="horz" lIns="91428" tIns="45714" rIns="91428" bIns="45714" rtlCol="0"/>
          <a:lstStyle>
            <a:lvl1pPr algn="l" eaLnBrk="1" fontAlgn="auto" hangingPunct="1">
              <a:spcBef>
                <a:spcPts val="0"/>
              </a:spcBef>
              <a:spcAft>
                <a:spcPts val="0"/>
              </a:spcAft>
              <a:defRPr sz="1200">
                <a:latin typeface="+mn-lt"/>
                <a:cs typeface="+mn-cs"/>
              </a:defRPr>
            </a:lvl1pPr>
          </a:lstStyle>
          <a:p>
            <a:pPr>
              <a:defRPr/>
            </a:pPr>
            <a:endParaRPr lang="pt-BR"/>
          </a:p>
        </p:txBody>
      </p:sp>
      <p:sp>
        <p:nvSpPr>
          <p:cNvPr id="3" name="Espaço Reservado para Data 2"/>
          <p:cNvSpPr>
            <a:spLocks noGrp="1"/>
          </p:cNvSpPr>
          <p:nvPr>
            <p:ph type="dt" idx="1"/>
          </p:nvPr>
        </p:nvSpPr>
        <p:spPr>
          <a:xfrm>
            <a:off x="3844294" y="1"/>
            <a:ext cx="2942271" cy="496729"/>
          </a:xfrm>
          <a:prstGeom prst="rect">
            <a:avLst/>
          </a:prstGeom>
        </p:spPr>
        <p:txBody>
          <a:bodyPr vert="horz" lIns="91428" tIns="45714" rIns="91428" bIns="45714" rtlCol="0"/>
          <a:lstStyle>
            <a:lvl1pPr algn="r" eaLnBrk="1" fontAlgn="auto" hangingPunct="1">
              <a:spcBef>
                <a:spcPts val="0"/>
              </a:spcBef>
              <a:spcAft>
                <a:spcPts val="0"/>
              </a:spcAft>
              <a:defRPr sz="1200">
                <a:latin typeface="+mn-lt"/>
                <a:cs typeface="+mn-cs"/>
              </a:defRPr>
            </a:lvl1pPr>
          </a:lstStyle>
          <a:p>
            <a:pPr>
              <a:defRPr/>
            </a:pPr>
            <a:fld id="{48CC53B7-631C-42E0-A78B-1ADAB8687602}" type="datetimeFigureOut">
              <a:rPr lang="pt-BR"/>
              <a:pPr>
                <a:defRPr/>
              </a:pPr>
              <a:t>05/04/2022</a:t>
            </a:fld>
            <a:endParaRPr lang="pt-BR"/>
          </a:p>
        </p:txBody>
      </p:sp>
      <p:sp>
        <p:nvSpPr>
          <p:cNvPr id="4" name="Espaço Reservado para Imagem de Slide 3"/>
          <p:cNvSpPr>
            <a:spLocks noGrp="1" noRot="1" noChangeAspect="1"/>
          </p:cNvSpPr>
          <p:nvPr>
            <p:ph type="sldImg" idx="2"/>
          </p:nvPr>
        </p:nvSpPr>
        <p:spPr>
          <a:xfrm>
            <a:off x="87313" y="744538"/>
            <a:ext cx="6613525" cy="3721100"/>
          </a:xfrm>
          <a:prstGeom prst="rect">
            <a:avLst/>
          </a:prstGeom>
          <a:noFill/>
          <a:ln w="12700">
            <a:solidFill>
              <a:prstClr val="black"/>
            </a:solidFill>
          </a:ln>
        </p:spPr>
        <p:txBody>
          <a:bodyPr vert="horz" lIns="91428" tIns="45714" rIns="91428" bIns="45714" rtlCol="0" anchor="ctr"/>
          <a:lstStyle/>
          <a:p>
            <a:pPr lvl="0"/>
            <a:endParaRPr lang="pt-BR" noProof="0"/>
          </a:p>
        </p:txBody>
      </p:sp>
      <p:sp>
        <p:nvSpPr>
          <p:cNvPr id="5" name="Espaço Reservado para Anotações 4"/>
          <p:cNvSpPr>
            <a:spLocks noGrp="1"/>
          </p:cNvSpPr>
          <p:nvPr>
            <p:ph type="body" sz="quarter" idx="3"/>
          </p:nvPr>
        </p:nvSpPr>
        <p:spPr>
          <a:xfrm>
            <a:off x="678499" y="4713368"/>
            <a:ext cx="5431154" cy="4465796"/>
          </a:xfrm>
          <a:prstGeom prst="rect">
            <a:avLst/>
          </a:prstGeom>
        </p:spPr>
        <p:txBody>
          <a:bodyPr vert="horz" lIns="91428" tIns="45714" rIns="91428" bIns="45714" rtlCol="0">
            <a:normAutofit/>
          </a:body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Espaço Reservado para Rodapé 5"/>
          <p:cNvSpPr>
            <a:spLocks noGrp="1"/>
          </p:cNvSpPr>
          <p:nvPr>
            <p:ph type="ftr" sz="quarter" idx="4"/>
          </p:nvPr>
        </p:nvSpPr>
        <p:spPr>
          <a:xfrm>
            <a:off x="0" y="9425148"/>
            <a:ext cx="2942271" cy="496728"/>
          </a:xfrm>
          <a:prstGeom prst="rect">
            <a:avLst/>
          </a:prstGeom>
        </p:spPr>
        <p:txBody>
          <a:bodyPr vert="horz" lIns="91428" tIns="45714" rIns="91428" bIns="45714" rtlCol="0" anchor="b"/>
          <a:lstStyle>
            <a:lvl1pPr algn="l" eaLnBrk="1" fontAlgn="auto" hangingPunct="1">
              <a:spcBef>
                <a:spcPts val="0"/>
              </a:spcBef>
              <a:spcAft>
                <a:spcPts val="0"/>
              </a:spcAft>
              <a:defRPr sz="1200">
                <a:latin typeface="+mn-lt"/>
                <a:cs typeface="+mn-cs"/>
              </a:defRPr>
            </a:lvl1pPr>
          </a:lstStyle>
          <a:p>
            <a:pPr>
              <a:defRPr/>
            </a:pPr>
            <a:endParaRPr lang="pt-BR"/>
          </a:p>
        </p:txBody>
      </p:sp>
      <p:sp>
        <p:nvSpPr>
          <p:cNvPr id="7" name="Espaço Reservado para Número de Slide 6"/>
          <p:cNvSpPr>
            <a:spLocks noGrp="1"/>
          </p:cNvSpPr>
          <p:nvPr>
            <p:ph type="sldNum" sz="quarter" idx="5"/>
          </p:nvPr>
        </p:nvSpPr>
        <p:spPr>
          <a:xfrm>
            <a:off x="3844294" y="9425148"/>
            <a:ext cx="2942271" cy="496728"/>
          </a:xfrm>
          <a:prstGeom prst="rect">
            <a:avLst/>
          </a:prstGeom>
        </p:spPr>
        <p:txBody>
          <a:bodyPr vert="horz" lIns="91428" tIns="45714" rIns="91428" bIns="45714" rtlCol="0" anchor="b"/>
          <a:lstStyle>
            <a:lvl1pPr algn="r" eaLnBrk="1" fontAlgn="auto" hangingPunct="1">
              <a:spcBef>
                <a:spcPts val="0"/>
              </a:spcBef>
              <a:spcAft>
                <a:spcPts val="0"/>
              </a:spcAft>
              <a:defRPr sz="1200">
                <a:latin typeface="+mn-lt"/>
                <a:cs typeface="+mn-cs"/>
              </a:defRPr>
            </a:lvl1pPr>
          </a:lstStyle>
          <a:p>
            <a:pPr>
              <a:defRPr/>
            </a:pPr>
            <a:fld id="{9EFDCEBD-067D-4BC9-B2DC-569E0D54A901}" type="slidenum">
              <a:rPr lang="pt-BR"/>
              <a:pPr>
                <a:defRPr/>
              </a:pPr>
              <a:t>‹nº›</a:t>
            </a:fld>
            <a:endParaRPr lang="pt-BR"/>
          </a:p>
        </p:txBody>
      </p:sp>
    </p:spTree>
    <p:extLst>
      <p:ext uri="{BB962C8B-B14F-4D97-AF65-F5344CB8AC3E}">
        <p14:creationId xmlns:p14="http://schemas.microsoft.com/office/powerpoint/2010/main" val="7702869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Espaço Reservado para Imagem de Slide 1"/>
          <p:cNvSpPr>
            <a:spLocks noGrp="1" noRot="1" noChangeAspect="1"/>
          </p:cNvSpPr>
          <p:nvPr>
            <p:ph type="sldImg"/>
          </p:nvPr>
        </p:nvSpPr>
        <p:spPr>
          <a:ln/>
        </p:spPr>
      </p:sp>
      <p:sp>
        <p:nvSpPr>
          <p:cNvPr id="26626" name="Espaço Reservado para Anotações 2"/>
          <p:cNvSpPr>
            <a:spLocks noGrp="1"/>
          </p:cNvSpPr>
          <p:nvPr>
            <p:ph type="body" idx="1"/>
          </p:nvPr>
        </p:nvSpPr>
        <p:spPr>
          <a:noFill/>
        </p:spPr>
        <p:txBody>
          <a:bodyPr/>
          <a:lstStyle/>
          <a:p>
            <a:pPr eaLnBrk="1" hangingPunct="1"/>
            <a:endParaRPr lang="pt-BR" dirty="0"/>
          </a:p>
        </p:txBody>
      </p:sp>
    </p:spTree>
    <p:extLst>
      <p:ext uri="{BB962C8B-B14F-4D97-AF65-F5344CB8AC3E}">
        <p14:creationId xmlns:p14="http://schemas.microsoft.com/office/powerpoint/2010/main" val="1129010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pt-BR" dirty="0"/>
              <a:t>Clique para editar o estilo do título mestre</a:t>
            </a:r>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lvl1pPr>
              <a:defRPr/>
            </a:lvl1pPr>
          </a:lstStyle>
          <a:p>
            <a:pPr>
              <a:defRPr/>
            </a:pPr>
            <a:fld id="{011C8481-E2CF-4B9C-9D55-4D10CE4E4FBF}" type="datetime1">
              <a:rPr lang="pt-BR"/>
              <a:pPr>
                <a:defRPr/>
              </a:pPr>
              <a:t>05/04/2022</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b="1">
                <a:solidFill>
                  <a:schemeClr val="tx1"/>
                </a:solidFill>
              </a:defRPr>
            </a:lvl1pPr>
          </a:lstStyle>
          <a:p>
            <a:pPr>
              <a:defRPr/>
            </a:pPr>
            <a:fld id="{008EADF9-55F0-43ED-ADDB-3CD5CBA8D094}" type="slidenum">
              <a:rPr lang="pt-BR"/>
              <a:pPr>
                <a:defRPr/>
              </a:pPr>
              <a:t>‹nº›</a:t>
            </a:fld>
            <a:endParaRPr lang="pt-BR" dirty="0"/>
          </a:p>
        </p:txBody>
      </p:sp>
    </p:spTree>
    <p:extLst>
      <p:ext uri="{BB962C8B-B14F-4D97-AF65-F5344CB8AC3E}">
        <p14:creationId xmlns:p14="http://schemas.microsoft.com/office/powerpoint/2010/main" val="3746347647"/>
      </p:ext>
    </p:extLst>
  </p:cSld>
  <p:clrMapOvr>
    <a:masterClrMapping/>
  </p:clrMapOvr>
  <p:transition spd="slow">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908720"/>
            <a:ext cx="10972800" cy="1143000"/>
          </a:xfrm>
        </p:spPr>
        <p:txBody>
          <a:bodyPr/>
          <a:lstStyle/>
          <a:p>
            <a:r>
              <a:rPr lang="pt-BR"/>
              <a:t>Clique para editar o estilo do título mestre</a:t>
            </a:r>
          </a:p>
        </p:txBody>
      </p:sp>
      <p:sp>
        <p:nvSpPr>
          <p:cNvPr id="3" name="Espaço Reservado para Conteúdo 2"/>
          <p:cNvSpPr>
            <a:spLocks noGrp="1"/>
          </p:cNvSpPr>
          <p:nvPr>
            <p:ph idx="1"/>
          </p:nvPr>
        </p:nvSpPr>
        <p:spPr>
          <a:xfrm>
            <a:off x="609600" y="2113558"/>
            <a:ext cx="10972800" cy="4425355"/>
          </a:xfrm>
        </p:spPr>
        <p:txBody>
          <a:bodyPr/>
          <a:lstStyle/>
          <a:p>
            <a:pPr lvl="0"/>
            <a:r>
              <a:rPr lang="pt-BR" dirty="0"/>
              <a:t>Clique para editar os estilos do texto mestre</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4" name="Espaço Reservado para Data 3"/>
          <p:cNvSpPr>
            <a:spLocks noGrp="1"/>
          </p:cNvSpPr>
          <p:nvPr>
            <p:ph type="dt" sz="half" idx="10"/>
          </p:nvPr>
        </p:nvSpPr>
        <p:spPr/>
        <p:txBody>
          <a:bodyPr/>
          <a:lstStyle>
            <a:lvl1pPr>
              <a:defRPr/>
            </a:lvl1pPr>
          </a:lstStyle>
          <a:p>
            <a:pPr>
              <a:defRPr/>
            </a:pPr>
            <a:fld id="{BC7E4905-98AB-4EA4-AE65-BF15BFAA5F5B}" type="datetime1">
              <a:rPr lang="pt-BR"/>
              <a:pPr>
                <a:defRPr/>
              </a:pPr>
              <a:t>05/04/2022</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b="0">
                <a:solidFill>
                  <a:schemeClr val="tx1"/>
                </a:solidFill>
              </a:defRPr>
            </a:lvl1pPr>
          </a:lstStyle>
          <a:p>
            <a:pPr>
              <a:defRPr/>
            </a:pPr>
            <a:fld id="{7A2F3EFF-9904-46D8-B353-A03427DBF4F0}" type="slidenum">
              <a:rPr lang="pt-BR"/>
              <a:pPr>
                <a:defRPr/>
              </a:pPr>
              <a:t>‹nº›</a:t>
            </a:fld>
            <a:endParaRPr lang="pt-BR" dirty="0"/>
          </a:p>
        </p:txBody>
      </p:sp>
    </p:spTree>
    <p:extLst>
      <p:ext uri="{BB962C8B-B14F-4D97-AF65-F5344CB8AC3E}">
        <p14:creationId xmlns:p14="http://schemas.microsoft.com/office/powerpoint/2010/main" val="339156659"/>
      </p:ext>
    </p:extLst>
  </p:cSld>
  <p:clrMapOvr>
    <a:masterClrMapping/>
  </p:clrMapOvr>
  <p:transition spd="slow">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do texto mestre</a:t>
            </a:r>
          </a:p>
        </p:txBody>
      </p:sp>
      <p:sp>
        <p:nvSpPr>
          <p:cNvPr id="4" name="Espaço Reservado para Data 3"/>
          <p:cNvSpPr>
            <a:spLocks noGrp="1"/>
          </p:cNvSpPr>
          <p:nvPr>
            <p:ph type="dt" sz="half" idx="10"/>
          </p:nvPr>
        </p:nvSpPr>
        <p:spPr/>
        <p:txBody>
          <a:bodyPr/>
          <a:lstStyle>
            <a:lvl1pPr>
              <a:defRPr/>
            </a:lvl1pPr>
          </a:lstStyle>
          <a:p>
            <a:pPr>
              <a:defRPr/>
            </a:pPr>
            <a:fld id="{A99FA588-4612-4B45-A279-8A2836640325}" type="datetime1">
              <a:rPr lang="pt-BR"/>
              <a:pPr>
                <a:defRPr/>
              </a:pPr>
              <a:t>05/04/2022</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solidFill>
                  <a:schemeClr val="tx1"/>
                </a:solidFill>
              </a:defRPr>
            </a:lvl1pPr>
          </a:lstStyle>
          <a:p>
            <a:pPr>
              <a:defRPr/>
            </a:pPr>
            <a:fld id="{C4240DF9-2625-480A-9595-0E2DB555426A}" type="slidenum">
              <a:rPr lang="pt-BR"/>
              <a:pPr>
                <a:defRPr/>
              </a:pPr>
              <a:t>‹nº›</a:t>
            </a:fld>
            <a:endParaRPr lang="pt-BR" dirty="0"/>
          </a:p>
        </p:txBody>
      </p:sp>
    </p:spTree>
    <p:extLst>
      <p:ext uri="{BB962C8B-B14F-4D97-AF65-F5344CB8AC3E}">
        <p14:creationId xmlns:p14="http://schemas.microsoft.com/office/powerpoint/2010/main" val="947683715"/>
      </p:ext>
    </p:extLst>
  </p:cSld>
  <p:clrMapOvr>
    <a:masterClrMapping/>
  </p:clrMapOvr>
  <p:transition spd="slow">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5" name="Retângulo 4"/>
          <p:cNvSpPr/>
          <p:nvPr userDrawn="1"/>
        </p:nvSpPr>
        <p:spPr>
          <a:xfrm>
            <a:off x="11106150" y="6356350"/>
            <a:ext cx="384175" cy="501650"/>
          </a:xfrm>
          <a:prstGeom prst="rect">
            <a:avLst/>
          </a:prstGeom>
          <a:solidFill>
            <a:srgbClr val="92D05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Data 3"/>
          <p:cNvSpPr>
            <a:spLocks noGrp="1"/>
          </p:cNvSpPr>
          <p:nvPr>
            <p:ph type="dt" sz="half" idx="10"/>
          </p:nvPr>
        </p:nvSpPr>
        <p:spPr/>
        <p:txBody>
          <a:bodyPr/>
          <a:lstStyle>
            <a:lvl1pPr>
              <a:defRPr/>
            </a:lvl1pPr>
          </a:lstStyle>
          <a:p>
            <a:pPr>
              <a:defRPr/>
            </a:pPr>
            <a:fld id="{A4FFD057-4529-465F-B3AB-65427984E81B}" type="datetime1">
              <a:rPr lang="pt-BR"/>
              <a:pPr>
                <a:defRPr/>
              </a:pPr>
              <a:t>05/04/2022</a:t>
            </a:fld>
            <a:endParaRPr lang="pt-BR"/>
          </a:p>
        </p:txBody>
      </p:sp>
      <p:sp>
        <p:nvSpPr>
          <p:cNvPr id="7" name="Espaço Reservado para Rodapé 4"/>
          <p:cNvSpPr>
            <a:spLocks noGrp="1"/>
          </p:cNvSpPr>
          <p:nvPr>
            <p:ph type="ftr" sz="quarter" idx="11"/>
          </p:nvPr>
        </p:nvSpPr>
        <p:spPr/>
        <p:txBody>
          <a:bodyPr/>
          <a:lstStyle>
            <a:lvl1pPr>
              <a:defRPr/>
            </a:lvl1pPr>
          </a:lstStyle>
          <a:p>
            <a:pPr>
              <a:defRPr/>
            </a:pPr>
            <a:endParaRPr lang="pt-BR"/>
          </a:p>
        </p:txBody>
      </p:sp>
      <p:sp>
        <p:nvSpPr>
          <p:cNvPr id="8" name="Espaço Reservado para Número de Slide 5"/>
          <p:cNvSpPr>
            <a:spLocks noGrp="1"/>
          </p:cNvSpPr>
          <p:nvPr>
            <p:ph type="sldNum" sz="quarter" idx="12"/>
          </p:nvPr>
        </p:nvSpPr>
        <p:spPr/>
        <p:txBody>
          <a:bodyPr/>
          <a:lstStyle>
            <a:lvl1pPr>
              <a:defRPr>
                <a:solidFill>
                  <a:schemeClr val="tx1"/>
                </a:solidFill>
              </a:defRPr>
            </a:lvl1pPr>
          </a:lstStyle>
          <a:p>
            <a:pPr>
              <a:defRPr/>
            </a:pPr>
            <a:fld id="{776AB2D7-B403-46D6-80F9-1984EF4B06E2}" type="slidenum">
              <a:rPr lang="pt-BR"/>
              <a:pPr>
                <a:defRPr/>
              </a:pPr>
              <a:t>‹nº›</a:t>
            </a:fld>
            <a:endParaRPr lang="pt-BR" dirty="0"/>
          </a:p>
        </p:txBody>
      </p:sp>
    </p:spTree>
    <p:extLst>
      <p:ext uri="{BB962C8B-B14F-4D97-AF65-F5344CB8AC3E}">
        <p14:creationId xmlns:p14="http://schemas.microsoft.com/office/powerpoint/2010/main" val="3591452458"/>
      </p:ext>
    </p:extLst>
  </p:cSld>
  <p:clrMapOvr>
    <a:masterClrMapping/>
  </p:clrMapOvr>
  <p:transition spd="slow">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3"/>
          <p:cNvSpPr>
            <a:spLocks noGrp="1"/>
          </p:cNvSpPr>
          <p:nvPr>
            <p:ph type="dt" sz="half" idx="10"/>
          </p:nvPr>
        </p:nvSpPr>
        <p:spPr/>
        <p:txBody>
          <a:bodyPr/>
          <a:lstStyle>
            <a:lvl1pPr>
              <a:defRPr/>
            </a:lvl1pPr>
          </a:lstStyle>
          <a:p>
            <a:pPr>
              <a:defRPr/>
            </a:pPr>
            <a:fld id="{A512BDF3-FA67-4FB8-8C9F-29031D6232B9}" type="datetime1">
              <a:rPr lang="pt-BR"/>
              <a:pPr>
                <a:defRPr/>
              </a:pPr>
              <a:t>05/04/2022</a:t>
            </a:fld>
            <a:endParaRPr lang="pt-BR"/>
          </a:p>
        </p:txBody>
      </p:sp>
      <p:sp>
        <p:nvSpPr>
          <p:cNvPr id="8" name="Espaço Reservado para Rodapé 4"/>
          <p:cNvSpPr>
            <a:spLocks noGrp="1"/>
          </p:cNvSpPr>
          <p:nvPr>
            <p:ph type="ftr" sz="quarter" idx="11"/>
          </p:nvPr>
        </p:nvSpPr>
        <p:spPr/>
        <p:txBody>
          <a:bodyPr/>
          <a:lstStyle>
            <a:lvl1pPr>
              <a:defRPr/>
            </a:lvl1pPr>
          </a:lstStyle>
          <a:p>
            <a:pPr>
              <a:defRPr/>
            </a:pPr>
            <a:endParaRPr lang="pt-BR"/>
          </a:p>
        </p:txBody>
      </p:sp>
      <p:sp>
        <p:nvSpPr>
          <p:cNvPr id="9" name="Espaço Reservado para Número de Slide 5"/>
          <p:cNvSpPr>
            <a:spLocks noGrp="1"/>
          </p:cNvSpPr>
          <p:nvPr>
            <p:ph type="sldNum" sz="quarter" idx="12"/>
          </p:nvPr>
        </p:nvSpPr>
        <p:spPr/>
        <p:txBody>
          <a:bodyPr/>
          <a:lstStyle>
            <a:lvl1pPr>
              <a:defRPr>
                <a:solidFill>
                  <a:schemeClr val="tx1"/>
                </a:solidFill>
              </a:defRPr>
            </a:lvl1pPr>
          </a:lstStyle>
          <a:p>
            <a:pPr>
              <a:defRPr/>
            </a:pPr>
            <a:fld id="{FF9351D5-6E18-473B-A7C7-C74881B7A964}" type="slidenum">
              <a:rPr lang="pt-BR"/>
              <a:pPr>
                <a:defRPr/>
              </a:pPr>
              <a:t>‹nº›</a:t>
            </a:fld>
            <a:endParaRPr lang="pt-BR" dirty="0"/>
          </a:p>
        </p:txBody>
      </p:sp>
    </p:spTree>
    <p:extLst>
      <p:ext uri="{BB962C8B-B14F-4D97-AF65-F5344CB8AC3E}">
        <p14:creationId xmlns:p14="http://schemas.microsoft.com/office/powerpoint/2010/main" val="217375384"/>
      </p:ext>
    </p:extLst>
  </p:cSld>
  <p:clrMapOvr>
    <a:masterClrMapping/>
  </p:clrMapOvr>
  <p:transition spd="slow">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Data 3"/>
          <p:cNvSpPr>
            <a:spLocks noGrp="1"/>
          </p:cNvSpPr>
          <p:nvPr>
            <p:ph type="dt" sz="half" idx="10"/>
          </p:nvPr>
        </p:nvSpPr>
        <p:spPr/>
        <p:txBody>
          <a:bodyPr/>
          <a:lstStyle>
            <a:lvl1pPr>
              <a:defRPr/>
            </a:lvl1pPr>
          </a:lstStyle>
          <a:p>
            <a:pPr>
              <a:defRPr/>
            </a:pPr>
            <a:fld id="{0358866D-D273-405D-955F-E2131615A4FA}" type="datetime1">
              <a:rPr lang="pt-BR"/>
              <a:pPr>
                <a:defRPr/>
              </a:pPr>
              <a:t>05/04/2022</a:t>
            </a:fld>
            <a:endParaRPr lang="pt-BR"/>
          </a:p>
        </p:txBody>
      </p:sp>
      <p:sp>
        <p:nvSpPr>
          <p:cNvPr id="4" name="Espaço Reservado para Rodapé 4"/>
          <p:cNvSpPr>
            <a:spLocks noGrp="1"/>
          </p:cNvSpPr>
          <p:nvPr>
            <p:ph type="ftr" sz="quarter" idx="11"/>
          </p:nvPr>
        </p:nvSpPr>
        <p:spPr/>
        <p:txBody>
          <a:bodyPr/>
          <a:lstStyle>
            <a:lvl1pPr>
              <a:defRPr/>
            </a:lvl1pPr>
          </a:lstStyle>
          <a:p>
            <a:pPr>
              <a:defRPr/>
            </a:pPr>
            <a:endParaRPr lang="pt-BR"/>
          </a:p>
        </p:txBody>
      </p:sp>
      <p:sp>
        <p:nvSpPr>
          <p:cNvPr id="5" name="Espaço Reservado para Número de Slide 5"/>
          <p:cNvSpPr>
            <a:spLocks noGrp="1"/>
          </p:cNvSpPr>
          <p:nvPr>
            <p:ph type="sldNum" sz="quarter" idx="12"/>
          </p:nvPr>
        </p:nvSpPr>
        <p:spPr/>
        <p:txBody>
          <a:bodyPr/>
          <a:lstStyle>
            <a:lvl1pPr>
              <a:defRPr/>
            </a:lvl1pPr>
          </a:lstStyle>
          <a:p>
            <a:pPr>
              <a:defRPr/>
            </a:pPr>
            <a:fld id="{93DA5FF7-F4F9-4A83-8474-3FB09CA0A2D0}" type="slidenum">
              <a:rPr lang="pt-BR"/>
              <a:pPr>
                <a:defRPr/>
              </a:pPr>
              <a:t>‹nº›</a:t>
            </a:fld>
            <a:endParaRPr lang="pt-BR" dirty="0"/>
          </a:p>
        </p:txBody>
      </p:sp>
    </p:spTree>
    <p:extLst>
      <p:ext uri="{BB962C8B-B14F-4D97-AF65-F5344CB8AC3E}">
        <p14:creationId xmlns:p14="http://schemas.microsoft.com/office/powerpoint/2010/main" val="2702419281"/>
      </p:ext>
    </p:extLst>
  </p:cSld>
  <p:clrMapOvr>
    <a:masterClrMapping/>
  </p:clrMapOvr>
  <p:transition spd="slow">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p:txBody>
          <a:bodyPr/>
          <a:lstStyle>
            <a:lvl1pPr>
              <a:defRPr/>
            </a:lvl1pPr>
          </a:lstStyle>
          <a:p>
            <a:pPr>
              <a:defRPr/>
            </a:pPr>
            <a:fld id="{C14992D2-D71D-4A16-B7A9-E0E809AF93AE}" type="datetime1">
              <a:rPr lang="pt-BR"/>
              <a:pPr>
                <a:defRPr/>
              </a:pPr>
              <a:t>05/04/2022</a:t>
            </a:fld>
            <a:endParaRPr lang="pt-BR"/>
          </a:p>
        </p:txBody>
      </p:sp>
      <p:sp>
        <p:nvSpPr>
          <p:cNvPr id="3" name="Espaço Reservado para Rodapé 4"/>
          <p:cNvSpPr>
            <a:spLocks noGrp="1"/>
          </p:cNvSpPr>
          <p:nvPr>
            <p:ph type="ftr" sz="quarter" idx="11"/>
          </p:nvPr>
        </p:nvSpPr>
        <p:spPr/>
        <p:txBody>
          <a:bodyPr/>
          <a:lstStyle>
            <a:lvl1pPr>
              <a:defRPr/>
            </a:lvl1pPr>
          </a:lstStyle>
          <a:p>
            <a:pPr>
              <a:defRPr/>
            </a:pPr>
            <a:endParaRPr lang="pt-BR"/>
          </a:p>
        </p:txBody>
      </p:sp>
      <p:sp>
        <p:nvSpPr>
          <p:cNvPr id="4" name="Espaço Reservado para Número de Slide 5"/>
          <p:cNvSpPr>
            <a:spLocks noGrp="1"/>
          </p:cNvSpPr>
          <p:nvPr>
            <p:ph type="sldNum" sz="quarter" idx="12"/>
          </p:nvPr>
        </p:nvSpPr>
        <p:spPr/>
        <p:txBody>
          <a:bodyPr/>
          <a:lstStyle>
            <a:lvl1pPr>
              <a:defRPr/>
            </a:lvl1pPr>
          </a:lstStyle>
          <a:p>
            <a:pPr>
              <a:defRPr/>
            </a:pPr>
            <a:fld id="{2C778CB0-C7B4-4243-9295-7A049A9819DF}" type="slidenum">
              <a:rPr lang="pt-BR"/>
              <a:pPr>
                <a:defRPr/>
              </a:pPr>
              <a:t>‹nº›</a:t>
            </a:fld>
            <a:endParaRPr lang="pt-BR" dirty="0"/>
          </a:p>
        </p:txBody>
      </p:sp>
    </p:spTree>
    <p:extLst>
      <p:ext uri="{BB962C8B-B14F-4D97-AF65-F5344CB8AC3E}">
        <p14:creationId xmlns:p14="http://schemas.microsoft.com/office/powerpoint/2010/main" val="177886418"/>
      </p:ext>
    </p:extLst>
  </p:cSld>
  <p:clrMapOvr>
    <a:masterClrMapping/>
  </p:clrMapOvr>
  <p:transition spd="slow">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3"/>
          <p:cNvSpPr>
            <a:spLocks noGrp="1"/>
          </p:cNvSpPr>
          <p:nvPr>
            <p:ph type="dt" sz="half" idx="10"/>
          </p:nvPr>
        </p:nvSpPr>
        <p:spPr/>
        <p:txBody>
          <a:bodyPr/>
          <a:lstStyle>
            <a:lvl1pPr>
              <a:defRPr/>
            </a:lvl1pPr>
          </a:lstStyle>
          <a:p>
            <a:pPr>
              <a:defRPr/>
            </a:pPr>
            <a:fld id="{2CC0779B-A61C-4EA7-AE9A-3F061EB8E9CD}" type="datetime1">
              <a:rPr lang="pt-BR"/>
              <a:pPr>
                <a:defRPr/>
              </a:pPr>
              <a:t>05/04/2022</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pPr>
              <a:defRPr/>
            </a:pPr>
            <a:fld id="{CC85ECDA-94A9-431C-95D6-AEF2D10A71F0}" type="slidenum">
              <a:rPr lang="pt-BR"/>
              <a:pPr>
                <a:defRPr/>
              </a:pPr>
              <a:t>‹nº›</a:t>
            </a:fld>
            <a:endParaRPr lang="pt-BR" dirty="0"/>
          </a:p>
        </p:txBody>
      </p:sp>
    </p:spTree>
    <p:extLst>
      <p:ext uri="{BB962C8B-B14F-4D97-AF65-F5344CB8AC3E}">
        <p14:creationId xmlns:p14="http://schemas.microsoft.com/office/powerpoint/2010/main" val="3071470353"/>
      </p:ext>
    </p:extLst>
  </p:cSld>
  <p:clrMapOvr>
    <a:masterClrMapping/>
  </p:clrMapOvr>
  <p:transition spd="slow">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3"/>
          <p:cNvSpPr>
            <a:spLocks noGrp="1"/>
          </p:cNvSpPr>
          <p:nvPr>
            <p:ph type="dt" sz="half" idx="10"/>
          </p:nvPr>
        </p:nvSpPr>
        <p:spPr/>
        <p:txBody>
          <a:bodyPr/>
          <a:lstStyle>
            <a:lvl1pPr>
              <a:defRPr/>
            </a:lvl1pPr>
          </a:lstStyle>
          <a:p>
            <a:pPr>
              <a:defRPr/>
            </a:pPr>
            <a:fld id="{3806C977-11EC-4FB6-89EE-84604BA8D529}" type="datetime1">
              <a:rPr lang="pt-BR"/>
              <a:pPr>
                <a:defRPr/>
              </a:pPr>
              <a:t>05/04/2022</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pPr>
              <a:defRPr/>
            </a:pPr>
            <a:fld id="{E593FE5E-4C99-4898-851F-BBD0E2E6301C}" type="slidenum">
              <a:rPr lang="pt-BR"/>
              <a:pPr>
                <a:defRPr/>
              </a:pPr>
              <a:t>‹nº›</a:t>
            </a:fld>
            <a:endParaRPr lang="pt-BR" dirty="0"/>
          </a:p>
        </p:txBody>
      </p:sp>
    </p:spTree>
    <p:extLst>
      <p:ext uri="{BB962C8B-B14F-4D97-AF65-F5344CB8AC3E}">
        <p14:creationId xmlns:p14="http://schemas.microsoft.com/office/powerpoint/2010/main" val="3845610433"/>
      </p:ext>
    </p:extLst>
  </p:cSld>
  <p:clrMapOvr>
    <a:masterClrMapping/>
  </p:clrMapOvr>
  <p:transition spd="slow">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lvl1pPr>
              <a:defRPr/>
            </a:lvl1pPr>
          </a:lstStyle>
          <a:p>
            <a:pPr>
              <a:defRPr/>
            </a:pPr>
            <a:fld id="{27F81079-82E6-48CD-AC24-E7A120086550}" type="datetime1">
              <a:rPr lang="pt-BR"/>
              <a:pPr>
                <a:defRPr/>
              </a:pPr>
              <a:t>05/04/2022</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58F6A0C1-2709-4426-9CE8-99A3FD03533E}" type="slidenum">
              <a:rPr lang="pt-BR"/>
              <a:pPr>
                <a:defRPr/>
              </a:pPr>
              <a:t>‹nº›</a:t>
            </a:fld>
            <a:endParaRPr lang="pt-BR" dirty="0"/>
          </a:p>
        </p:txBody>
      </p:sp>
    </p:spTree>
    <p:extLst>
      <p:ext uri="{BB962C8B-B14F-4D97-AF65-F5344CB8AC3E}">
        <p14:creationId xmlns:p14="http://schemas.microsoft.com/office/powerpoint/2010/main" val="2754662712"/>
      </p:ext>
    </p:extLst>
  </p:cSld>
  <p:clrMapOvr>
    <a:masterClrMapping/>
  </p:clrMapOvr>
  <p:transition spd="slow">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609600" y="274639"/>
            <a:ext cx="8026400" cy="5851525"/>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lvl1pPr>
              <a:defRPr/>
            </a:lvl1pPr>
          </a:lstStyle>
          <a:p>
            <a:pPr>
              <a:defRPr/>
            </a:pPr>
            <a:fld id="{2220EDD3-609C-480E-A86C-CDC3736D2513}" type="datetime1">
              <a:rPr lang="pt-BR"/>
              <a:pPr>
                <a:defRPr/>
              </a:pPr>
              <a:t>05/04/2022</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C4B707A7-8162-4779-9E67-1EAB74E9D1B2}" type="slidenum">
              <a:rPr lang="pt-BR"/>
              <a:pPr>
                <a:defRPr/>
              </a:pPr>
              <a:t>‹nº›</a:t>
            </a:fld>
            <a:endParaRPr lang="pt-BR" dirty="0"/>
          </a:p>
        </p:txBody>
      </p:sp>
    </p:spTree>
    <p:extLst>
      <p:ext uri="{BB962C8B-B14F-4D97-AF65-F5344CB8AC3E}">
        <p14:creationId xmlns:p14="http://schemas.microsoft.com/office/powerpoint/2010/main" val="3463511498"/>
      </p:ext>
    </p:extLst>
  </p:cSld>
  <p:clrMapOvr>
    <a:masterClrMapping/>
  </p:clrMapOvr>
  <p:transition spd="slow">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138" y="0"/>
            <a:ext cx="12165724" cy="6858000"/>
          </a:xfrm>
          <a:prstGeom prst="rect">
            <a:avLst/>
          </a:prstGeom>
        </p:spPr>
      </p:pic>
      <p:sp>
        <p:nvSpPr>
          <p:cNvPr id="1026" name="Espaço Reservado para Título 1"/>
          <p:cNvSpPr>
            <a:spLocks noGrp="1"/>
          </p:cNvSpPr>
          <p:nvPr>
            <p:ph type="title"/>
          </p:nvPr>
        </p:nvSpPr>
        <p:spPr bwMode="auto">
          <a:xfrm>
            <a:off x="609600" y="557213"/>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es-ES" dirty="0"/>
              <a:t>Clique para editar o estilo do título mestre</a:t>
            </a:r>
          </a:p>
        </p:txBody>
      </p:sp>
      <p:sp>
        <p:nvSpPr>
          <p:cNvPr id="1027" name="Espaço Reservado para Texto 2"/>
          <p:cNvSpPr>
            <a:spLocks noGrp="1"/>
          </p:cNvSpPr>
          <p:nvPr>
            <p:ph type="body" idx="1"/>
          </p:nvPr>
        </p:nvSpPr>
        <p:spPr bwMode="auto">
          <a:xfrm>
            <a:off x="609600" y="1700213"/>
            <a:ext cx="1097280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es-ES" dirty="0"/>
              <a:t>Clique para editar os estilos do texto mestre</a:t>
            </a:r>
          </a:p>
          <a:p>
            <a:pPr lvl="1"/>
            <a:r>
              <a:rPr lang="pt-BR" altLang="es-ES" dirty="0"/>
              <a:t>Segundo nível</a:t>
            </a:r>
          </a:p>
          <a:p>
            <a:pPr lvl="2"/>
            <a:r>
              <a:rPr lang="pt-BR" altLang="es-ES" dirty="0"/>
              <a:t>Terceiro nível</a:t>
            </a:r>
          </a:p>
          <a:p>
            <a:pPr lvl="3"/>
            <a:r>
              <a:rPr lang="pt-BR" altLang="es-ES" dirty="0"/>
              <a:t>Quarto nível</a:t>
            </a:r>
          </a:p>
          <a:p>
            <a:pPr lvl="4"/>
            <a:r>
              <a:rPr lang="pt-BR" altLang="es-ES" dirty="0"/>
              <a:t>Quinto nível</a:t>
            </a:r>
          </a:p>
        </p:txBody>
      </p:sp>
      <p:sp>
        <p:nvSpPr>
          <p:cNvPr id="4" name="Espaço Reservado para Data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281D973-6665-4EE4-BA17-4057A55FD744}" type="datetime1">
              <a:rPr lang="pt-BR"/>
              <a:pPr>
                <a:defRPr/>
              </a:pPr>
              <a:t>05/04/2022</a:t>
            </a:fld>
            <a:endParaRPr lang="pt-BR"/>
          </a:p>
        </p:txBody>
      </p:sp>
      <p:sp>
        <p:nvSpPr>
          <p:cNvPr id="5" name="Espaço Reservado para Rodapé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pt-BR"/>
          </a:p>
        </p:txBody>
      </p:sp>
      <p:sp>
        <p:nvSpPr>
          <p:cNvPr id="6" name="Espaço Reservado para Número de Slide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BF8BE0F2-8142-4B56-8E1D-9C5515662535}" type="slidenum">
              <a:rPr lang="pt-BR"/>
              <a:pPr>
                <a:defRPr/>
              </a:pPr>
              <a:t>‹nº›</a:t>
            </a:fld>
            <a:endParaRPr lang="pt-BR"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75" r:id="rId6"/>
    <p:sldLayoutId id="2147483776" r:id="rId7"/>
    <p:sldLayoutId id="2147483777" r:id="rId8"/>
    <p:sldLayoutId id="2147483778" r:id="rId9"/>
    <p:sldLayoutId id="2147483779" r:id="rId10"/>
    <p:sldLayoutId id="2147483780" r:id="rId11"/>
  </p:sldLayoutIdLst>
  <p:transition spd="slow">
    <p:circl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Layout" Target="../diagrams/layout6.xml"/><Relationship Id="rId18" Type="http://schemas.openxmlformats.org/officeDocument/2006/relationships/diagramLayout" Target="../diagrams/layout7.xml"/><Relationship Id="rId3" Type="http://schemas.openxmlformats.org/officeDocument/2006/relationships/diagramLayout" Target="../diagrams/layout4.xml"/><Relationship Id="rId21" Type="http://schemas.microsoft.com/office/2007/relationships/diagramDrawing" Target="../diagrams/drawing7.xml"/><Relationship Id="rId7" Type="http://schemas.openxmlformats.org/officeDocument/2006/relationships/diagramData" Target="../diagrams/data5.xml"/><Relationship Id="rId12" Type="http://schemas.openxmlformats.org/officeDocument/2006/relationships/diagramData" Target="../diagrams/data6.xml"/><Relationship Id="rId17" Type="http://schemas.openxmlformats.org/officeDocument/2006/relationships/diagramData" Target="../diagrams/data7.xml"/><Relationship Id="rId2" Type="http://schemas.openxmlformats.org/officeDocument/2006/relationships/diagramData" Target="../diagrams/data4.xml"/><Relationship Id="rId16" Type="http://schemas.microsoft.com/office/2007/relationships/diagramDrawing" Target="../diagrams/drawing6.xml"/><Relationship Id="rId20" Type="http://schemas.openxmlformats.org/officeDocument/2006/relationships/diagramColors" Target="../diagrams/colors7.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Colors" Target="../diagrams/colors6.xml"/><Relationship Id="rId10" Type="http://schemas.openxmlformats.org/officeDocument/2006/relationships/diagramColors" Target="../diagrams/colors5.xml"/><Relationship Id="rId19" Type="http://schemas.openxmlformats.org/officeDocument/2006/relationships/diagramQuickStyle" Target="../diagrams/quickStyle7.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diagramLayout" Target="../diagrams/layout12.xml"/><Relationship Id="rId18" Type="http://schemas.openxmlformats.org/officeDocument/2006/relationships/diagramLayout" Target="../diagrams/layout13.xml"/><Relationship Id="rId3" Type="http://schemas.openxmlformats.org/officeDocument/2006/relationships/diagramLayout" Target="../diagrams/layout10.xml"/><Relationship Id="rId21" Type="http://schemas.microsoft.com/office/2007/relationships/diagramDrawing" Target="../diagrams/drawing13.xml"/><Relationship Id="rId7" Type="http://schemas.openxmlformats.org/officeDocument/2006/relationships/diagramData" Target="../diagrams/data11.xml"/><Relationship Id="rId12" Type="http://schemas.openxmlformats.org/officeDocument/2006/relationships/diagramData" Target="../diagrams/data12.xml"/><Relationship Id="rId17" Type="http://schemas.openxmlformats.org/officeDocument/2006/relationships/diagramData" Target="../diagrams/data13.xml"/><Relationship Id="rId2" Type="http://schemas.openxmlformats.org/officeDocument/2006/relationships/diagramData" Target="../diagrams/data10.xml"/><Relationship Id="rId16" Type="http://schemas.microsoft.com/office/2007/relationships/diagramDrawing" Target="../diagrams/drawing12.xml"/><Relationship Id="rId20" Type="http://schemas.openxmlformats.org/officeDocument/2006/relationships/diagramColors" Target="../diagrams/colors13.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5" Type="http://schemas.openxmlformats.org/officeDocument/2006/relationships/diagramColors" Target="../diagrams/colors12.xml"/><Relationship Id="rId10" Type="http://schemas.openxmlformats.org/officeDocument/2006/relationships/diagramColors" Target="../diagrams/colors11.xml"/><Relationship Id="rId19" Type="http://schemas.openxmlformats.org/officeDocument/2006/relationships/diagramQuickStyle" Target="../diagrams/quickStyle13.xml"/><Relationship Id="rId4" Type="http://schemas.openxmlformats.org/officeDocument/2006/relationships/diagramQuickStyle" Target="../diagrams/quickStyle10.xml"/><Relationship Id="rId9" Type="http://schemas.openxmlformats.org/officeDocument/2006/relationships/diagramQuickStyle" Target="../diagrams/quickStyle11.xml"/><Relationship Id="rId14" Type="http://schemas.openxmlformats.org/officeDocument/2006/relationships/diagramQuickStyle" Target="../diagrams/quickStyle1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diagramLayout" Target="../diagrams/layout16.xml"/><Relationship Id="rId18" Type="http://schemas.openxmlformats.org/officeDocument/2006/relationships/diagramLayout" Target="../diagrams/layout17.xml"/><Relationship Id="rId3" Type="http://schemas.openxmlformats.org/officeDocument/2006/relationships/diagramLayout" Target="../diagrams/layout14.xml"/><Relationship Id="rId21" Type="http://schemas.microsoft.com/office/2007/relationships/diagramDrawing" Target="../diagrams/drawing17.xml"/><Relationship Id="rId7" Type="http://schemas.openxmlformats.org/officeDocument/2006/relationships/diagramData" Target="../diagrams/data15.xml"/><Relationship Id="rId12" Type="http://schemas.openxmlformats.org/officeDocument/2006/relationships/diagramData" Target="../diagrams/data16.xml"/><Relationship Id="rId17" Type="http://schemas.openxmlformats.org/officeDocument/2006/relationships/diagramData" Target="../diagrams/data17.xml"/><Relationship Id="rId2" Type="http://schemas.openxmlformats.org/officeDocument/2006/relationships/diagramData" Target="../diagrams/data14.xml"/><Relationship Id="rId16" Type="http://schemas.microsoft.com/office/2007/relationships/diagramDrawing" Target="../diagrams/drawing16.xml"/><Relationship Id="rId20" Type="http://schemas.openxmlformats.org/officeDocument/2006/relationships/diagramColors" Target="../diagrams/colors17.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5" Type="http://schemas.openxmlformats.org/officeDocument/2006/relationships/diagramColors" Target="../diagrams/colors16.xml"/><Relationship Id="rId10" Type="http://schemas.openxmlformats.org/officeDocument/2006/relationships/diagramColors" Target="../diagrams/colors15.xml"/><Relationship Id="rId19" Type="http://schemas.openxmlformats.org/officeDocument/2006/relationships/diagramQuickStyle" Target="../diagrams/quickStyle17.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diagramQuickStyle" Target="../diagrams/quickStyle16.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9.xml"/><Relationship Id="rId13" Type="http://schemas.openxmlformats.org/officeDocument/2006/relationships/diagramLayout" Target="../diagrams/layout20.xml"/><Relationship Id="rId18" Type="http://schemas.openxmlformats.org/officeDocument/2006/relationships/diagramLayout" Target="../diagrams/layout21.xml"/><Relationship Id="rId3" Type="http://schemas.openxmlformats.org/officeDocument/2006/relationships/diagramLayout" Target="../diagrams/layout18.xml"/><Relationship Id="rId21" Type="http://schemas.microsoft.com/office/2007/relationships/diagramDrawing" Target="../diagrams/drawing21.xml"/><Relationship Id="rId7" Type="http://schemas.openxmlformats.org/officeDocument/2006/relationships/diagramData" Target="../diagrams/data19.xml"/><Relationship Id="rId12" Type="http://schemas.openxmlformats.org/officeDocument/2006/relationships/diagramData" Target="../diagrams/data20.xml"/><Relationship Id="rId17" Type="http://schemas.openxmlformats.org/officeDocument/2006/relationships/diagramData" Target="../diagrams/data21.xml"/><Relationship Id="rId2" Type="http://schemas.openxmlformats.org/officeDocument/2006/relationships/diagramData" Target="../diagrams/data18.xml"/><Relationship Id="rId16" Type="http://schemas.microsoft.com/office/2007/relationships/diagramDrawing" Target="../diagrams/drawing20.xml"/><Relationship Id="rId20" Type="http://schemas.openxmlformats.org/officeDocument/2006/relationships/diagramColors" Target="../diagrams/colors21.xml"/><Relationship Id="rId1" Type="http://schemas.openxmlformats.org/officeDocument/2006/relationships/slideLayout" Target="../slideLayouts/slideLayout2.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5" Type="http://schemas.openxmlformats.org/officeDocument/2006/relationships/diagramColors" Target="../diagrams/colors20.xml"/><Relationship Id="rId10" Type="http://schemas.openxmlformats.org/officeDocument/2006/relationships/diagramColors" Target="../diagrams/colors19.xml"/><Relationship Id="rId19" Type="http://schemas.openxmlformats.org/officeDocument/2006/relationships/diagramQuickStyle" Target="../diagrams/quickStyle21.xml"/><Relationship Id="rId4" Type="http://schemas.openxmlformats.org/officeDocument/2006/relationships/diagramQuickStyle" Target="../diagrams/quickStyle18.xml"/><Relationship Id="rId9" Type="http://schemas.openxmlformats.org/officeDocument/2006/relationships/diagramQuickStyle" Target="../diagrams/quickStyle19.xml"/><Relationship Id="rId14" Type="http://schemas.openxmlformats.org/officeDocument/2006/relationships/diagramQuickStyle" Target="../diagrams/quickStyle2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4.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8.pn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4.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1.xml"/><Relationship Id="rId7" Type="http://schemas.openxmlformats.org/officeDocument/2006/relationships/image" Target="../media/image9.png"/><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33.xml"/><Relationship Id="rId3" Type="http://schemas.openxmlformats.org/officeDocument/2006/relationships/diagramLayout" Target="../diagrams/layout32.xml"/><Relationship Id="rId7" Type="http://schemas.openxmlformats.org/officeDocument/2006/relationships/diagramData" Target="../diagrams/data33.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11" Type="http://schemas.microsoft.com/office/2007/relationships/diagramDrawing" Target="../diagrams/drawing33.xml"/><Relationship Id="rId5" Type="http://schemas.openxmlformats.org/officeDocument/2006/relationships/diagramColors" Target="../diagrams/colors32.xml"/><Relationship Id="rId10" Type="http://schemas.openxmlformats.org/officeDocument/2006/relationships/diagramColors" Target="../diagrams/colors33.xml"/><Relationship Id="rId4" Type="http://schemas.openxmlformats.org/officeDocument/2006/relationships/diagramQuickStyle" Target="../diagrams/quickStyle32.xml"/><Relationship Id="rId9" Type="http://schemas.openxmlformats.org/officeDocument/2006/relationships/diagramQuickStyle" Target="../diagrams/quickStyle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5.xml"/><Relationship Id="rId7" Type="http://schemas.openxmlformats.org/officeDocument/2006/relationships/image" Target="../media/image10.emf"/><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ixaDeTexto 17"/>
          <p:cNvSpPr txBox="1"/>
          <p:nvPr/>
        </p:nvSpPr>
        <p:spPr>
          <a:xfrm>
            <a:off x="695400" y="0"/>
            <a:ext cx="10369152" cy="6586418"/>
          </a:xfrm>
          <a:prstGeom prst="rect">
            <a:avLst/>
          </a:prstGeom>
          <a:noFill/>
        </p:spPr>
        <p:txBody>
          <a:bodyPr wrap="square" rtlCol="0">
            <a:spAutoFit/>
          </a:bodyPr>
          <a:lstStyle/>
          <a:p>
            <a:pPr algn="ctr"/>
            <a:endParaRPr lang="pt-BR" sz="4500" b="1" dirty="0">
              <a:solidFill>
                <a:srgbClr val="002060"/>
              </a:solidFill>
              <a:latin typeface="Calibri" panose="020F0502020204030204" pitchFamily="34" charset="0"/>
            </a:endParaRPr>
          </a:p>
          <a:p>
            <a:pPr algn="ctr"/>
            <a:endParaRPr lang="pt-BR" sz="3200" b="1" u="sng" dirty="0">
              <a:solidFill>
                <a:srgbClr val="002060"/>
              </a:solidFill>
            </a:endParaRPr>
          </a:p>
          <a:p>
            <a:pPr algn="ctr"/>
            <a:r>
              <a:rPr lang="pt-BR" sz="4400" b="1" dirty="0">
                <a:solidFill>
                  <a:schemeClr val="bg2">
                    <a:lumMod val="50000"/>
                  </a:schemeClr>
                </a:solidFill>
              </a:rPr>
              <a:t>Certificação dos Dirigentes e Conselheiros dos RPPS</a:t>
            </a:r>
          </a:p>
          <a:p>
            <a:pPr algn="ctr"/>
            <a:endParaRPr lang="pt-BR" sz="4400" b="1" dirty="0">
              <a:solidFill>
                <a:schemeClr val="bg2">
                  <a:lumMod val="50000"/>
                </a:schemeClr>
              </a:solidFill>
              <a:latin typeface="Calibri" panose="020F0502020204030204" pitchFamily="34" charset="0"/>
            </a:endParaRPr>
          </a:p>
          <a:p>
            <a:endParaRPr lang="pt-BR" sz="2100" b="1" dirty="0">
              <a:latin typeface="Calibri" panose="020F0502020204030204" pitchFamily="34" charset="0"/>
            </a:endParaRPr>
          </a:p>
          <a:p>
            <a:endParaRPr lang="pt-BR" sz="2100" b="1" dirty="0">
              <a:latin typeface="Calibri" panose="020F0502020204030204" pitchFamily="34" charset="0"/>
            </a:endParaRPr>
          </a:p>
          <a:p>
            <a:pPr algn="ctr"/>
            <a:endParaRPr lang="pt-BR" sz="2100" b="1" dirty="0">
              <a:latin typeface="Calibri" panose="020F0502020204030204" pitchFamily="34" charset="0"/>
            </a:endParaRPr>
          </a:p>
          <a:p>
            <a:pPr algn="ctr"/>
            <a:endParaRPr lang="pt-BR" sz="2100" b="1" dirty="0">
              <a:solidFill>
                <a:srgbClr val="002060"/>
              </a:solidFill>
              <a:latin typeface="Calibri" panose="020F0502020204030204" pitchFamily="34" charset="0"/>
            </a:endParaRPr>
          </a:p>
          <a:p>
            <a:pPr algn="ctr"/>
            <a:endParaRPr lang="pt-BR" sz="2100" b="1" dirty="0">
              <a:solidFill>
                <a:srgbClr val="002060"/>
              </a:solidFill>
              <a:latin typeface="Calibri" panose="020F0502020204030204" pitchFamily="34" charset="0"/>
            </a:endParaRPr>
          </a:p>
          <a:p>
            <a:pPr algn="ctr"/>
            <a:endParaRPr lang="pt-BR" sz="2100" b="1" dirty="0">
              <a:solidFill>
                <a:srgbClr val="002060"/>
              </a:solidFill>
              <a:latin typeface="Calibri" panose="020F0502020204030204" pitchFamily="34" charset="0"/>
            </a:endParaRPr>
          </a:p>
          <a:p>
            <a:pPr algn="ctr"/>
            <a:endParaRPr lang="pt-BR" sz="2100" b="1" dirty="0">
              <a:solidFill>
                <a:srgbClr val="002060"/>
              </a:solidFill>
              <a:latin typeface="Calibri" panose="020F0502020204030204" pitchFamily="34" charset="0"/>
            </a:endParaRPr>
          </a:p>
          <a:p>
            <a:pPr algn="ctr"/>
            <a:r>
              <a:rPr lang="pt-BR" sz="2100" b="1" dirty="0">
                <a:solidFill>
                  <a:srgbClr val="002060"/>
                </a:solidFill>
                <a:latin typeface="Calibri" panose="020F0502020204030204" pitchFamily="34" charset="0"/>
              </a:rPr>
              <a:t>Desafios....</a:t>
            </a:r>
          </a:p>
          <a:p>
            <a:pPr algn="ctr"/>
            <a:r>
              <a:rPr lang="pt-BR" sz="2400" b="1" dirty="0" err="1">
                <a:latin typeface="Calibri" panose="020F0502020204030204" pitchFamily="34" charset="0"/>
              </a:rPr>
              <a:t>Amiprem</a:t>
            </a:r>
            <a:endParaRPr lang="pt-BR" sz="2400" b="1" dirty="0">
              <a:latin typeface="Calibri" panose="020F0502020204030204" pitchFamily="34" charset="0"/>
            </a:endParaRPr>
          </a:p>
          <a:p>
            <a:pPr algn="ctr"/>
            <a:r>
              <a:rPr lang="pt-BR" sz="2100" b="1" dirty="0">
                <a:solidFill>
                  <a:srgbClr val="002060"/>
                </a:solidFill>
                <a:latin typeface="Calibri" panose="020F0502020204030204" pitchFamily="34" charset="0"/>
              </a:rPr>
              <a:t>BH – 7 de abril de 2022</a:t>
            </a:r>
            <a:endParaRPr lang="pt-BR" sz="1350" b="1" dirty="0">
              <a:solidFill>
                <a:srgbClr val="002060"/>
              </a:solidFill>
              <a:latin typeface="Calibri" panose="020F0502020204030204" pitchFamily="34" charset="0"/>
            </a:endParaRPr>
          </a:p>
        </p:txBody>
      </p:sp>
      <p:pic>
        <p:nvPicPr>
          <p:cNvPr id="3" name="Imagem 2">
            <a:extLst>
              <a:ext uri="{FF2B5EF4-FFF2-40B4-BE49-F238E27FC236}">
                <a16:creationId xmlns:a16="http://schemas.microsoft.com/office/drawing/2014/main" id="{653D6DBE-A006-43C5-964B-A9F1E96452CC}"/>
              </a:ext>
            </a:extLst>
          </p:cNvPr>
          <p:cNvPicPr>
            <a:picLocks noChangeAspect="1"/>
          </p:cNvPicPr>
          <p:nvPr/>
        </p:nvPicPr>
        <p:blipFill>
          <a:blip r:embed="rId3"/>
          <a:stretch>
            <a:fillRect/>
          </a:stretch>
        </p:blipFill>
        <p:spPr>
          <a:xfrm>
            <a:off x="1906267" y="2564904"/>
            <a:ext cx="8379465" cy="2939430"/>
          </a:xfrm>
          <a:prstGeom prst="rect">
            <a:avLst/>
          </a:prstGeom>
        </p:spPr>
      </p:pic>
    </p:spTree>
    <p:extLst>
      <p:ext uri="{BB962C8B-B14F-4D97-AF65-F5344CB8AC3E}">
        <p14:creationId xmlns:p14="http://schemas.microsoft.com/office/powerpoint/2010/main" val="29226970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6EF225-B450-4B54-96D4-6EF52AABA543}"/>
              </a:ext>
            </a:extLst>
          </p:cNvPr>
          <p:cNvSpPr>
            <a:spLocks noGrp="1"/>
          </p:cNvSpPr>
          <p:nvPr>
            <p:ph type="title"/>
          </p:nvPr>
        </p:nvSpPr>
        <p:spPr>
          <a:xfrm>
            <a:off x="119336" y="559594"/>
            <a:ext cx="9680624" cy="638944"/>
          </a:xfrm>
          <a:solidFill>
            <a:schemeClr val="tx2"/>
          </a:solidFill>
        </p:spPr>
        <p:txBody>
          <a:bodyPr/>
          <a:lstStyle/>
          <a:p>
            <a:r>
              <a:rPr lang="pt-BR" sz="3600" b="1" dirty="0">
                <a:solidFill>
                  <a:schemeClr val="bg1"/>
                </a:solidFill>
              </a:rPr>
              <a:t>Informe da SRPPS</a:t>
            </a:r>
          </a:p>
        </p:txBody>
      </p:sp>
      <p:sp>
        <p:nvSpPr>
          <p:cNvPr id="4" name="Espaço Reservado para Número de Slide 3">
            <a:extLst>
              <a:ext uri="{FF2B5EF4-FFF2-40B4-BE49-F238E27FC236}">
                <a16:creationId xmlns:a16="http://schemas.microsoft.com/office/drawing/2014/main" id="{B694289D-5A5B-47CA-94E3-FECDC548F4F9}"/>
              </a:ext>
            </a:extLst>
          </p:cNvPr>
          <p:cNvSpPr>
            <a:spLocks noGrp="1"/>
          </p:cNvSpPr>
          <p:nvPr>
            <p:ph type="sldNum" sz="quarter" idx="12"/>
          </p:nvPr>
        </p:nvSpPr>
        <p:spPr/>
        <p:txBody>
          <a:bodyPr/>
          <a:lstStyle/>
          <a:p>
            <a:pPr>
              <a:defRPr/>
            </a:pPr>
            <a:fld id="{7A2F3EFF-9904-46D8-B353-A03427DBF4F0}" type="slidenum">
              <a:rPr lang="pt-BR" smtClean="0"/>
              <a:pPr>
                <a:defRPr/>
              </a:pPr>
              <a:t>2</a:t>
            </a:fld>
            <a:endParaRPr lang="pt-BR" dirty="0"/>
          </a:p>
        </p:txBody>
      </p:sp>
      <p:pic>
        <p:nvPicPr>
          <p:cNvPr id="7" name="Imagem 6">
            <a:extLst>
              <a:ext uri="{FF2B5EF4-FFF2-40B4-BE49-F238E27FC236}">
                <a16:creationId xmlns:a16="http://schemas.microsoft.com/office/drawing/2014/main" id="{31CA460A-89EF-4470-A445-7A3DC39BBA2E}"/>
              </a:ext>
            </a:extLst>
          </p:cNvPr>
          <p:cNvPicPr>
            <a:picLocks noChangeAspect="1"/>
          </p:cNvPicPr>
          <p:nvPr/>
        </p:nvPicPr>
        <p:blipFill>
          <a:blip r:embed="rId2"/>
          <a:stretch>
            <a:fillRect/>
          </a:stretch>
        </p:blipFill>
        <p:spPr>
          <a:xfrm>
            <a:off x="433512" y="1348648"/>
            <a:ext cx="11125200" cy="4838700"/>
          </a:xfrm>
          <a:prstGeom prst="rect">
            <a:avLst/>
          </a:prstGeom>
        </p:spPr>
      </p:pic>
    </p:spTree>
    <p:extLst>
      <p:ext uri="{BB962C8B-B14F-4D97-AF65-F5344CB8AC3E}">
        <p14:creationId xmlns:p14="http://schemas.microsoft.com/office/powerpoint/2010/main" val="4059725745"/>
      </p:ext>
    </p:extLst>
  </p:cSld>
  <p:clrMapOvr>
    <a:masterClrMapping/>
  </p:clrMapOvr>
  <p:transition spd="slow">
    <p:circl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B694289D-5A5B-47CA-94E3-FECDC548F4F9}"/>
              </a:ext>
            </a:extLst>
          </p:cNvPr>
          <p:cNvSpPr>
            <a:spLocks noGrp="1"/>
          </p:cNvSpPr>
          <p:nvPr>
            <p:ph type="sldNum" sz="quarter" idx="12"/>
          </p:nvPr>
        </p:nvSpPr>
        <p:spPr/>
        <p:txBody>
          <a:bodyPr/>
          <a:lstStyle/>
          <a:p>
            <a:pPr>
              <a:defRPr/>
            </a:pPr>
            <a:fld id="{7A2F3EFF-9904-46D8-B353-A03427DBF4F0}" type="slidenum">
              <a:rPr lang="pt-BR" smtClean="0"/>
              <a:pPr>
                <a:defRPr/>
              </a:pPr>
              <a:t>3</a:t>
            </a:fld>
            <a:endParaRPr lang="pt-BR" dirty="0"/>
          </a:p>
        </p:txBody>
      </p:sp>
      <p:pic>
        <p:nvPicPr>
          <p:cNvPr id="5" name="Imagem 4">
            <a:extLst>
              <a:ext uri="{FF2B5EF4-FFF2-40B4-BE49-F238E27FC236}">
                <a16:creationId xmlns:a16="http://schemas.microsoft.com/office/drawing/2014/main" id="{3141E877-3FC1-4784-8FCA-0E75C40E72A5}"/>
              </a:ext>
            </a:extLst>
          </p:cNvPr>
          <p:cNvPicPr>
            <a:picLocks noChangeAspect="1"/>
          </p:cNvPicPr>
          <p:nvPr/>
        </p:nvPicPr>
        <p:blipFill>
          <a:blip r:embed="rId2"/>
          <a:stretch>
            <a:fillRect/>
          </a:stretch>
        </p:blipFill>
        <p:spPr>
          <a:xfrm>
            <a:off x="1943025" y="33148"/>
            <a:ext cx="6823710" cy="6858000"/>
          </a:xfrm>
          <a:prstGeom prst="rect">
            <a:avLst/>
          </a:prstGeom>
        </p:spPr>
      </p:pic>
    </p:spTree>
    <p:extLst>
      <p:ext uri="{BB962C8B-B14F-4D97-AF65-F5344CB8AC3E}">
        <p14:creationId xmlns:p14="http://schemas.microsoft.com/office/powerpoint/2010/main" val="2121152731"/>
      </p:ext>
    </p:extLst>
  </p:cSld>
  <p:clrMapOvr>
    <a:masterClrMapping/>
  </p:clrMapOvr>
  <p:transition spd="slow">
    <p:circl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A9D962F-BC6D-51E8-716F-075F07127508}"/>
              </a:ext>
            </a:extLst>
          </p:cNvPr>
          <p:cNvSpPr>
            <a:spLocks noGrp="1"/>
          </p:cNvSpPr>
          <p:nvPr>
            <p:ph type="title"/>
          </p:nvPr>
        </p:nvSpPr>
        <p:spPr>
          <a:xfrm>
            <a:off x="0" y="476672"/>
            <a:ext cx="9622179" cy="841399"/>
          </a:xfr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sz="3600" b="1" dirty="0" err="1">
                <a:solidFill>
                  <a:schemeClr val="bg1"/>
                </a:solidFill>
              </a:rPr>
              <a:t>Webconferências</a:t>
            </a:r>
            <a:r>
              <a:rPr lang="en-US" sz="3600" b="1" dirty="0">
                <a:solidFill>
                  <a:schemeClr val="bg1"/>
                </a:solidFill>
              </a:rPr>
              <a:t>…</a:t>
            </a:r>
          </a:p>
        </p:txBody>
      </p:sp>
      <p:pic>
        <p:nvPicPr>
          <p:cNvPr id="5" name="Imagem 4">
            <a:extLst>
              <a:ext uri="{FF2B5EF4-FFF2-40B4-BE49-F238E27FC236}">
                <a16:creationId xmlns:a16="http://schemas.microsoft.com/office/drawing/2014/main" id="{C71A2DD9-0F18-43F9-8347-AEA0E1D93CEE}"/>
              </a:ext>
            </a:extLst>
          </p:cNvPr>
          <p:cNvPicPr>
            <a:picLocks noChangeAspect="1"/>
          </p:cNvPicPr>
          <p:nvPr/>
        </p:nvPicPr>
        <p:blipFill>
          <a:blip r:embed="rId2"/>
          <a:stretch>
            <a:fillRect/>
          </a:stretch>
        </p:blipFill>
        <p:spPr>
          <a:xfrm>
            <a:off x="1127448" y="1301996"/>
            <a:ext cx="8676428" cy="5444459"/>
          </a:xfrm>
          <a:prstGeom prst="rect">
            <a:avLst/>
          </a:prstGeom>
          <a:noFill/>
        </p:spPr>
      </p:pic>
      <p:sp>
        <p:nvSpPr>
          <p:cNvPr id="4" name="Espaço Reservado para Número de Slide 3">
            <a:extLst>
              <a:ext uri="{FF2B5EF4-FFF2-40B4-BE49-F238E27FC236}">
                <a16:creationId xmlns:a16="http://schemas.microsoft.com/office/drawing/2014/main" id="{B694289D-5A5B-47CA-94E3-FECDC548F4F9}"/>
              </a:ext>
            </a:extLst>
          </p:cNvPr>
          <p:cNvSpPr>
            <a:spLocks noGrp="1"/>
          </p:cNvSpPr>
          <p:nvPr>
            <p:ph type="sldNum" sz="quarter" idx="12"/>
          </p:nvPr>
        </p:nvSpPr>
        <p:spPr>
          <a:xfrm>
            <a:off x="8737600" y="6356350"/>
            <a:ext cx="2844800" cy="365125"/>
          </a:xfrm>
        </p:spPr>
        <p:txBody>
          <a:bodyPr anchor="ctr">
            <a:normAutofit/>
          </a:bodyPr>
          <a:lstStyle/>
          <a:p>
            <a:pPr>
              <a:spcAft>
                <a:spcPts val="600"/>
              </a:spcAft>
              <a:defRPr/>
            </a:pPr>
            <a:fld id="{7A2F3EFF-9904-46D8-B353-A03427DBF4F0}" type="slidenum">
              <a:rPr lang="pt-BR" smtClean="0"/>
              <a:pPr>
                <a:spcAft>
                  <a:spcPts val="600"/>
                </a:spcAft>
                <a:defRPr/>
              </a:pPr>
              <a:t>4</a:t>
            </a:fld>
            <a:endParaRPr lang="pt-BR"/>
          </a:p>
        </p:txBody>
      </p:sp>
      <p:sp>
        <p:nvSpPr>
          <p:cNvPr id="8" name="Elipse 7">
            <a:extLst>
              <a:ext uri="{FF2B5EF4-FFF2-40B4-BE49-F238E27FC236}">
                <a16:creationId xmlns:a16="http://schemas.microsoft.com/office/drawing/2014/main" id="{6C646C5F-5F56-4C87-8F0E-9A0AAB0CF37F}"/>
              </a:ext>
            </a:extLst>
          </p:cNvPr>
          <p:cNvSpPr/>
          <p:nvPr/>
        </p:nvSpPr>
        <p:spPr>
          <a:xfrm>
            <a:off x="4943872" y="4024225"/>
            <a:ext cx="2160240" cy="108012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51714394"/>
      </p:ext>
    </p:extLst>
  </p:cSld>
  <p:clrMapOvr>
    <a:masterClrMapping/>
  </p:clrMapOvr>
  <p:transition spd="slow">
    <p:circl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601113-5E9B-48A8-B376-92556D6B3DA2}"/>
              </a:ext>
            </a:extLst>
          </p:cNvPr>
          <p:cNvSpPr>
            <a:spLocks noGrp="1"/>
          </p:cNvSpPr>
          <p:nvPr>
            <p:ph type="title"/>
          </p:nvPr>
        </p:nvSpPr>
        <p:spPr>
          <a:xfrm>
            <a:off x="0" y="620688"/>
            <a:ext cx="9433048" cy="576064"/>
          </a:xfrm>
        </p:spPr>
        <p:txBody>
          <a:bodyPr/>
          <a:lstStyle/>
          <a:p>
            <a:r>
              <a:rPr lang="pt-BR" sz="3000" b="1" dirty="0">
                <a:solidFill>
                  <a:srgbClr val="002060"/>
                </a:solidFill>
              </a:rPr>
              <a:t>Fundamento legal – Requisitos dirigentes e membros conselhos/comitês de investimento</a:t>
            </a:r>
          </a:p>
        </p:txBody>
      </p:sp>
      <p:graphicFrame>
        <p:nvGraphicFramePr>
          <p:cNvPr id="5" name="Espaço Reservado para Conteúdo 4">
            <a:extLst>
              <a:ext uri="{FF2B5EF4-FFF2-40B4-BE49-F238E27FC236}">
                <a16:creationId xmlns:a16="http://schemas.microsoft.com/office/drawing/2014/main" id="{9542BE15-BD42-4EE7-831A-3EE10BA64FCA}"/>
              </a:ext>
            </a:extLst>
          </p:cNvPr>
          <p:cNvGraphicFramePr>
            <a:graphicFrameLocks noGrp="1"/>
          </p:cNvGraphicFramePr>
          <p:nvPr>
            <p:ph idx="1"/>
            <p:extLst>
              <p:ext uri="{D42A27DB-BD31-4B8C-83A1-F6EECF244321}">
                <p14:modId xmlns:p14="http://schemas.microsoft.com/office/powerpoint/2010/main" val="2678735654"/>
              </p:ext>
            </p:extLst>
          </p:nvPr>
        </p:nvGraphicFramePr>
        <p:xfrm>
          <a:off x="0" y="764704"/>
          <a:ext cx="12192000" cy="6182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ço Reservado para Número de Slide 3">
            <a:extLst>
              <a:ext uri="{FF2B5EF4-FFF2-40B4-BE49-F238E27FC236}">
                <a16:creationId xmlns:a16="http://schemas.microsoft.com/office/drawing/2014/main" id="{33BAEB52-7B8B-4CF6-A376-F81F93380EAB}"/>
              </a:ext>
            </a:extLst>
          </p:cNvPr>
          <p:cNvSpPr>
            <a:spLocks noGrp="1"/>
          </p:cNvSpPr>
          <p:nvPr>
            <p:ph type="sldNum" sz="quarter" idx="12"/>
          </p:nvPr>
        </p:nvSpPr>
        <p:spPr/>
        <p:txBody>
          <a:bodyPr/>
          <a:lstStyle/>
          <a:p>
            <a:pPr>
              <a:defRPr/>
            </a:pPr>
            <a:fld id="{7A2F3EFF-9904-46D8-B353-A03427DBF4F0}" type="slidenum">
              <a:rPr lang="pt-BR" smtClean="0"/>
              <a:pPr>
                <a:defRPr/>
              </a:pPr>
              <a:t>5</a:t>
            </a:fld>
            <a:endParaRPr lang="pt-BR" dirty="0"/>
          </a:p>
        </p:txBody>
      </p:sp>
    </p:spTree>
    <p:extLst>
      <p:ext uri="{BB962C8B-B14F-4D97-AF65-F5344CB8AC3E}">
        <p14:creationId xmlns:p14="http://schemas.microsoft.com/office/powerpoint/2010/main" val="2236132987"/>
      </p:ext>
    </p:extLst>
  </p:cSld>
  <p:clrMapOvr>
    <a:masterClrMapping/>
  </p:clrMapOvr>
  <p:transition spd="slow">
    <p:circl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a:extLst>
              <a:ext uri="{FF2B5EF4-FFF2-40B4-BE49-F238E27FC236}">
                <a16:creationId xmlns:a16="http://schemas.microsoft.com/office/drawing/2014/main" id="{9542BE15-BD42-4EE7-831A-3EE10BA64FCA}"/>
              </a:ext>
            </a:extLst>
          </p:cNvPr>
          <p:cNvGraphicFramePr>
            <a:graphicFrameLocks noGrp="1"/>
          </p:cNvGraphicFramePr>
          <p:nvPr>
            <p:ph idx="1"/>
            <p:extLst>
              <p:ext uri="{D42A27DB-BD31-4B8C-83A1-F6EECF244321}">
                <p14:modId xmlns:p14="http://schemas.microsoft.com/office/powerpoint/2010/main" val="1911995187"/>
              </p:ext>
            </p:extLst>
          </p:nvPr>
        </p:nvGraphicFramePr>
        <p:xfrm>
          <a:off x="0" y="1628800"/>
          <a:ext cx="12192000" cy="5305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ço Reservado para Número de Slide 3">
            <a:extLst>
              <a:ext uri="{FF2B5EF4-FFF2-40B4-BE49-F238E27FC236}">
                <a16:creationId xmlns:a16="http://schemas.microsoft.com/office/drawing/2014/main" id="{33BAEB52-7B8B-4CF6-A376-F81F93380EAB}"/>
              </a:ext>
            </a:extLst>
          </p:cNvPr>
          <p:cNvSpPr>
            <a:spLocks noGrp="1"/>
          </p:cNvSpPr>
          <p:nvPr>
            <p:ph type="sldNum" sz="quarter" idx="12"/>
          </p:nvPr>
        </p:nvSpPr>
        <p:spPr/>
        <p:txBody>
          <a:bodyPr/>
          <a:lstStyle/>
          <a:p>
            <a:pPr>
              <a:defRPr/>
            </a:pPr>
            <a:fld id="{7A2F3EFF-9904-46D8-B353-A03427DBF4F0}" type="slidenum">
              <a:rPr lang="pt-BR" smtClean="0"/>
              <a:pPr>
                <a:defRPr/>
              </a:pPr>
              <a:t>6</a:t>
            </a:fld>
            <a:endParaRPr lang="pt-BR" dirty="0"/>
          </a:p>
        </p:txBody>
      </p:sp>
      <p:sp>
        <p:nvSpPr>
          <p:cNvPr id="6" name="Título 1">
            <a:extLst>
              <a:ext uri="{FF2B5EF4-FFF2-40B4-BE49-F238E27FC236}">
                <a16:creationId xmlns:a16="http://schemas.microsoft.com/office/drawing/2014/main" id="{D333C64D-6ABD-4FE9-B6F3-E83D5FB90A9D}"/>
              </a:ext>
            </a:extLst>
          </p:cNvPr>
          <p:cNvSpPr txBox="1">
            <a:spLocks/>
          </p:cNvSpPr>
          <p:nvPr/>
        </p:nvSpPr>
        <p:spPr bwMode="auto">
          <a:xfrm>
            <a:off x="18930" y="692696"/>
            <a:ext cx="9289032"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pt-BR" sz="3600" b="1" dirty="0">
                <a:solidFill>
                  <a:srgbClr val="002060"/>
                </a:solidFill>
              </a:rPr>
              <a:t>Fundamento legal – Requisitos dirigentes e membros conselhos/comitês de investimento</a:t>
            </a:r>
          </a:p>
        </p:txBody>
      </p:sp>
    </p:spTree>
    <p:extLst>
      <p:ext uri="{BB962C8B-B14F-4D97-AF65-F5344CB8AC3E}">
        <p14:creationId xmlns:p14="http://schemas.microsoft.com/office/powerpoint/2010/main" val="3787751186"/>
      </p:ext>
    </p:extLst>
  </p:cSld>
  <p:clrMapOvr>
    <a:masterClrMapping/>
  </p:clrMapOvr>
  <p:transition spd="slow">
    <p:circl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a:extLst>
              <a:ext uri="{FF2B5EF4-FFF2-40B4-BE49-F238E27FC236}">
                <a16:creationId xmlns:a16="http://schemas.microsoft.com/office/drawing/2014/main" id="{9542BE15-BD42-4EE7-831A-3EE10BA64FCA}"/>
              </a:ext>
            </a:extLst>
          </p:cNvPr>
          <p:cNvGraphicFramePr>
            <a:graphicFrameLocks noGrp="1"/>
          </p:cNvGraphicFramePr>
          <p:nvPr>
            <p:ph idx="1"/>
            <p:extLst>
              <p:ext uri="{D42A27DB-BD31-4B8C-83A1-F6EECF244321}">
                <p14:modId xmlns:p14="http://schemas.microsoft.com/office/powerpoint/2010/main" val="2153427830"/>
              </p:ext>
            </p:extLst>
          </p:nvPr>
        </p:nvGraphicFramePr>
        <p:xfrm>
          <a:off x="0" y="1628800"/>
          <a:ext cx="12192000" cy="5305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ço Reservado para Número de Slide 3">
            <a:extLst>
              <a:ext uri="{FF2B5EF4-FFF2-40B4-BE49-F238E27FC236}">
                <a16:creationId xmlns:a16="http://schemas.microsoft.com/office/drawing/2014/main" id="{33BAEB52-7B8B-4CF6-A376-F81F93380EAB}"/>
              </a:ext>
            </a:extLst>
          </p:cNvPr>
          <p:cNvSpPr>
            <a:spLocks noGrp="1"/>
          </p:cNvSpPr>
          <p:nvPr>
            <p:ph type="sldNum" sz="quarter" idx="12"/>
          </p:nvPr>
        </p:nvSpPr>
        <p:spPr/>
        <p:txBody>
          <a:bodyPr/>
          <a:lstStyle/>
          <a:p>
            <a:pPr>
              <a:defRPr/>
            </a:pPr>
            <a:fld id="{7A2F3EFF-9904-46D8-B353-A03427DBF4F0}" type="slidenum">
              <a:rPr lang="pt-BR" smtClean="0"/>
              <a:pPr>
                <a:defRPr/>
              </a:pPr>
              <a:t>7</a:t>
            </a:fld>
            <a:endParaRPr lang="pt-BR" dirty="0"/>
          </a:p>
        </p:txBody>
      </p:sp>
      <p:sp>
        <p:nvSpPr>
          <p:cNvPr id="6" name="Título 1">
            <a:extLst>
              <a:ext uri="{FF2B5EF4-FFF2-40B4-BE49-F238E27FC236}">
                <a16:creationId xmlns:a16="http://schemas.microsoft.com/office/drawing/2014/main" id="{D333C64D-6ABD-4FE9-B6F3-E83D5FB90A9D}"/>
              </a:ext>
            </a:extLst>
          </p:cNvPr>
          <p:cNvSpPr txBox="1">
            <a:spLocks/>
          </p:cNvSpPr>
          <p:nvPr/>
        </p:nvSpPr>
        <p:spPr bwMode="auto">
          <a:xfrm>
            <a:off x="191344" y="692696"/>
            <a:ext cx="9217024"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pt-BR" sz="3600" b="1" dirty="0">
                <a:solidFill>
                  <a:srgbClr val="002060"/>
                </a:solidFill>
              </a:rPr>
              <a:t>Fundamento legal – Requisitos dirigentes e membros conselhos/comitês de investimento</a:t>
            </a:r>
          </a:p>
        </p:txBody>
      </p:sp>
    </p:spTree>
    <p:extLst>
      <p:ext uri="{BB962C8B-B14F-4D97-AF65-F5344CB8AC3E}">
        <p14:creationId xmlns:p14="http://schemas.microsoft.com/office/powerpoint/2010/main" val="1584905787"/>
      </p:ext>
    </p:extLst>
  </p:cSld>
  <p:clrMapOvr>
    <a:masterClrMapping/>
  </p:clrMapOvr>
  <p:transition spd="slow">
    <p:circl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3512" y="476672"/>
            <a:ext cx="8884568" cy="936103"/>
          </a:xfrm>
        </p:spPr>
        <p:txBody>
          <a:bodyPr/>
          <a:lstStyle/>
          <a:p>
            <a:br>
              <a:rPr lang="pt-BR" sz="2800" b="1" dirty="0">
                <a:solidFill>
                  <a:srgbClr val="2639AC"/>
                </a:solidFill>
                <a:effectLst>
                  <a:outerShdw blurRad="38100" dist="38100" dir="2700000" algn="tl">
                    <a:srgbClr val="000000">
                      <a:alpha val="43137"/>
                    </a:srgbClr>
                  </a:outerShdw>
                </a:effectLst>
              </a:rPr>
            </a:br>
            <a:r>
              <a:rPr lang="pt-BR" sz="2800" b="1" dirty="0">
                <a:solidFill>
                  <a:srgbClr val="2639AC"/>
                </a:solidFill>
                <a:effectLst>
                  <a:outerShdw blurRad="38100" dist="38100" dir="2700000" algn="tl">
                    <a:srgbClr val="000000">
                      <a:alpha val="43137"/>
                    </a:srgbClr>
                  </a:outerShdw>
                </a:effectLst>
              </a:rPr>
              <a:t>Requisitos Mínimos para Nomeação ou Recondução:</a:t>
            </a:r>
            <a:br>
              <a:rPr lang="pt-BR" sz="2800" b="1" dirty="0">
                <a:solidFill>
                  <a:srgbClr val="2639AC"/>
                </a:solidFill>
                <a:effectLst>
                  <a:outerShdw blurRad="38100" dist="38100" dir="2700000" algn="tl">
                    <a:srgbClr val="000000">
                      <a:alpha val="43137"/>
                    </a:srgbClr>
                  </a:outerShdw>
                </a:effectLst>
              </a:rPr>
            </a:br>
            <a:endParaRPr lang="pt-BR" sz="2800" b="1" dirty="0">
              <a:solidFill>
                <a:srgbClr val="2639AC"/>
              </a:solidFill>
              <a:effectLst>
                <a:outerShdw blurRad="38100" dist="38100" dir="2700000" algn="tl">
                  <a:srgbClr val="000000">
                    <a:alpha val="43137"/>
                  </a:srgbClr>
                </a:outerShdw>
              </a:effectLst>
            </a:endParaRPr>
          </a:p>
        </p:txBody>
      </p:sp>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8</a:t>
            </a:fld>
            <a:endParaRPr lang="pt-BR" dirty="0"/>
          </a:p>
        </p:txBody>
      </p:sp>
      <p:graphicFrame>
        <p:nvGraphicFramePr>
          <p:cNvPr id="5" name="Diagrama 4"/>
          <p:cNvGraphicFramePr/>
          <p:nvPr/>
        </p:nvGraphicFramePr>
        <p:xfrm>
          <a:off x="767408" y="1412777"/>
          <a:ext cx="4896544"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a:extLst>
              <a:ext uri="{FF2B5EF4-FFF2-40B4-BE49-F238E27FC236}">
                <a16:creationId xmlns:a16="http://schemas.microsoft.com/office/drawing/2014/main" id="{E40E52C1-2337-4C96-B1A2-03F5B3013F52}"/>
              </a:ext>
            </a:extLst>
          </p:cNvPr>
          <p:cNvGraphicFramePr/>
          <p:nvPr>
            <p:extLst>
              <p:ext uri="{D42A27DB-BD31-4B8C-83A1-F6EECF244321}">
                <p14:modId xmlns:p14="http://schemas.microsoft.com/office/powerpoint/2010/main" val="1954599416"/>
              </p:ext>
            </p:extLst>
          </p:nvPr>
        </p:nvGraphicFramePr>
        <p:xfrm>
          <a:off x="263352" y="1412776"/>
          <a:ext cx="5400600" cy="47525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a 5">
            <a:extLst>
              <a:ext uri="{FF2B5EF4-FFF2-40B4-BE49-F238E27FC236}">
                <a16:creationId xmlns:a16="http://schemas.microsoft.com/office/drawing/2014/main" id="{362E7F82-4A2C-4D55-9AE1-B054CC8F70DE}"/>
              </a:ext>
            </a:extLst>
          </p:cNvPr>
          <p:cNvGraphicFramePr/>
          <p:nvPr/>
        </p:nvGraphicFramePr>
        <p:xfrm>
          <a:off x="4078373" y="1278678"/>
          <a:ext cx="8128000" cy="541866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7" name="Diagrama 6">
            <a:extLst>
              <a:ext uri="{FF2B5EF4-FFF2-40B4-BE49-F238E27FC236}">
                <a16:creationId xmlns:a16="http://schemas.microsoft.com/office/drawing/2014/main" id="{8B6E82E1-4F1B-4395-9BE5-A5FC0699C337}"/>
              </a:ext>
            </a:extLst>
          </p:cNvPr>
          <p:cNvGraphicFramePr/>
          <p:nvPr>
            <p:extLst>
              <p:ext uri="{D42A27DB-BD31-4B8C-83A1-F6EECF244321}">
                <p14:modId xmlns:p14="http://schemas.microsoft.com/office/powerpoint/2010/main" val="1694121327"/>
              </p:ext>
            </p:extLst>
          </p:nvPr>
        </p:nvGraphicFramePr>
        <p:xfrm>
          <a:off x="5840692" y="1442796"/>
          <a:ext cx="6110373" cy="468052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3394720071"/>
      </p:ext>
    </p:extLst>
  </p:cSld>
  <p:clrMapOvr>
    <a:masterClrMapping/>
  </p:clrMapOvr>
  <p:transition spd="slow">
    <p:circl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9C082-6B95-4862-94BC-7458340D7852}"/>
              </a:ext>
            </a:extLst>
          </p:cNvPr>
          <p:cNvSpPr>
            <a:spLocks noGrp="1"/>
          </p:cNvSpPr>
          <p:nvPr>
            <p:ph type="title"/>
          </p:nvPr>
        </p:nvSpPr>
        <p:spPr>
          <a:xfrm>
            <a:off x="609600" y="557213"/>
            <a:ext cx="8798768" cy="783555"/>
          </a:xfr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pt-BR" sz="3600" b="1" dirty="0">
                <a:solidFill>
                  <a:schemeClr val="bg1"/>
                </a:solidFill>
              </a:rPr>
              <a:t>O que são dirigentes de RPPS?</a:t>
            </a:r>
          </a:p>
        </p:txBody>
      </p:sp>
      <p:sp>
        <p:nvSpPr>
          <p:cNvPr id="3" name="Espaço Reservado para Conteúdo 2">
            <a:extLst>
              <a:ext uri="{FF2B5EF4-FFF2-40B4-BE49-F238E27FC236}">
                <a16:creationId xmlns:a16="http://schemas.microsoft.com/office/drawing/2014/main" id="{577C0F48-1C00-4C4E-B86E-E03467D012E0}"/>
              </a:ext>
            </a:extLst>
          </p:cNvPr>
          <p:cNvSpPr>
            <a:spLocks noGrp="1"/>
          </p:cNvSpPr>
          <p:nvPr>
            <p:ph sz="half" idx="1"/>
          </p:nvPr>
        </p:nvSpPr>
        <p:spPr>
          <a:xfrm>
            <a:off x="609600" y="1600201"/>
            <a:ext cx="6710536" cy="4525963"/>
          </a:xfrm>
        </p:spPr>
        <p:txBody>
          <a:bodyPr wrap="square" anchor="t">
            <a:normAutofit lnSpcReduction="10000"/>
          </a:bodyPr>
          <a:lstStyle/>
          <a:p>
            <a:pPr>
              <a:lnSpc>
                <a:spcPct val="90000"/>
              </a:lnSpc>
            </a:pPr>
            <a:r>
              <a:rPr lang="pt-BR" dirty="0"/>
              <a:t>O representante legal da unidade gestora do RPPS, possua ela personalidade jurídica ou não, detentor da autoridade mais elevada do seu órgão máximo de direção</a:t>
            </a:r>
          </a:p>
          <a:p>
            <a:pPr>
              <a:lnSpc>
                <a:spcPct val="90000"/>
              </a:lnSpc>
            </a:pPr>
            <a:r>
              <a:rPr lang="pt-BR" dirty="0"/>
              <a:t>E os demais integrantes desse órgão imediatamente subordinados ao representante legal, no caso de direção composta de vários diretores, ou assemelhados.</a:t>
            </a:r>
          </a:p>
          <a:p>
            <a:pPr>
              <a:lnSpc>
                <a:spcPct val="90000"/>
              </a:lnSpc>
            </a:pPr>
            <a:r>
              <a:rPr lang="pt-BR" dirty="0"/>
              <a:t>Responsável pela gestão de recursos é um dirigente (de uma área específica).</a:t>
            </a:r>
          </a:p>
          <a:p>
            <a:pPr marL="0" indent="0">
              <a:lnSpc>
                <a:spcPct val="90000"/>
              </a:lnSpc>
              <a:buNone/>
            </a:pPr>
            <a:r>
              <a:rPr lang="pt-BR" sz="2400" i="1" dirty="0"/>
              <a:t>			Portaria 9.907/2020</a:t>
            </a:r>
          </a:p>
        </p:txBody>
      </p:sp>
      <p:pic>
        <p:nvPicPr>
          <p:cNvPr id="6" name="Gráfico 5" descr="Bolha de pensamento estrutura de tópicos">
            <a:extLst>
              <a:ext uri="{FF2B5EF4-FFF2-40B4-BE49-F238E27FC236}">
                <a16:creationId xmlns:a16="http://schemas.microsoft.com/office/drawing/2014/main" id="{9A43FC42-18DC-4185-9721-C0F5C195EC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08168" y="1700213"/>
            <a:ext cx="3129212" cy="3129212"/>
          </a:xfrm>
          <a:prstGeom prst="rect">
            <a:avLst/>
          </a:prstGeom>
        </p:spPr>
      </p:pic>
      <p:sp>
        <p:nvSpPr>
          <p:cNvPr id="4" name="Espaço Reservado para Número de Slide 3">
            <a:extLst>
              <a:ext uri="{FF2B5EF4-FFF2-40B4-BE49-F238E27FC236}">
                <a16:creationId xmlns:a16="http://schemas.microsoft.com/office/drawing/2014/main" id="{32AE1AA3-8D0F-4EED-8494-C53373E20368}"/>
              </a:ext>
            </a:extLst>
          </p:cNvPr>
          <p:cNvSpPr>
            <a:spLocks noGrp="1"/>
          </p:cNvSpPr>
          <p:nvPr>
            <p:ph type="sldNum" sz="quarter" idx="12"/>
          </p:nvPr>
        </p:nvSpPr>
        <p:spPr>
          <a:xfrm>
            <a:off x="8737600" y="6356350"/>
            <a:ext cx="2844800" cy="365125"/>
          </a:xfrm>
        </p:spPr>
        <p:txBody>
          <a:bodyPr anchor="ctr">
            <a:normAutofit/>
          </a:bodyPr>
          <a:lstStyle/>
          <a:p>
            <a:pPr>
              <a:spcAft>
                <a:spcPts val="600"/>
              </a:spcAft>
              <a:defRPr/>
            </a:pPr>
            <a:fld id="{7A2F3EFF-9904-46D8-B353-A03427DBF4F0}" type="slidenum">
              <a:rPr lang="pt-BR" smtClean="0"/>
              <a:pPr>
                <a:spcAft>
                  <a:spcPts val="600"/>
                </a:spcAft>
                <a:defRPr/>
              </a:pPr>
              <a:t>9</a:t>
            </a:fld>
            <a:endParaRPr lang="pt-BR"/>
          </a:p>
        </p:txBody>
      </p:sp>
    </p:spTree>
    <p:extLst>
      <p:ext uri="{BB962C8B-B14F-4D97-AF65-F5344CB8AC3E}">
        <p14:creationId xmlns:p14="http://schemas.microsoft.com/office/powerpoint/2010/main" val="2752765764"/>
      </p:ext>
    </p:extLst>
  </p:cSld>
  <p:clrMapOvr>
    <a:masterClrMapping/>
  </p:clrMapOvr>
  <p:transition spd="slow">
    <p:circl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10</a:t>
            </a:fld>
            <a:endParaRPr lang="pt-BR" dirty="0"/>
          </a:p>
        </p:txBody>
      </p:sp>
      <p:sp>
        <p:nvSpPr>
          <p:cNvPr id="5" name="Retângulo 4"/>
          <p:cNvSpPr/>
          <p:nvPr/>
        </p:nvSpPr>
        <p:spPr>
          <a:xfrm>
            <a:off x="407368" y="786770"/>
            <a:ext cx="11216770" cy="553998"/>
          </a:xfrm>
          <a:prstGeom prst="rect">
            <a:avLst/>
          </a:prstGeom>
        </p:spPr>
        <p:txBody>
          <a:bodyPr wrap="square">
            <a:spAutoFit/>
          </a:bodyPr>
          <a:lstStyle/>
          <a:p>
            <a:r>
              <a:rPr lang="pt-BR" sz="3000" b="1" u="sng" dirty="0">
                <a:solidFill>
                  <a:srgbClr val="2639AC"/>
                </a:solidFill>
                <a:effectLst>
                  <a:outerShdw blurRad="38100" dist="38100" dir="2700000" algn="tl">
                    <a:srgbClr val="000000">
                      <a:alpha val="43137"/>
                    </a:srgbClr>
                  </a:outerShdw>
                </a:effectLst>
              </a:rPr>
              <a:t>Habilitação dos Profissionais</a:t>
            </a:r>
            <a:r>
              <a:rPr lang="pt-BR" sz="2400" b="1" dirty="0">
                <a:solidFill>
                  <a:srgbClr val="2639AC"/>
                </a:solidFill>
                <a:effectLst>
                  <a:outerShdw blurRad="38100" dist="38100" dir="2700000" algn="tl">
                    <a:srgbClr val="000000">
                      <a:alpha val="43137"/>
                    </a:srgbClr>
                  </a:outerShdw>
                </a:effectLst>
              </a:rPr>
              <a:t>: atendimento dos requisitos mínimos.</a:t>
            </a:r>
            <a:endParaRPr lang="pt-BR" sz="2400" dirty="0"/>
          </a:p>
        </p:txBody>
      </p:sp>
      <p:graphicFrame>
        <p:nvGraphicFramePr>
          <p:cNvPr id="8" name="Diagrama 7"/>
          <p:cNvGraphicFramePr/>
          <p:nvPr/>
        </p:nvGraphicFramePr>
        <p:xfrm>
          <a:off x="-327786" y="1522470"/>
          <a:ext cx="5720184" cy="374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a 8"/>
          <p:cNvGraphicFramePr/>
          <p:nvPr/>
        </p:nvGraphicFramePr>
        <p:xfrm>
          <a:off x="4943872" y="1361292"/>
          <a:ext cx="6680266" cy="406677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CaixaDeTexto 9"/>
          <p:cNvSpPr txBox="1"/>
          <p:nvPr/>
        </p:nvSpPr>
        <p:spPr>
          <a:xfrm>
            <a:off x="263352" y="5592722"/>
            <a:ext cx="11360786" cy="1600438"/>
          </a:xfrm>
          <a:prstGeom prst="rect">
            <a:avLst/>
          </a:prstGeom>
          <a:noFill/>
        </p:spPr>
        <p:txBody>
          <a:bodyPr wrap="square" rtlCol="0">
            <a:spAutoFit/>
          </a:bodyPr>
          <a:lstStyle/>
          <a:p>
            <a:pPr algn="just">
              <a:buFont typeface="Wingdings" panose="05000000000000000000" pitchFamily="2" charset="2"/>
              <a:buChar char="v"/>
            </a:pPr>
            <a:r>
              <a:rPr lang="pt-BR" sz="1600" i="1" u="sng" dirty="0">
                <a:effectLst>
                  <a:outerShdw blurRad="38100" dist="38100" dir="2700000" algn="tl">
                    <a:srgbClr val="000000">
                      <a:alpha val="43137"/>
                    </a:srgbClr>
                  </a:outerShdw>
                </a:effectLst>
              </a:rPr>
              <a:t>Envio à SRPPS/SPREV</a:t>
            </a:r>
            <a:r>
              <a:rPr lang="pt-BR" sz="1600" i="1" dirty="0"/>
              <a:t>: via sistema CADPREV, no módulo CADASTRO, para fins de regularidade previdenciária.</a:t>
            </a:r>
          </a:p>
          <a:p>
            <a:pPr algn="just">
              <a:buFont typeface="Wingdings" panose="05000000000000000000" pitchFamily="2" charset="2"/>
              <a:buChar char="v"/>
            </a:pPr>
            <a:r>
              <a:rPr lang="pt-BR" sz="1600" i="1" u="sng" dirty="0">
                <a:effectLst>
                  <a:outerShdw blurRad="38100" dist="38100" dir="2700000" algn="tl">
                    <a:srgbClr val="000000">
                      <a:alpha val="43137"/>
                    </a:srgbClr>
                  </a:outerShdw>
                </a:effectLst>
              </a:rPr>
              <a:t>Arquivo na Unidade Gestora</a:t>
            </a:r>
            <a:r>
              <a:rPr lang="pt-BR" sz="1600" i="1" dirty="0">
                <a:effectLst>
                  <a:outerShdw blurRad="38100" dist="38100" dir="2700000" algn="tl">
                    <a:srgbClr val="000000">
                      <a:alpha val="43137"/>
                    </a:srgbClr>
                  </a:outerShdw>
                </a:effectLst>
              </a:rPr>
              <a:t>:</a:t>
            </a:r>
            <a:r>
              <a:rPr lang="pt-BR" sz="1600" i="1" dirty="0"/>
              <a:t> preferencialmente, em meio digital, à disposição dos segurados, membros dos conselhos, da SPREV e demais órgãos de controle interno e externo.</a:t>
            </a:r>
          </a:p>
          <a:p>
            <a:pPr algn="just">
              <a:buFont typeface="Wingdings" panose="05000000000000000000" pitchFamily="2" charset="2"/>
              <a:buChar char="v"/>
            </a:pPr>
            <a:r>
              <a:rPr lang="pt-BR" sz="1600" i="1" u="sng" dirty="0">
                <a:effectLst>
                  <a:outerShdw blurRad="38100" dist="38100" dir="2700000" algn="tl">
                    <a:srgbClr val="000000">
                      <a:alpha val="43137"/>
                    </a:srgbClr>
                  </a:outerShdw>
                </a:effectLst>
              </a:rPr>
              <a:t>Não atendimento dos requisitos</a:t>
            </a:r>
            <a:r>
              <a:rPr lang="pt-BR" sz="1600" i="1" dirty="0">
                <a:effectLst>
                  <a:outerShdw blurRad="38100" dist="38100" dir="2700000" algn="tl">
                    <a:srgbClr val="000000">
                      <a:alpha val="43137"/>
                    </a:srgbClr>
                  </a:outerShdw>
                </a:effectLst>
              </a:rPr>
              <a:t>: </a:t>
            </a:r>
            <a:r>
              <a:rPr lang="pt-BR" sz="1600" i="1" dirty="0"/>
              <a:t>inabilitado para o exercício do cargo ou função, desde a data da implementação do ato ou fato obstativo, com irregularidade para fins de emissão do CRP.</a:t>
            </a:r>
          </a:p>
          <a:p>
            <a:endParaRPr lang="pt-BR" dirty="0"/>
          </a:p>
        </p:txBody>
      </p:sp>
    </p:spTree>
    <p:extLst>
      <p:ext uri="{BB962C8B-B14F-4D97-AF65-F5344CB8AC3E}">
        <p14:creationId xmlns:p14="http://schemas.microsoft.com/office/powerpoint/2010/main" val="3786966818"/>
      </p:ext>
    </p:extLst>
  </p:cSld>
  <p:clrMapOvr>
    <a:masterClrMapping/>
  </p:clrMapOvr>
  <p:transition spd="slow">
    <p:circl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5400" y="500282"/>
            <a:ext cx="8884568" cy="583989"/>
          </a:xfr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pt-BR" sz="3000" b="1" dirty="0">
                <a:solidFill>
                  <a:schemeClr val="bg1"/>
                </a:solidFill>
              </a:rPr>
              <a:t>Requisitos Mínimos para Nomeação ou Recondução:</a:t>
            </a:r>
          </a:p>
        </p:txBody>
      </p:sp>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11</a:t>
            </a:fld>
            <a:endParaRPr lang="pt-BR" dirty="0"/>
          </a:p>
        </p:txBody>
      </p:sp>
      <p:graphicFrame>
        <p:nvGraphicFramePr>
          <p:cNvPr id="5" name="Diagrama 4"/>
          <p:cNvGraphicFramePr/>
          <p:nvPr/>
        </p:nvGraphicFramePr>
        <p:xfrm>
          <a:off x="767408" y="1412777"/>
          <a:ext cx="4896544"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a 5">
            <a:extLst>
              <a:ext uri="{FF2B5EF4-FFF2-40B4-BE49-F238E27FC236}">
                <a16:creationId xmlns:a16="http://schemas.microsoft.com/office/drawing/2014/main" id="{362E7F82-4A2C-4D55-9AE1-B054CC8F70DE}"/>
              </a:ext>
            </a:extLst>
          </p:cNvPr>
          <p:cNvGraphicFramePr/>
          <p:nvPr/>
        </p:nvGraphicFramePr>
        <p:xfrm>
          <a:off x="4078373" y="1278678"/>
          <a:ext cx="8128000"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a 7">
            <a:extLst>
              <a:ext uri="{FF2B5EF4-FFF2-40B4-BE49-F238E27FC236}">
                <a16:creationId xmlns:a16="http://schemas.microsoft.com/office/drawing/2014/main" id="{68785F35-29C8-409C-9576-B0A617ED19C6}"/>
              </a:ext>
            </a:extLst>
          </p:cNvPr>
          <p:cNvGraphicFramePr/>
          <p:nvPr/>
        </p:nvGraphicFramePr>
        <p:xfrm>
          <a:off x="-528736" y="1048172"/>
          <a:ext cx="7200800" cy="541866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1" name="Diagrama 10">
            <a:extLst>
              <a:ext uri="{FF2B5EF4-FFF2-40B4-BE49-F238E27FC236}">
                <a16:creationId xmlns:a16="http://schemas.microsoft.com/office/drawing/2014/main" id="{41E3AF7C-B454-4653-B3E5-F626EEF6F391}"/>
              </a:ext>
            </a:extLst>
          </p:cNvPr>
          <p:cNvGraphicFramePr/>
          <p:nvPr/>
        </p:nvGraphicFramePr>
        <p:xfrm>
          <a:off x="6096000" y="1772816"/>
          <a:ext cx="4896544" cy="4365517"/>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2962596434"/>
      </p:ext>
    </p:extLst>
  </p:cSld>
  <p:clrMapOvr>
    <a:masterClrMapping/>
  </p:clrMapOvr>
  <p:transition spd="slow">
    <p:circl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0635" y="578657"/>
            <a:ext cx="8884568" cy="583989"/>
          </a:xfr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pt-BR" sz="3000" b="1" dirty="0">
                <a:solidFill>
                  <a:schemeClr val="bg1"/>
                </a:solidFill>
              </a:rPr>
              <a:t>Requisitos Mínimos para Nomeação ou Recondução:</a:t>
            </a:r>
          </a:p>
        </p:txBody>
      </p:sp>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12</a:t>
            </a:fld>
            <a:endParaRPr lang="pt-BR" dirty="0"/>
          </a:p>
        </p:txBody>
      </p:sp>
      <p:graphicFrame>
        <p:nvGraphicFramePr>
          <p:cNvPr id="5" name="Diagrama 4"/>
          <p:cNvGraphicFramePr/>
          <p:nvPr/>
        </p:nvGraphicFramePr>
        <p:xfrm>
          <a:off x="767408" y="1412777"/>
          <a:ext cx="4896544"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a 5">
            <a:extLst>
              <a:ext uri="{FF2B5EF4-FFF2-40B4-BE49-F238E27FC236}">
                <a16:creationId xmlns:a16="http://schemas.microsoft.com/office/drawing/2014/main" id="{362E7F82-4A2C-4D55-9AE1-B054CC8F70DE}"/>
              </a:ext>
            </a:extLst>
          </p:cNvPr>
          <p:cNvGraphicFramePr/>
          <p:nvPr/>
        </p:nvGraphicFramePr>
        <p:xfrm>
          <a:off x="4078373" y="1278678"/>
          <a:ext cx="8128000"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a 7">
            <a:extLst>
              <a:ext uri="{FF2B5EF4-FFF2-40B4-BE49-F238E27FC236}">
                <a16:creationId xmlns:a16="http://schemas.microsoft.com/office/drawing/2014/main" id="{68785F35-29C8-409C-9576-B0A617ED19C6}"/>
              </a:ext>
            </a:extLst>
          </p:cNvPr>
          <p:cNvGraphicFramePr/>
          <p:nvPr/>
        </p:nvGraphicFramePr>
        <p:xfrm>
          <a:off x="-816768" y="1134405"/>
          <a:ext cx="7200800" cy="541866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1" name="Diagrama 10">
            <a:extLst>
              <a:ext uri="{FF2B5EF4-FFF2-40B4-BE49-F238E27FC236}">
                <a16:creationId xmlns:a16="http://schemas.microsoft.com/office/drawing/2014/main" id="{41E3AF7C-B454-4653-B3E5-F626EEF6F391}"/>
              </a:ext>
            </a:extLst>
          </p:cNvPr>
          <p:cNvGraphicFramePr/>
          <p:nvPr/>
        </p:nvGraphicFramePr>
        <p:xfrm>
          <a:off x="6096000" y="1772816"/>
          <a:ext cx="4896544" cy="4365517"/>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2353799425"/>
      </p:ext>
    </p:extLst>
  </p:cSld>
  <p:clrMapOvr>
    <a:masterClrMapping/>
  </p:clrMapOvr>
  <p:transition spd="slow">
    <p:circl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0635" y="581719"/>
            <a:ext cx="8884568" cy="583989"/>
          </a:xfr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pt-BR" sz="3000" b="1" dirty="0">
                <a:solidFill>
                  <a:schemeClr val="bg1"/>
                </a:solidFill>
              </a:rPr>
              <a:t>Requisitos Mínimos para Nomeação ou Recondução:</a:t>
            </a:r>
          </a:p>
        </p:txBody>
      </p:sp>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13</a:t>
            </a:fld>
            <a:endParaRPr lang="pt-BR" dirty="0"/>
          </a:p>
        </p:txBody>
      </p:sp>
      <p:graphicFrame>
        <p:nvGraphicFramePr>
          <p:cNvPr id="5" name="Diagrama 4"/>
          <p:cNvGraphicFramePr/>
          <p:nvPr/>
        </p:nvGraphicFramePr>
        <p:xfrm>
          <a:off x="767408" y="1412777"/>
          <a:ext cx="4896544"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a 5">
            <a:extLst>
              <a:ext uri="{FF2B5EF4-FFF2-40B4-BE49-F238E27FC236}">
                <a16:creationId xmlns:a16="http://schemas.microsoft.com/office/drawing/2014/main" id="{362E7F82-4A2C-4D55-9AE1-B054CC8F70DE}"/>
              </a:ext>
            </a:extLst>
          </p:cNvPr>
          <p:cNvGraphicFramePr/>
          <p:nvPr/>
        </p:nvGraphicFramePr>
        <p:xfrm>
          <a:off x="4078373" y="1278678"/>
          <a:ext cx="8128000"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a 7">
            <a:extLst>
              <a:ext uri="{FF2B5EF4-FFF2-40B4-BE49-F238E27FC236}">
                <a16:creationId xmlns:a16="http://schemas.microsoft.com/office/drawing/2014/main" id="{68785F35-29C8-409C-9576-B0A617ED19C6}"/>
              </a:ext>
            </a:extLst>
          </p:cNvPr>
          <p:cNvGraphicFramePr/>
          <p:nvPr/>
        </p:nvGraphicFramePr>
        <p:xfrm>
          <a:off x="-816768" y="1134405"/>
          <a:ext cx="7200800" cy="541866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1" name="Diagrama 10">
            <a:extLst>
              <a:ext uri="{FF2B5EF4-FFF2-40B4-BE49-F238E27FC236}">
                <a16:creationId xmlns:a16="http://schemas.microsoft.com/office/drawing/2014/main" id="{41E3AF7C-B454-4653-B3E5-F626EEF6F391}"/>
              </a:ext>
            </a:extLst>
          </p:cNvPr>
          <p:cNvGraphicFramePr/>
          <p:nvPr/>
        </p:nvGraphicFramePr>
        <p:xfrm>
          <a:off x="6096000" y="1772816"/>
          <a:ext cx="4896544" cy="4365517"/>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3693298250"/>
      </p:ext>
    </p:extLst>
  </p:cSld>
  <p:clrMapOvr>
    <a:masterClrMapping/>
  </p:clrMapOvr>
  <p:transition spd="slow">
    <p:circl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14</a:t>
            </a:fld>
            <a:endParaRPr lang="pt-BR" dirty="0"/>
          </a:p>
        </p:txBody>
      </p:sp>
      <p:graphicFrame>
        <p:nvGraphicFramePr>
          <p:cNvPr id="6" name="Diagrama 5"/>
          <p:cNvGraphicFramePr/>
          <p:nvPr>
            <p:extLst>
              <p:ext uri="{D42A27DB-BD31-4B8C-83A1-F6EECF244321}">
                <p14:modId xmlns:p14="http://schemas.microsoft.com/office/powerpoint/2010/main" val="2649251500"/>
              </p:ext>
            </p:extLst>
          </p:nvPr>
        </p:nvGraphicFramePr>
        <p:xfrm>
          <a:off x="0" y="764704"/>
          <a:ext cx="12144672" cy="6237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tângulo 4"/>
          <p:cNvSpPr/>
          <p:nvPr/>
        </p:nvSpPr>
        <p:spPr>
          <a:xfrm>
            <a:off x="-240704" y="692696"/>
            <a:ext cx="11089232" cy="461665"/>
          </a:xfrm>
          <a:prstGeom prst="rect">
            <a:avLst/>
          </a:prstGeom>
        </p:spPr>
        <p:txBody>
          <a:bodyPr wrap="square">
            <a:spAutoFit/>
          </a:bodyPr>
          <a:lstStyle/>
          <a:p>
            <a:pPr algn="ctr"/>
            <a:r>
              <a:rPr lang="pt-BR" sz="2400" b="1" u="sng" dirty="0">
                <a:solidFill>
                  <a:schemeClr val="bg1"/>
                </a:solidFill>
              </a:rPr>
              <a:t>ETAPAS PARA IMPLEMENTAÇÃO DA CERTIFICAÇÃO PROFISSIONAL</a:t>
            </a:r>
            <a:r>
              <a:rPr lang="pt-BR" sz="2400" b="1" dirty="0">
                <a:solidFill>
                  <a:schemeClr val="bg1"/>
                </a:solidFill>
              </a:rPr>
              <a:t>:</a:t>
            </a:r>
          </a:p>
        </p:txBody>
      </p:sp>
    </p:spTree>
    <p:extLst>
      <p:ext uri="{BB962C8B-B14F-4D97-AF65-F5344CB8AC3E}">
        <p14:creationId xmlns:p14="http://schemas.microsoft.com/office/powerpoint/2010/main" val="2192020863"/>
      </p:ext>
    </p:extLst>
  </p:cSld>
  <p:clrMapOvr>
    <a:masterClrMapping/>
  </p:clrMapOvr>
  <p:transition spd="slow">
    <p:circl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32AE1AA3-8D0F-4EED-8494-C53373E20368}"/>
              </a:ext>
            </a:extLst>
          </p:cNvPr>
          <p:cNvSpPr>
            <a:spLocks noGrp="1"/>
          </p:cNvSpPr>
          <p:nvPr>
            <p:ph type="sldNum" sz="quarter" idx="12"/>
          </p:nvPr>
        </p:nvSpPr>
        <p:spPr>
          <a:xfrm>
            <a:off x="8737600" y="6356350"/>
            <a:ext cx="2844800" cy="365125"/>
          </a:xfrm>
        </p:spPr>
        <p:txBody>
          <a:bodyPr anchor="ctr">
            <a:normAutofit/>
          </a:bodyPr>
          <a:lstStyle/>
          <a:p>
            <a:pPr>
              <a:spcAft>
                <a:spcPts val="600"/>
              </a:spcAft>
              <a:defRPr/>
            </a:pPr>
            <a:fld id="{7A2F3EFF-9904-46D8-B353-A03427DBF4F0}" type="slidenum">
              <a:rPr lang="pt-BR" smtClean="0"/>
              <a:pPr>
                <a:spcAft>
                  <a:spcPts val="600"/>
                </a:spcAft>
                <a:defRPr/>
              </a:pPr>
              <a:t>15</a:t>
            </a:fld>
            <a:endParaRPr lang="pt-BR"/>
          </a:p>
        </p:txBody>
      </p:sp>
      <p:sp>
        <p:nvSpPr>
          <p:cNvPr id="7" name="CaixaDeTexto 6">
            <a:extLst>
              <a:ext uri="{FF2B5EF4-FFF2-40B4-BE49-F238E27FC236}">
                <a16:creationId xmlns:a16="http://schemas.microsoft.com/office/drawing/2014/main" id="{A23C2261-C54D-4E69-AFBA-355811086939}"/>
              </a:ext>
            </a:extLst>
          </p:cNvPr>
          <p:cNvSpPr txBox="1"/>
          <p:nvPr/>
        </p:nvSpPr>
        <p:spPr>
          <a:xfrm>
            <a:off x="119336" y="1618174"/>
            <a:ext cx="11305256" cy="830997"/>
          </a:xfrm>
          <a:prstGeom prst="rect">
            <a:avLst/>
          </a:prstGeom>
          <a:noFill/>
        </p:spPr>
        <p:txBody>
          <a:bodyPr wrap="square">
            <a:spAutoFit/>
          </a:bodyPr>
          <a:lstStyle/>
          <a:p>
            <a:pPr marL="214313" indent="-214313" algn="just">
              <a:buFont typeface="Wingdings" panose="05000000000000000000" pitchFamily="2" charset="2"/>
              <a:buChar char="ü"/>
            </a:pPr>
            <a:r>
              <a:rPr lang="pt-BR" sz="2400" b="1" dirty="0">
                <a:solidFill>
                  <a:schemeClr val="accent3">
                    <a:lumMod val="50000"/>
                  </a:schemeClr>
                </a:solidFill>
              </a:rPr>
              <a:t>Comissão Permanente prevista no estatuto do CONAPREV e coordenada pela SPREV (desde a Portaria SPREV nº 03, de </a:t>
            </a:r>
            <a:r>
              <a:rPr lang="pt-BR" sz="2400" b="1" dirty="0" err="1">
                <a:solidFill>
                  <a:schemeClr val="accent3">
                    <a:lumMod val="50000"/>
                  </a:schemeClr>
                </a:solidFill>
              </a:rPr>
              <a:t>jan</a:t>
            </a:r>
            <a:r>
              <a:rPr lang="pt-BR" sz="2400" b="1" dirty="0">
                <a:solidFill>
                  <a:schemeClr val="accent3">
                    <a:lumMod val="50000"/>
                  </a:schemeClr>
                </a:solidFill>
              </a:rPr>
              <a:t>/2018).</a:t>
            </a:r>
          </a:p>
        </p:txBody>
      </p:sp>
      <p:sp>
        <p:nvSpPr>
          <p:cNvPr id="8" name="Elipse 7">
            <a:extLst>
              <a:ext uri="{FF2B5EF4-FFF2-40B4-BE49-F238E27FC236}">
                <a16:creationId xmlns:a16="http://schemas.microsoft.com/office/drawing/2014/main" id="{DD87A2F8-487F-4347-B3F4-76328BE6AE4B}"/>
              </a:ext>
            </a:extLst>
          </p:cNvPr>
          <p:cNvSpPr/>
          <p:nvPr/>
        </p:nvSpPr>
        <p:spPr>
          <a:xfrm>
            <a:off x="310927" y="4596194"/>
            <a:ext cx="4320480" cy="17329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200" b="1" dirty="0"/>
              <a:t>Além disso, o Decreto 10.188/2019 atribuiu ao CNRPPS (cuja maioria dos membros é do CONAPREV)...</a:t>
            </a:r>
          </a:p>
        </p:txBody>
      </p:sp>
      <p:sp>
        <p:nvSpPr>
          <p:cNvPr id="11" name="Espaço Reservado para Conteúdo 2">
            <a:extLst>
              <a:ext uri="{FF2B5EF4-FFF2-40B4-BE49-F238E27FC236}">
                <a16:creationId xmlns:a16="http://schemas.microsoft.com/office/drawing/2014/main" id="{962A9511-18AB-4571-82DE-BBCABFA1A8A0}"/>
              </a:ext>
            </a:extLst>
          </p:cNvPr>
          <p:cNvSpPr>
            <a:spLocks noGrp="1"/>
          </p:cNvSpPr>
          <p:nvPr>
            <p:ph sz="half" idx="1"/>
          </p:nvPr>
        </p:nvSpPr>
        <p:spPr>
          <a:xfrm>
            <a:off x="4396918" y="4667180"/>
            <a:ext cx="6710536" cy="1689170"/>
          </a:xfrm>
        </p:spPr>
        <p:txBody>
          <a:bodyPr wrap="square" anchor="t">
            <a:noAutofit/>
          </a:bodyPr>
          <a:lstStyle/>
          <a:p>
            <a:pPr>
              <a:lnSpc>
                <a:spcPct val="90000"/>
              </a:lnSpc>
            </a:pPr>
            <a:r>
              <a:rPr lang="pt-BR" sz="2400" dirty="0"/>
              <a:t>Participar da formulação de políticas e examinar proposições e deliberações sobre normas e procedimentos que definam parâmetros gerais para os RPPS</a:t>
            </a:r>
          </a:p>
          <a:p>
            <a:pPr>
              <a:lnSpc>
                <a:spcPct val="90000"/>
              </a:lnSpc>
            </a:pPr>
            <a:r>
              <a:rPr lang="pt-BR" sz="2400" dirty="0"/>
              <a:t>Além de fazer proposições</a:t>
            </a:r>
          </a:p>
          <a:p>
            <a:pPr>
              <a:lnSpc>
                <a:spcPct val="90000"/>
              </a:lnSpc>
            </a:pPr>
            <a:endParaRPr lang="pt-BR" sz="2400" dirty="0"/>
          </a:p>
        </p:txBody>
      </p:sp>
      <p:graphicFrame>
        <p:nvGraphicFramePr>
          <p:cNvPr id="5" name="Diagrama 4">
            <a:extLst>
              <a:ext uri="{FF2B5EF4-FFF2-40B4-BE49-F238E27FC236}">
                <a16:creationId xmlns:a16="http://schemas.microsoft.com/office/drawing/2014/main" id="{C933F6EB-29AB-476B-A9D6-18DF0A3905B9}"/>
              </a:ext>
            </a:extLst>
          </p:cNvPr>
          <p:cNvGraphicFramePr/>
          <p:nvPr>
            <p:extLst>
              <p:ext uri="{D42A27DB-BD31-4B8C-83A1-F6EECF244321}">
                <p14:modId xmlns:p14="http://schemas.microsoft.com/office/powerpoint/2010/main" val="2490007820"/>
              </p:ext>
            </p:extLst>
          </p:nvPr>
        </p:nvGraphicFramePr>
        <p:xfrm>
          <a:off x="1343472"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aixaDeTexto 8">
            <a:extLst>
              <a:ext uri="{FF2B5EF4-FFF2-40B4-BE49-F238E27FC236}">
                <a16:creationId xmlns:a16="http://schemas.microsoft.com/office/drawing/2014/main" id="{CD64444E-17B9-4866-A0AC-CFEEEDF83D99}"/>
              </a:ext>
            </a:extLst>
          </p:cNvPr>
          <p:cNvSpPr txBox="1"/>
          <p:nvPr/>
        </p:nvSpPr>
        <p:spPr>
          <a:xfrm>
            <a:off x="191344" y="476672"/>
            <a:ext cx="9433048" cy="76491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3000" b="1">
                <a:solidFill>
                  <a:schemeClr val="bg1"/>
                </a:solidFill>
                <a:latin typeface="+mj-lt"/>
                <a:ea typeface="+mj-ea"/>
                <a:cs typeface="+mj-cs"/>
              </a:defRPr>
            </a:lvl1pPr>
            <a:lvl2pPr algn="ctr">
              <a:defRPr sz="4400">
                <a:latin typeface="Calibri" pitchFamily="34" charset="0"/>
              </a:defRPr>
            </a:lvl2pPr>
            <a:lvl3pPr algn="ctr">
              <a:defRPr sz="4400">
                <a:latin typeface="Calibri" pitchFamily="34" charset="0"/>
              </a:defRPr>
            </a:lvl3pPr>
            <a:lvl4pPr algn="ctr">
              <a:defRPr sz="4400">
                <a:latin typeface="Calibri" pitchFamily="34" charset="0"/>
              </a:defRPr>
            </a:lvl4pPr>
            <a:lvl5pPr algn="ctr">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r>
              <a:rPr lang="pt-BR" dirty="0"/>
              <a:t>Comissão do Pró-Gestão e Certificação Profissional: </a:t>
            </a:r>
          </a:p>
          <a:p>
            <a:r>
              <a:rPr lang="pt-BR" dirty="0"/>
              <a:t>Gestão compartilhada:</a:t>
            </a:r>
          </a:p>
        </p:txBody>
      </p:sp>
    </p:spTree>
    <p:extLst>
      <p:ext uri="{BB962C8B-B14F-4D97-AF65-F5344CB8AC3E}">
        <p14:creationId xmlns:p14="http://schemas.microsoft.com/office/powerpoint/2010/main" val="3733764016"/>
      </p:ext>
    </p:extLst>
  </p:cSld>
  <p:clrMapOvr>
    <a:masterClrMapping/>
  </p:clrMapOvr>
  <p:transition spd="slow">
    <p:circl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16</a:t>
            </a:fld>
            <a:endParaRPr lang="pt-BR" dirty="0"/>
          </a:p>
        </p:txBody>
      </p:sp>
      <p:sp>
        <p:nvSpPr>
          <p:cNvPr id="5" name="Retângulo 4"/>
          <p:cNvSpPr/>
          <p:nvPr/>
        </p:nvSpPr>
        <p:spPr>
          <a:xfrm>
            <a:off x="-240704" y="692696"/>
            <a:ext cx="11089232" cy="461665"/>
          </a:xfrm>
          <a:prstGeom prst="rect">
            <a:avLst/>
          </a:prstGeom>
        </p:spPr>
        <p:txBody>
          <a:bodyPr wrap="square">
            <a:spAutoFit/>
          </a:bodyPr>
          <a:lstStyle/>
          <a:p>
            <a:pPr algn="ctr"/>
            <a:r>
              <a:rPr lang="pt-BR" sz="2400" b="1" u="sng" dirty="0">
                <a:solidFill>
                  <a:schemeClr val="bg1"/>
                </a:solidFill>
              </a:rPr>
              <a:t>ETAPAS PARA IMPLEMENTAÇÃO DA CERTIFICAÇÃO PROFISSIONAL</a:t>
            </a:r>
            <a:r>
              <a:rPr lang="pt-BR" sz="2400" b="1" dirty="0">
                <a:solidFill>
                  <a:schemeClr val="bg1"/>
                </a:solidFill>
              </a:rPr>
              <a:t>:</a:t>
            </a:r>
          </a:p>
        </p:txBody>
      </p:sp>
      <p:graphicFrame>
        <p:nvGraphicFramePr>
          <p:cNvPr id="7" name="Diagrama 6">
            <a:extLst>
              <a:ext uri="{FF2B5EF4-FFF2-40B4-BE49-F238E27FC236}">
                <a16:creationId xmlns:a16="http://schemas.microsoft.com/office/drawing/2014/main" id="{CE3DB3CA-8F39-48AD-B02B-6E0A21A9184C}"/>
              </a:ext>
            </a:extLst>
          </p:cNvPr>
          <p:cNvGraphicFramePr/>
          <p:nvPr>
            <p:extLst>
              <p:ext uri="{D42A27DB-BD31-4B8C-83A1-F6EECF244321}">
                <p14:modId xmlns:p14="http://schemas.microsoft.com/office/powerpoint/2010/main" val="2946420188"/>
              </p:ext>
            </p:extLst>
          </p:nvPr>
        </p:nvGraphicFramePr>
        <p:xfrm>
          <a:off x="191344" y="1154361"/>
          <a:ext cx="9721080" cy="5201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aixaDeTexto 7">
            <a:extLst>
              <a:ext uri="{FF2B5EF4-FFF2-40B4-BE49-F238E27FC236}">
                <a16:creationId xmlns:a16="http://schemas.microsoft.com/office/drawing/2014/main" id="{ECA0CAAF-086F-4DBA-908E-9D7BBF4A14BC}"/>
              </a:ext>
            </a:extLst>
          </p:cNvPr>
          <p:cNvSpPr txBox="1"/>
          <p:nvPr/>
        </p:nvSpPr>
        <p:spPr>
          <a:xfrm>
            <a:off x="191344" y="476672"/>
            <a:ext cx="9649072" cy="6776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3000" b="1">
                <a:solidFill>
                  <a:schemeClr val="bg1"/>
                </a:solidFill>
                <a:latin typeface="+mj-lt"/>
                <a:ea typeface="+mj-ea"/>
                <a:cs typeface="+mj-cs"/>
              </a:defRPr>
            </a:lvl1pPr>
            <a:lvl2pPr algn="ctr">
              <a:defRPr sz="4400">
                <a:latin typeface="Calibri" pitchFamily="34" charset="0"/>
              </a:defRPr>
            </a:lvl2pPr>
            <a:lvl3pPr algn="ctr">
              <a:defRPr sz="4400">
                <a:latin typeface="Calibri" pitchFamily="34" charset="0"/>
              </a:defRPr>
            </a:lvl3pPr>
            <a:lvl4pPr algn="ctr">
              <a:defRPr sz="4400">
                <a:latin typeface="Calibri" pitchFamily="34" charset="0"/>
              </a:defRPr>
            </a:lvl4pPr>
            <a:lvl5pPr algn="ctr">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r>
              <a:rPr lang="pt-BR" dirty="0"/>
              <a:t>Atual Comissão do Pró-Gestão (Portaria SPREV 2.503/2022):</a:t>
            </a:r>
          </a:p>
        </p:txBody>
      </p:sp>
      <p:pic>
        <p:nvPicPr>
          <p:cNvPr id="10" name="Imagem 9">
            <a:extLst>
              <a:ext uri="{FF2B5EF4-FFF2-40B4-BE49-F238E27FC236}">
                <a16:creationId xmlns:a16="http://schemas.microsoft.com/office/drawing/2014/main" id="{85B8E3FD-3245-4F8B-A976-39E1B62DFF0F}"/>
              </a:ext>
            </a:extLst>
          </p:cNvPr>
          <p:cNvPicPr>
            <a:picLocks noChangeAspect="1"/>
          </p:cNvPicPr>
          <p:nvPr/>
        </p:nvPicPr>
        <p:blipFill>
          <a:blip r:embed="rId7"/>
          <a:stretch>
            <a:fillRect/>
          </a:stretch>
        </p:blipFill>
        <p:spPr>
          <a:xfrm>
            <a:off x="9934575" y="1154361"/>
            <a:ext cx="2257425" cy="2209800"/>
          </a:xfrm>
          <a:prstGeom prst="rect">
            <a:avLst/>
          </a:prstGeom>
        </p:spPr>
      </p:pic>
      <p:sp>
        <p:nvSpPr>
          <p:cNvPr id="11" name="Elipse 10">
            <a:extLst>
              <a:ext uri="{FF2B5EF4-FFF2-40B4-BE49-F238E27FC236}">
                <a16:creationId xmlns:a16="http://schemas.microsoft.com/office/drawing/2014/main" id="{25A9B752-B795-44BB-9575-4E6DE56ACEC9}"/>
              </a:ext>
            </a:extLst>
          </p:cNvPr>
          <p:cNvSpPr/>
          <p:nvPr/>
        </p:nvSpPr>
        <p:spPr>
          <a:xfrm>
            <a:off x="9771855" y="4464211"/>
            <a:ext cx="2420145" cy="7920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ln w="0"/>
                <a:solidFill>
                  <a:schemeClr val="tx1"/>
                </a:solidFill>
                <a:effectLst>
                  <a:outerShdw blurRad="38100" dist="19050" dir="2700000" algn="tl" rotWithShape="0">
                    <a:schemeClr val="dk1">
                      <a:alpha val="40000"/>
                    </a:schemeClr>
                  </a:outerShdw>
                </a:effectLst>
              </a:rPr>
              <a:t>Agradecimentos aos antigos membros; dos 2.152 RPPS, 10 milhões de segurados/ beneficiários, 3 mil dirigentes/ 13.200 conselheiros –conf. </a:t>
            </a:r>
            <a:r>
              <a:rPr lang="pt-BR" dirty="0" err="1">
                <a:ln w="0"/>
                <a:solidFill>
                  <a:schemeClr val="tx1"/>
                </a:solidFill>
                <a:effectLst>
                  <a:outerShdw blurRad="38100" dist="19050" dir="2700000" algn="tl" rotWithShape="0">
                    <a:schemeClr val="dk1">
                      <a:alpha val="40000"/>
                    </a:schemeClr>
                  </a:outerShdw>
                </a:effectLst>
              </a:rPr>
              <a:t>Cadprev</a:t>
            </a:r>
            <a:r>
              <a:rPr lang="pt-BR" dirty="0">
                <a:ln w="0"/>
                <a:solidFill>
                  <a:schemeClr val="tx1"/>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2331200981"/>
      </p:ext>
    </p:extLst>
  </p:cSld>
  <p:clrMapOvr>
    <a:masterClrMapping/>
  </p:clrMapOvr>
  <p:transition spd="slow">
    <p:circl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17</a:t>
            </a:fld>
            <a:endParaRPr lang="pt-BR" dirty="0"/>
          </a:p>
        </p:txBody>
      </p:sp>
      <p:graphicFrame>
        <p:nvGraphicFramePr>
          <p:cNvPr id="5" name="Diagrama 4"/>
          <p:cNvGraphicFramePr/>
          <p:nvPr/>
        </p:nvGraphicFramePr>
        <p:xfrm>
          <a:off x="623392" y="836712"/>
          <a:ext cx="676875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tângulo 5"/>
          <p:cNvSpPr/>
          <p:nvPr/>
        </p:nvSpPr>
        <p:spPr>
          <a:xfrm>
            <a:off x="7392144" y="1700808"/>
            <a:ext cx="3744416" cy="206210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pt-BR" sz="2000" b="1" u="sng" dirty="0"/>
              <a:t>Responsável pela certificação</a:t>
            </a:r>
            <a:r>
              <a:rPr lang="pt-BR" sz="2000" dirty="0"/>
              <a:t>: </a:t>
            </a:r>
          </a:p>
          <a:p>
            <a:pPr algn="ctr"/>
            <a:r>
              <a:rPr lang="pt-BR" dirty="0"/>
              <a:t>Entidade Certificadora, mediante aprovação prévia em uma das modalidades de Certificação.</a:t>
            </a:r>
          </a:p>
          <a:p>
            <a:pPr algn="just"/>
            <a:endParaRPr lang="pt-BR" sz="1400" dirty="0"/>
          </a:p>
          <a:p>
            <a:pPr algn="ctr"/>
            <a:r>
              <a:rPr lang="pt-BR" sz="2000" b="1" u="sng" dirty="0"/>
              <a:t>Validade Máxima dos Certificados</a:t>
            </a:r>
            <a:r>
              <a:rPr lang="pt-BR" sz="2000" dirty="0"/>
              <a:t>: </a:t>
            </a:r>
            <a:r>
              <a:rPr lang="pt-BR" dirty="0"/>
              <a:t>4 anos.</a:t>
            </a:r>
          </a:p>
        </p:txBody>
      </p:sp>
    </p:spTree>
    <p:extLst>
      <p:ext uri="{BB962C8B-B14F-4D97-AF65-F5344CB8AC3E}">
        <p14:creationId xmlns:p14="http://schemas.microsoft.com/office/powerpoint/2010/main" val="2331036179"/>
      </p:ext>
    </p:extLst>
  </p:cSld>
  <p:clrMapOvr>
    <a:masterClrMapping/>
  </p:clrMapOvr>
  <p:transition spd="slow">
    <p:circl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18</a:t>
            </a:fld>
            <a:endParaRPr lang="pt-BR" dirty="0"/>
          </a:p>
        </p:txBody>
      </p:sp>
      <p:graphicFrame>
        <p:nvGraphicFramePr>
          <p:cNvPr id="2" name="Diagrama 1">
            <a:extLst>
              <a:ext uri="{FF2B5EF4-FFF2-40B4-BE49-F238E27FC236}">
                <a16:creationId xmlns:a16="http://schemas.microsoft.com/office/drawing/2014/main" id="{D7569FF1-309C-48AE-84FC-2495F90CA4B0}"/>
              </a:ext>
            </a:extLst>
          </p:cNvPr>
          <p:cNvGraphicFramePr/>
          <p:nvPr/>
        </p:nvGraphicFramePr>
        <p:xfrm>
          <a:off x="983432" y="1844824"/>
          <a:ext cx="1008112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aixaDeTexto 5">
            <a:extLst>
              <a:ext uri="{FF2B5EF4-FFF2-40B4-BE49-F238E27FC236}">
                <a16:creationId xmlns:a16="http://schemas.microsoft.com/office/drawing/2014/main" id="{ECE30FCE-B84B-4FE5-8723-88AC31A5F289}"/>
              </a:ext>
            </a:extLst>
          </p:cNvPr>
          <p:cNvSpPr txBox="1"/>
          <p:nvPr/>
        </p:nvSpPr>
        <p:spPr>
          <a:xfrm>
            <a:off x="983432" y="476672"/>
            <a:ext cx="8640960" cy="117202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3000" b="1">
                <a:solidFill>
                  <a:schemeClr val="bg1"/>
                </a:solidFill>
                <a:latin typeface="+mj-lt"/>
                <a:ea typeface="+mj-ea"/>
                <a:cs typeface="+mj-cs"/>
              </a:defRPr>
            </a:lvl1pPr>
            <a:lvl2pPr algn="ctr">
              <a:defRPr sz="4400">
                <a:latin typeface="Calibri" pitchFamily="34" charset="0"/>
              </a:defRPr>
            </a:lvl2pPr>
            <a:lvl3pPr algn="ctr">
              <a:defRPr sz="4400">
                <a:latin typeface="Calibri" pitchFamily="34" charset="0"/>
              </a:defRPr>
            </a:lvl3pPr>
            <a:lvl4pPr algn="ctr">
              <a:defRPr sz="4400">
                <a:latin typeface="Calibri" pitchFamily="34" charset="0"/>
              </a:defRPr>
            </a:lvl4pPr>
            <a:lvl5pPr algn="ctr">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r>
              <a:rPr lang="pt-BR" dirty="0"/>
              <a:t>Data inicial da contagem de prazo para a comprovação da certificação:</a:t>
            </a:r>
          </a:p>
        </p:txBody>
      </p:sp>
    </p:spTree>
    <p:extLst>
      <p:ext uri="{BB962C8B-B14F-4D97-AF65-F5344CB8AC3E}">
        <p14:creationId xmlns:p14="http://schemas.microsoft.com/office/powerpoint/2010/main" val="2879488524"/>
      </p:ext>
    </p:extLst>
  </p:cSld>
  <p:clrMapOvr>
    <a:masterClrMapping/>
  </p:clrMapOvr>
  <p:transition spd="slow">
    <p:circl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19</a:t>
            </a:fld>
            <a:endParaRPr lang="pt-BR" dirty="0"/>
          </a:p>
        </p:txBody>
      </p:sp>
      <p:graphicFrame>
        <p:nvGraphicFramePr>
          <p:cNvPr id="6" name="Diagrama 5"/>
          <p:cNvGraphicFramePr/>
          <p:nvPr>
            <p:extLst>
              <p:ext uri="{D42A27DB-BD31-4B8C-83A1-F6EECF244321}">
                <p14:modId xmlns:p14="http://schemas.microsoft.com/office/powerpoint/2010/main" val="2595529159"/>
              </p:ext>
            </p:extLst>
          </p:nvPr>
        </p:nvGraphicFramePr>
        <p:xfrm>
          <a:off x="623392" y="1835830"/>
          <a:ext cx="9721080" cy="4329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ixaDeTexto 4">
            <a:extLst>
              <a:ext uri="{FF2B5EF4-FFF2-40B4-BE49-F238E27FC236}">
                <a16:creationId xmlns:a16="http://schemas.microsoft.com/office/drawing/2014/main" id="{95A02FF8-54A5-4396-96D0-AEDCBAA5F623}"/>
              </a:ext>
            </a:extLst>
          </p:cNvPr>
          <p:cNvSpPr txBox="1"/>
          <p:nvPr/>
        </p:nvSpPr>
        <p:spPr>
          <a:xfrm>
            <a:off x="911424" y="692696"/>
            <a:ext cx="8712968" cy="10156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pt-BR"/>
            </a:defPPr>
            <a:lvl1pPr algn="ctr">
              <a:defRPr sz="3000" b="1">
                <a:solidFill>
                  <a:schemeClr val="bg1"/>
                </a:solidFill>
                <a:latin typeface="+mj-lt"/>
                <a:ea typeface="+mj-ea"/>
                <a:cs typeface="+mj-cs"/>
              </a:defRPr>
            </a:lvl1pPr>
            <a:lvl2pPr algn="ctr">
              <a:defRPr sz="4400">
                <a:latin typeface="Calibri" pitchFamily="34" charset="0"/>
              </a:defRPr>
            </a:lvl2pPr>
            <a:lvl3pPr algn="ctr">
              <a:defRPr sz="4400">
                <a:latin typeface="Calibri" pitchFamily="34" charset="0"/>
              </a:defRPr>
            </a:lvl3pPr>
            <a:lvl4pPr algn="ctr">
              <a:defRPr sz="4400">
                <a:latin typeface="Calibri" pitchFamily="34" charset="0"/>
              </a:defRPr>
            </a:lvl4pPr>
            <a:lvl5pPr algn="ctr">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r>
              <a:rPr lang="pt-BR" dirty="0"/>
              <a:t>Exigência gradual da comprovação da Certificação com PRAZOS DISTINTOS:</a:t>
            </a:r>
          </a:p>
        </p:txBody>
      </p:sp>
    </p:spTree>
    <p:extLst>
      <p:ext uri="{BB962C8B-B14F-4D97-AF65-F5344CB8AC3E}">
        <p14:creationId xmlns:p14="http://schemas.microsoft.com/office/powerpoint/2010/main" val="3432032499"/>
      </p:ext>
    </p:extLst>
  </p:cSld>
  <p:clrMapOvr>
    <a:masterClrMapping/>
  </p:clrMapOvr>
  <p:transition spd="slow">
    <p:circl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20</a:t>
            </a:fld>
            <a:endParaRPr lang="pt-BR" dirty="0"/>
          </a:p>
        </p:txBody>
      </p:sp>
      <p:graphicFrame>
        <p:nvGraphicFramePr>
          <p:cNvPr id="2" name="Tabela 1">
            <a:extLst>
              <a:ext uri="{FF2B5EF4-FFF2-40B4-BE49-F238E27FC236}">
                <a16:creationId xmlns:a16="http://schemas.microsoft.com/office/drawing/2014/main" id="{31E902D1-3C1D-49E6-95B6-4251306ACE4A}"/>
              </a:ext>
            </a:extLst>
          </p:cNvPr>
          <p:cNvGraphicFramePr>
            <a:graphicFrameLocks noGrp="1"/>
          </p:cNvGraphicFramePr>
          <p:nvPr>
            <p:extLst>
              <p:ext uri="{D42A27DB-BD31-4B8C-83A1-F6EECF244321}">
                <p14:modId xmlns:p14="http://schemas.microsoft.com/office/powerpoint/2010/main" val="1175543168"/>
              </p:ext>
            </p:extLst>
          </p:nvPr>
        </p:nvGraphicFramePr>
        <p:xfrm>
          <a:off x="263352" y="755330"/>
          <a:ext cx="11665296" cy="5859781"/>
        </p:xfrm>
        <a:graphic>
          <a:graphicData uri="http://schemas.openxmlformats.org/drawingml/2006/table">
            <a:tbl>
              <a:tblPr firstRow="1" firstCol="1" bandRow="1">
                <a:tableStyleId>{5C22544A-7EE6-4342-B048-85BDC9FD1C3A}</a:tableStyleId>
              </a:tblPr>
              <a:tblGrid>
                <a:gridCol w="2664296">
                  <a:extLst>
                    <a:ext uri="{9D8B030D-6E8A-4147-A177-3AD203B41FA5}">
                      <a16:colId xmlns:a16="http://schemas.microsoft.com/office/drawing/2014/main" val="2033897329"/>
                    </a:ext>
                  </a:extLst>
                </a:gridCol>
                <a:gridCol w="4824536">
                  <a:extLst>
                    <a:ext uri="{9D8B030D-6E8A-4147-A177-3AD203B41FA5}">
                      <a16:colId xmlns:a16="http://schemas.microsoft.com/office/drawing/2014/main" val="1063183259"/>
                    </a:ext>
                  </a:extLst>
                </a:gridCol>
                <a:gridCol w="4176464">
                  <a:extLst>
                    <a:ext uri="{9D8B030D-6E8A-4147-A177-3AD203B41FA5}">
                      <a16:colId xmlns:a16="http://schemas.microsoft.com/office/drawing/2014/main" val="3847193370"/>
                    </a:ext>
                  </a:extLst>
                </a:gridCol>
              </a:tblGrid>
              <a:tr h="238551">
                <a:tc>
                  <a:txBody>
                    <a:bodyPr/>
                    <a:lstStyle/>
                    <a:p>
                      <a:pPr algn="ctr">
                        <a:lnSpc>
                          <a:spcPct val="107000"/>
                        </a:lnSpc>
                        <a:spcAft>
                          <a:spcPts val="800"/>
                        </a:spcAft>
                      </a:pPr>
                      <a:r>
                        <a:rPr lang="pt-BR" sz="2400" dirty="0">
                          <a:effectLst/>
                        </a:rPr>
                        <a:t>Profissional:</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pt-BR" sz="2400" dirty="0">
                          <a:solidFill>
                            <a:schemeClr val="tx1"/>
                          </a:solidFill>
                          <a:effectLst/>
                        </a:rPr>
                        <a:t>Empossados até 1/4/2022</a:t>
                      </a:r>
                      <a:endParaRPr lang="pt-B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accent4">
                        <a:lumMod val="40000"/>
                        <a:lumOff val="60000"/>
                      </a:schemeClr>
                    </a:solidFill>
                  </a:tcPr>
                </a:tc>
                <a:tc>
                  <a:txBody>
                    <a:bodyPr/>
                    <a:lstStyle/>
                    <a:p>
                      <a:pPr algn="ctr">
                        <a:lnSpc>
                          <a:spcPct val="107000"/>
                        </a:lnSpc>
                        <a:spcAft>
                          <a:spcPts val="800"/>
                        </a:spcAft>
                      </a:pPr>
                      <a:r>
                        <a:rPr lang="pt-BR" sz="2400" dirty="0">
                          <a:solidFill>
                            <a:schemeClr val="tx1"/>
                          </a:solidFill>
                          <a:effectLst/>
                        </a:rPr>
                        <a:t>Empossados após 1/4/2022</a:t>
                      </a:r>
                      <a:endParaRPr lang="pt-B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accent5">
                        <a:lumMod val="40000"/>
                        <a:lumOff val="60000"/>
                      </a:schemeClr>
                    </a:solidFill>
                  </a:tcPr>
                </a:tc>
                <a:extLst>
                  <a:ext uri="{0D108BD9-81ED-4DB2-BD59-A6C34878D82A}">
                    <a16:rowId xmlns:a16="http://schemas.microsoft.com/office/drawing/2014/main" val="2397437930"/>
                  </a:ext>
                </a:extLst>
              </a:tr>
              <a:tr h="472930">
                <a:tc>
                  <a:txBody>
                    <a:bodyPr/>
                    <a:lstStyle/>
                    <a:p>
                      <a:pPr algn="ctr">
                        <a:lnSpc>
                          <a:spcPct val="107000"/>
                        </a:lnSpc>
                        <a:spcAft>
                          <a:spcPts val="800"/>
                        </a:spcAft>
                      </a:pPr>
                      <a:r>
                        <a:rPr lang="pt-BR" sz="2400" dirty="0">
                          <a:effectLst/>
                        </a:rPr>
                        <a:t>Dirigentes e Conselheiros</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B w="38100" cap="flat" cmpd="sng" algn="ctr">
                      <a:solidFill>
                        <a:schemeClr val="bg1"/>
                      </a:solidFill>
                      <a:prstDash val="solid"/>
                      <a:round/>
                      <a:headEnd type="none" w="med" len="med"/>
                      <a:tailEnd type="none" w="med" len="med"/>
                    </a:lnB>
                  </a:tcPr>
                </a:tc>
                <a:tc>
                  <a:txBody>
                    <a:bodyPr/>
                    <a:lstStyle/>
                    <a:p>
                      <a:pPr marL="342900" lvl="0" indent="-342900" algn="l">
                        <a:lnSpc>
                          <a:spcPct val="107000"/>
                        </a:lnSpc>
                        <a:spcAft>
                          <a:spcPts val="600"/>
                        </a:spcAft>
                        <a:buFont typeface="Wingdings" panose="05000000000000000000" pitchFamily="2" charset="2"/>
                        <a:buChar char="Ø"/>
                      </a:pPr>
                      <a:r>
                        <a:rPr lang="pt-BR" sz="2400" dirty="0">
                          <a:effectLst/>
                        </a:rPr>
                        <a:t>Até 1/4/2023 p/ certificação básica</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rowSpan="3">
                  <a:txBody>
                    <a:bodyPr/>
                    <a:lstStyle/>
                    <a:p>
                      <a:pPr marL="342900" lvl="0" indent="-342900" algn="l">
                        <a:lnSpc>
                          <a:spcPct val="107000"/>
                        </a:lnSpc>
                        <a:spcAft>
                          <a:spcPts val="600"/>
                        </a:spcAft>
                        <a:buFont typeface="Wingdings" panose="05000000000000000000" pitchFamily="2" charset="2"/>
                        <a:buChar char="Ø"/>
                      </a:pPr>
                      <a:r>
                        <a:rPr lang="pt-BR" sz="2400" dirty="0">
                          <a:effectLst/>
                        </a:rPr>
                        <a:t>Certificação básica em: 1 ano, a contar da data da</a:t>
                      </a:r>
                      <a:br>
                        <a:rPr lang="pt-BR" sz="2400" dirty="0">
                          <a:effectLst/>
                        </a:rPr>
                      </a:br>
                      <a:r>
                        <a:rPr lang="pt-BR" sz="2400" dirty="0">
                          <a:effectLst/>
                        </a:rPr>
                        <a:t>posse.</a:t>
                      </a:r>
                    </a:p>
                    <a:p>
                      <a:pPr marL="342900" lvl="0" indent="-342900" algn="l">
                        <a:lnSpc>
                          <a:spcPct val="107000"/>
                        </a:lnSpc>
                        <a:spcAft>
                          <a:spcPts val="600"/>
                        </a:spcAft>
                        <a:buFont typeface="Wingdings" panose="05000000000000000000" pitchFamily="2" charset="2"/>
                        <a:buChar char="Ø"/>
                      </a:pPr>
                      <a:r>
                        <a:rPr lang="pt-BR" sz="2400" dirty="0">
                          <a:effectLst/>
                        </a:rPr>
                        <a:t>6 meses se o mandato inferior a 4 anos ou for indeterminado.</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3810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345578636"/>
                  </a:ext>
                </a:extLst>
              </a:tr>
              <a:tr h="488047">
                <a:tc>
                  <a:txBody>
                    <a:bodyPr/>
                    <a:lstStyle/>
                    <a:p>
                      <a:pPr algn="ctr">
                        <a:lnSpc>
                          <a:spcPct val="107000"/>
                        </a:lnSpc>
                        <a:spcAft>
                          <a:spcPts val="800"/>
                        </a:spcAft>
                      </a:pPr>
                      <a:r>
                        <a:rPr lang="pt-BR" sz="2400" u="sng" dirty="0">
                          <a:effectLst/>
                        </a:rPr>
                        <a:t>Maioria</a:t>
                      </a:r>
                      <a:r>
                        <a:rPr lang="pt-BR" sz="2400" dirty="0">
                          <a:effectLst/>
                        </a:rPr>
                        <a:t> dos Diretores (ou cargos assemelhados)</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342900" lvl="0" indent="-342900" algn="l">
                        <a:lnSpc>
                          <a:spcPct val="107000"/>
                        </a:lnSpc>
                        <a:spcAft>
                          <a:spcPts val="600"/>
                        </a:spcAft>
                        <a:buFont typeface="Wingdings" panose="05000000000000000000" pitchFamily="2" charset="2"/>
                        <a:buChar char="Ø"/>
                      </a:pPr>
                      <a:r>
                        <a:rPr lang="pt-BR" sz="2400" dirty="0">
                          <a:effectLst/>
                        </a:rPr>
                        <a:t>Até 1/4/2024 p/ certificação básica</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40000"/>
                        <a:lumOff val="60000"/>
                      </a:schemeClr>
                    </a:solidFill>
                  </a:tcPr>
                </a:tc>
                <a:tc vMerge="1">
                  <a:txBody>
                    <a:bodyPr/>
                    <a:lstStyle/>
                    <a:p>
                      <a:endParaRPr lang="pt-BR"/>
                    </a:p>
                  </a:txBody>
                  <a:tcPr/>
                </a:tc>
                <a:extLst>
                  <a:ext uri="{0D108BD9-81ED-4DB2-BD59-A6C34878D82A}">
                    <a16:rowId xmlns:a16="http://schemas.microsoft.com/office/drawing/2014/main" val="3883494052"/>
                  </a:ext>
                </a:extLst>
              </a:tr>
              <a:tr h="737579">
                <a:tc>
                  <a:txBody>
                    <a:bodyPr/>
                    <a:lstStyle/>
                    <a:p>
                      <a:pPr algn="ctr">
                        <a:lnSpc>
                          <a:spcPct val="107000"/>
                        </a:lnSpc>
                        <a:spcAft>
                          <a:spcPts val="800"/>
                        </a:spcAft>
                      </a:pPr>
                      <a:r>
                        <a:rPr lang="pt-BR" sz="2400" u="sng" dirty="0">
                          <a:effectLst/>
                        </a:rPr>
                        <a:t>Maioria dos Membros Titulares</a:t>
                      </a:r>
                      <a:r>
                        <a:rPr lang="pt-BR" sz="2400" dirty="0">
                          <a:effectLst/>
                        </a:rPr>
                        <a:t> dos Conselhos Deliberativo e Fiscal</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342900" lvl="0" indent="-342900" algn="l">
                        <a:lnSpc>
                          <a:spcPct val="107000"/>
                        </a:lnSpc>
                        <a:spcAft>
                          <a:spcPts val="600"/>
                        </a:spcAft>
                        <a:buFont typeface="Wingdings" panose="05000000000000000000" pitchFamily="2" charset="2"/>
                        <a:buChar char="Ø"/>
                      </a:pPr>
                      <a:r>
                        <a:rPr lang="pt-BR" sz="2400" dirty="0">
                          <a:effectLst/>
                        </a:rPr>
                        <a:t>Até 1/4/2023 para 1/3 membros.</a:t>
                      </a:r>
                    </a:p>
                    <a:p>
                      <a:pPr marL="342900" lvl="0" indent="-342900" algn="l">
                        <a:lnSpc>
                          <a:spcPct val="107000"/>
                        </a:lnSpc>
                        <a:spcAft>
                          <a:spcPts val="600"/>
                        </a:spcAft>
                        <a:buFont typeface="Wingdings" panose="05000000000000000000" pitchFamily="2" charset="2"/>
                        <a:buChar char="Ø"/>
                      </a:pPr>
                      <a:r>
                        <a:rPr lang="pt-BR" sz="2400" dirty="0">
                          <a:effectLst/>
                        </a:rPr>
                        <a:t>Até 1/4/2024 para o restante da maioria dos membros serem certificados.</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vMerge="1">
                  <a:txBody>
                    <a:bodyPr/>
                    <a:lstStyle/>
                    <a:p>
                      <a:endParaRPr lang="pt-BR"/>
                    </a:p>
                  </a:txBody>
                  <a:tcPr/>
                </a:tc>
                <a:extLst>
                  <a:ext uri="{0D108BD9-81ED-4DB2-BD59-A6C34878D82A}">
                    <a16:rowId xmlns:a16="http://schemas.microsoft.com/office/drawing/2014/main" val="2253625497"/>
                  </a:ext>
                </a:extLst>
              </a:tr>
              <a:tr h="1236639">
                <a:tc gridSpan="3">
                  <a:txBody>
                    <a:bodyPr/>
                    <a:lstStyle/>
                    <a:p>
                      <a:pPr algn="l">
                        <a:lnSpc>
                          <a:spcPct val="107000"/>
                        </a:lnSpc>
                        <a:spcAft>
                          <a:spcPts val="800"/>
                        </a:spcAft>
                      </a:pPr>
                      <a:r>
                        <a:rPr lang="pt-BR" sz="2400" u="sng" dirty="0" err="1">
                          <a:effectLst/>
                        </a:rPr>
                        <a:t>Obs</a:t>
                      </a:r>
                      <a:r>
                        <a:rPr lang="pt-BR" sz="2400" dirty="0">
                          <a:effectLst/>
                        </a:rPr>
                        <a:t>: </a:t>
                      </a:r>
                      <a:r>
                        <a:rPr lang="pt-BR" sz="2400" u="none" dirty="0">
                          <a:effectLst/>
                        </a:rPr>
                        <a:t>Para os atuais profissionais que já possuem certificação prevista na Portaria MPS nº 519/2021 emitida antes de 1/4/2022, a certificação será considerada até o seu prazo de validade, em todas as situações de exigência de certificação em nível básico, intermediário ou avançado. Inclusive no caso de exercício simultâneo de cargos ou funções, com exigência de níveis de certificação distintos ou nas situações de recondução sem interrupção.</a:t>
                      </a:r>
                    </a:p>
                  </a:txBody>
                  <a:tcPr marL="44450" marR="44450" marT="0" marB="0">
                    <a:lnT w="38100" cap="flat" cmpd="sng" algn="ctr">
                      <a:solidFill>
                        <a:schemeClr val="bg1"/>
                      </a:solidFill>
                      <a:prstDash val="solid"/>
                      <a:round/>
                      <a:headEnd type="none" w="med" len="med"/>
                      <a:tailEnd type="none" w="med" len="med"/>
                    </a:lnT>
                    <a:solidFill>
                      <a:schemeClr val="tx2"/>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452264415"/>
                  </a:ext>
                </a:extLst>
              </a:tr>
            </a:tbl>
          </a:graphicData>
        </a:graphic>
      </p:graphicFrame>
    </p:spTree>
    <p:extLst>
      <p:ext uri="{BB962C8B-B14F-4D97-AF65-F5344CB8AC3E}">
        <p14:creationId xmlns:p14="http://schemas.microsoft.com/office/powerpoint/2010/main" val="1117385841"/>
      </p:ext>
    </p:extLst>
  </p:cSld>
  <p:clrMapOvr>
    <a:masterClrMapping/>
  </p:clrMapOvr>
  <p:transition spd="slow">
    <p:circl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21</a:t>
            </a:fld>
            <a:endParaRPr lang="pt-BR" dirty="0"/>
          </a:p>
        </p:txBody>
      </p:sp>
      <p:graphicFrame>
        <p:nvGraphicFramePr>
          <p:cNvPr id="2" name="Tabela 1">
            <a:extLst>
              <a:ext uri="{FF2B5EF4-FFF2-40B4-BE49-F238E27FC236}">
                <a16:creationId xmlns:a16="http://schemas.microsoft.com/office/drawing/2014/main" id="{31E902D1-3C1D-49E6-95B6-4251306ACE4A}"/>
              </a:ext>
            </a:extLst>
          </p:cNvPr>
          <p:cNvGraphicFramePr>
            <a:graphicFrameLocks noGrp="1"/>
          </p:cNvGraphicFramePr>
          <p:nvPr>
            <p:extLst>
              <p:ext uri="{D42A27DB-BD31-4B8C-83A1-F6EECF244321}">
                <p14:modId xmlns:p14="http://schemas.microsoft.com/office/powerpoint/2010/main" val="2914679326"/>
              </p:ext>
            </p:extLst>
          </p:nvPr>
        </p:nvGraphicFramePr>
        <p:xfrm>
          <a:off x="335360" y="908721"/>
          <a:ext cx="11665297" cy="6386930"/>
        </p:xfrm>
        <a:graphic>
          <a:graphicData uri="http://schemas.openxmlformats.org/drawingml/2006/table">
            <a:tbl>
              <a:tblPr firstRow="1" firstCol="1" bandRow="1">
                <a:tableStyleId>{5C22544A-7EE6-4342-B048-85BDC9FD1C3A}</a:tableStyleId>
              </a:tblPr>
              <a:tblGrid>
                <a:gridCol w="3012891">
                  <a:extLst>
                    <a:ext uri="{9D8B030D-6E8A-4147-A177-3AD203B41FA5}">
                      <a16:colId xmlns:a16="http://schemas.microsoft.com/office/drawing/2014/main" val="2033897329"/>
                    </a:ext>
                  </a:extLst>
                </a:gridCol>
                <a:gridCol w="2315701">
                  <a:extLst>
                    <a:ext uri="{9D8B030D-6E8A-4147-A177-3AD203B41FA5}">
                      <a16:colId xmlns:a16="http://schemas.microsoft.com/office/drawing/2014/main" val="1063183259"/>
                    </a:ext>
                  </a:extLst>
                </a:gridCol>
                <a:gridCol w="6336705">
                  <a:extLst>
                    <a:ext uri="{9D8B030D-6E8A-4147-A177-3AD203B41FA5}">
                      <a16:colId xmlns:a16="http://schemas.microsoft.com/office/drawing/2014/main" val="1505517059"/>
                    </a:ext>
                  </a:extLst>
                </a:gridCol>
              </a:tblGrid>
              <a:tr h="611919">
                <a:tc>
                  <a:txBody>
                    <a:bodyPr/>
                    <a:lstStyle/>
                    <a:p>
                      <a:pPr algn="ctr">
                        <a:lnSpc>
                          <a:spcPct val="107000"/>
                        </a:lnSpc>
                        <a:spcAft>
                          <a:spcPts val="800"/>
                        </a:spcAft>
                      </a:pPr>
                      <a:r>
                        <a:rPr lang="pt-BR" sz="2000" dirty="0">
                          <a:effectLst/>
                        </a:rPr>
                        <a:t>Profissional:</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R w="38100" cap="flat" cmpd="sng" algn="ctr">
                      <a:solidFill>
                        <a:schemeClr val="bg1"/>
                      </a:solidFill>
                      <a:prstDash val="solid"/>
                      <a:round/>
                      <a:headEnd type="none" w="med" len="med"/>
                      <a:tailEnd type="none" w="med" len="med"/>
                    </a:lnR>
                  </a:tcPr>
                </a:tc>
                <a:tc>
                  <a:txBody>
                    <a:bodyPr/>
                    <a:lstStyle/>
                    <a:p>
                      <a:pPr algn="ctr">
                        <a:lnSpc>
                          <a:spcPct val="107000"/>
                        </a:lnSpc>
                        <a:spcAft>
                          <a:spcPts val="800"/>
                        </a:spcAft>
                      </a:pPr>
                      <a:r>
                        <a:rPr lang="pt-BR" sz="2000" dirty="0">
                          <a:solidFill>
                            <a:schemeClr val="tx1"/>
                          </a:solidFill>
                          <a:effectLst/>
                        </a:rPr>
                        <a:t>Empossados até 1/4/2022</a:t>
                      </a:r>
                      <a:endParaRPr lang="pt-B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lumMod val="20000"/>
                        <a:lumOff val="80000"/>
                      </a:schemeClr>
                    </a:solidFill>
                  </a:tcPr>
                </a:tc>
                <a:tc>
                  <a:txBody>
                    <a:bodyPr/>
                    <a:lstStyle/>
                    <a:p>
                      <a:pPr algn="ctr"/>
                      <a:r>
                        <a:rPr lang="pt-BR" sz="2000" dirty="0">
                          <a:solidFill>
                            <a:schemeClr val="tx1"/>
                          </a:solidFill>
                          <a:effectLst/>
                        </a:rPr>
                        <a:t>Empossados após 1/4/2022</a:t>
                      </a:r>
                      <a:endParaRPr lang="pt-BR" dirty="0">
                        <a:solidFill>
                          <a:schemeClr val="tx1"/>
                        </a:solidFill>
                      </a:endParaRPr>
                    </a:p>
                  </a:txBody>
                  <a:tcPr marL="44450" marR="44450" marT="0" marB="0">
                    <a:lnL w="3810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397437930"/>
                  </a:ext>
                </a:extLst>
              </a:tr>
              <a:tr h="1696849">
                <a:tc>
                  <a:txBody>
                    <a:bodyPr/>
                    <a:lstStyle/>
                    <a:p>
                      <a:pPr algn="l">
                        <a:lnSpc>
                          <a:spcPct val="107000"/>
                        </a:lnSpc>
                        <a:spcAft>
                          <a:spcPts val="800"/>
                        </a:spcAft>
                      </a:pPr>
                      <a:r>
                        <a:rPr lang="pt-BR" sz="2000" dirty="0">
                          <a:effectLst/>
                        </a:rPr>
                        <a:t>Responsável pela Gestão das Aplicações dos Recursos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a:txBody>
                    <a:bodyPr/>
                    <a:lstStyle/>
                    <a:p>
                      <a:pPr marL="0" lvl="0" indent="0" algn="l">
                        <a:lnSpc>
                          <a:spcPct val="107000"/>
                        </a:lnSpc>
                        <a:spcAft>
                          <a:spcPts val="600"/>
                        </a:spcAft>
                        <a:buFont typeface="Wingdings" panose="05000000000000000000" pitchFamily="2" charset="2"/>
                        <a:buNone/>
                      </a:pPr>
                      <a:r>
                        <a:rPr lang="pt-BR" sz="2000" dirty="0">
                          <a:effectLst/>
                        </a:rPr>
                        <a:t>Já deve possuir certificação básica para estar na função.</a:t>
                      </a:r>
                    </a:p>
                  </a:txBody>
                  <a:tcPr marL="44450" marR="4445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a:txBody>
                    <a:bodyPr/>
                    <a:lstStyle/>
                    <a:p>
                      <a:pPr marL="342900" lvl="0" indent="-342900" algn="just">
                        <a:lnSpc>
                          <a:spcPct val="107000"/>
                        </a:lnSpc>
                        <a:spcAft>
                          <a:spcPts val="600"/>
                        </a:spcAft>
                        <a:buFont typeface="Wingdings" panose="05000000000000000000" pitchFamily="2" charset="2"/>
                        <a:buChar char="Ø"/>
                      </a:pPr>
                      <a:r>
                        <a:rPr lang="pt-BR" sz="2000" dirty="0">
                          <a:effectLst/>
                        </a:rPr>
                        <a:t>Se RPPS tiver até R$ 10 milhões: certificação básica</a:t>
                      </a:r>
                    </a:p>
                    <a:p>
                      <a:pPr marL="342900" lvl="0" indent="-342900" algn="just">
                        <a:lnSpc>
                          <a:spcPct val="107000"/>
                        </a:lnSpc>
                        <a:spcAft>
                          <a:spcPts val="600"/>
                        </a:spcAft>
                        <a:buFont typeface="Wingdings" panose="05000000000000000000" pitchFamily="2" charset="2"/>
                        <a:buChar char="Ø"/>
                      </a:pPr>
                      <a:r>
                        <a:rPr lang="pt-BR" sz="2000" dirty="0">
                          <a:effectLst/>
                        </a:rPr>
                        <a:t>Se RPPS for investidor qualificado e/ou possua mais de 10 milhões: certificação intermediária até 1/4/2023.</a:t>
                      </a:r>
                    </a:p>
                    <a:p>
                      <a:pPr marL="342900" lvl="0" indent="-342900" algn="just">
                        <a:lnSpc>
                          <a:spcPct val="107000"/>
                        </a:lnSpc>
                        <a:spcAft>
                          <a:spcPts val="600"/>
                        </a:spcAft>
                        <a:buFont typeface="Wingdings" panose="05000000000000000000" pitchFamily="2" charset="2"/>
                        <a:buChar char="Ø"/>
                      </a:pPr>
                      <a:r>
                        <a:rPr lang="pt-BR" sz="2000" dirty="0">
                          <a:effectLst/>
                        </a:rPr>
                        <a:t>Se RPPS investidor profissional e/ou possua mais de RS 500 milhões: certificação avançada até 1/4/2023.</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25679940"/>
                  </a:ext>
                </a:extLst>
              </a:tr>
              <a:tr h="2948468">
                <a:tc>
                  <a:txBody>
                    <a:bodyPr/>
                    <a:lstStyle/>
                    <a:p>
                      <a:pPr algn="l">
                        <a:lnSpc>
                          <a:spcPct val="107000"/>
                        </a:lnSpc>
                        <a:spcAft>
                          <a:spcPts val="800"/>
                        </a:spcAft>
                      </a:pPr>
                      <a:r>
                        <a:rPr lang="pt-BR" sz="2000" dirty="0">
                          <a:effectLst/>
                        </a:rPr>
                        <a:t>Membros Titulares do Comitê de Investimentos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pPr marL="0" lvl="0" indent="0" algn="l" defTabSz="914400" rtl="0" eaLnBrk="1" latinLnBrk="0" hangingPunct="1">
                        <a:lnSpc>
                          <a:spcPct val="107000"/>
                        </a:lnSpc>
                        <a:spcAft>
                          <a:spcPts val="600"/>
                        </a:spcAft>
                        <a:buFont typeface="Wingdings" panose="05000000000000000000" pitchFamily="2" charset="2"/>
                        <a:buNone/>
                      </a:pPr>
                      <a:r>
                        <a:rPr lang="pt-BR" sz="2000" kern="1200" dirty="0">
                          <a:solidFill>
                            <a:schemeClr val="dk1"/>
                          </a:solidFill>
                          <a:effectLst/>
                          <a:latin typeface="+mn-lt"/>
                          <a:ea typeface="+mn-ea"/>
                          <a:cs typeface="+mn-cs"/>
                        </a:rPr>
                        <a:t>Maioria dos membros já deve possuir certificação básica.</a:t>
                      </a:r>
                    </a:p>
                  </a:txBody>
                  <a:tcPr marL="44450" marR="4445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4">
                        <a:lumMod val="40000"/>
                        <a:lumOff val="60000"/>
                      </a:schemeClr>
                    </a:solidFill>
                  </a:tcPr>
                </a:tc>
                <a:tc>
                  <a:txBody>
                    <a:bodyPr/>
                    <a:lstStyle/>
                    <a:p>
                      <a:pPr marL="342900" marR="0" lvl="0" indent="-342900" algn="just" defTabSz="914400" rtl="0" eaLnBrk="1" fontAlgn="auto" latinLnBrk="0" hangingPunct="1">
                        <a:lnSpc>
                          <a:spcPct val="107000"/>
                        </a:lnSpc>
                        <a:spcBef>
                          <a:spcPts val="0"/>
                        </a:spcBef>
                        <a:spcAft>
                          <a:spcPts val="600"/>
                        </a:spcAft>
                        <a:buClrTx/>
                        <a:buSzTx/>
                        <a:buFont typeface="Wingdings" panose="05000000000000000000" pitchFamily="2" charset="2"/>
                        <a:buChar char="Ø"/>
                        <a:tabLst/>
                        <a:defRPr/>
                      </a:pPr>
                      <a:r>
                        <a:rPr lang="pt-BR" sz="2000" dirty="0">
                          <a:effectLst/>
                        </a:rPr>
                        <a:t>Se RPPS tiver até R$ 10 milhões: certificação básica da maioria de membros titulares</a:t>
                      </a:r>
                    </a:p>
                    <a:p>
                      <a:pPr marL="342900" lvl="0" indent="-342900" algn="just">
                        <a:lnSpc>
                          <a:spcPct val="107000"/>
                        </a:lnSpc>
                        <a:spcAft>
                          <a:spcPts val="600"/>
                        </a:spcAft>
                        <a:buFont typeface="Wingdings" panose="05000000000000000000" pitchFamily="2" charset="2"/>
                        <a:buChar char="Ø"/>
                      </a:pPr>
                      <a:r>
                        <a:rPr lang="pt-BR" sz="2000" dirty="0">
                          <a:effectLst/>
                        </a:rPr>
                        <a:t>Se RPPS for investidor qualificado e/ou mais de R$ 10 milhões: 1 membro com certificação intermediária e todos os demais c/ básica até 1/4/2024;</a:t>
                      </a:r>
                    </a:p>
                    <a:p>
                      <a:pPr marL="342900" lvl="0" indent="-342900" algn="just">
                        <a:lnSpc>
                          <a:spcPct val="107000"/>
                        </a:lnSpc>
                        <a:spcAft>
                          <a:spcPts val="600"/>
                        </a:spcAft>
                        <a:buFont typeface="Wingdings" panose="05000000000000000000" pitchFamily="2" charset="2"/>
                        <a:buChar char="Ø"/>
                      </a:pPr>
                      <a:r>
                        <a:rPr lang="pt-BR" sz="2000" dirty="0">
                          <a:effectLst/>
                        </a:rPr>
                        <a:t>Se RRPS investidor profissional e/ou possua mais de R$ 500 milhões: 1 membro com certificação avançada e todos os demais c/ intermediária até 1/4/2024.</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5">
                        <a:lumMod val="20000"/>
                        <a:lumOff val="80000"/>
                      </a:schemeClr>
                    </a:solidFill>
                  </a:tcPr>
                </a:tc>
                <a:extLst>
                  <a:ext uri="{0D108BD9-81ED-4DB2-BD59-A6C34878D82A}">
                    <a16:rowId xmlns:a16="http://schemas.microsoft.com/office/drawing/2014/main" val="2400417340"/>
                  </a:ext>
                </a:extLst>
              </a:tr>
              <a:tr h="641137">
                <a:tc gridSpan="3">
                  <a:txBody>
                    <a:bodyPr/>
                    <a:lstStyle/>
                    <a:p>
                      <a:pPr algn="just">
                        <a:lnSpc>
                          <a:spcPct val="107000"/>
                        </a:lnSpc>
                        <a:spcAft>
                          <a:spcPts val="800"/>
                        </a:spcAft>
                      </a:pPr>
                      <a:r>
                        <a:rPr lang="pt-BR" sz="1600" u="sng" dirty="0" err="1">
                          <a:effectLst/>
                        </a:rPr>
                        <a:t>Obs</a:t>
                      </a:r>
                      <a:r>
                        <a:rPr lang="pt-BR" sz="1600" dirty="0">
                          <a:effectLst/>
                        </a:rPr>
                        <a:t>: </a:t>
                      </a:r>
                      <a:r>
                        <a:rPr lang="pt-BR" sz="1600" u="none" dirty="0">
                          <a:effectLst/>
                        </a:rPr>
                        <a:t>Para os novos empossados após 1/4/2022 c/ certificação emitida anteriormente a essa data, será estabelecido o prazo de 1 ano para a comprovação prévia de certificação de nível básico, intermediário ou avançado. Obtida a primeira certificação no novo modelo pós 1/4/2022, em 2022 e 2023, para os atuais profissionais ou novos empossados, esta valerá para qualquer cargo ou função, ainda que seja exigida certificação no nível intermediário ou avançado.</a:t>
                      </a:r>
                      <a:endParaRPr lang="pt-BR" sz="16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solidFill>
                      <a:schemeClr val="tx2"/>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452264415"/>
                  </a:ext>
                </a:extLst>
              </a:tr>
            </a:tbl>
          </a:graphicData>
        </a:graphic>
      </p:graphicFrame>
    </p:spTree>
    <p:extLst>
      <p:ext uri="{BB962C8B-B14F-4D97-AF65-F5344CB8AC3E}">
        <p14:creationId xmlns:p14="http://schemas.microsoft.com/office/powerpoint/2010/main" val="4024511411"/>
      </p:ext>
    </p:extLst>
  </p:cSld>
  <p:clrMapOvr>
    <a:masterClrMapping/>
  </p:clrMapOvr>
  <p:transition spd="slow">
    <p:circl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22</a:t>
            </a:fld>
            <a:endParaRPr lang="pt-BR" dirty="0"/>
          </a:p>
        </p:txBody>
      </p:sp>
      <p:sp>
        <p:nvSpPr>
          <p:cNvPr id="5" name="Retângulo 4">
            <a:extLst>
              <a:ext uri="{FF2B5EF4-FFF2-40B4-BE49-F238E27FC236}">
                <a16:creationId xmlns:a16="http://schemas.microsoft.com/office/drawing/2014/main" id="{F6DE4DFA-F63E-43C6-8600-DCF85FCB881A}"/>
              </a:ext>
            </a:extLst>
          </p:cNvPr>
          <p:cNvSpPr/>
          <p:nvPr/>
        </p:nvSpPr>
        <p:spPr>
          <a:xfrm>
            <a:off x="263352" y="908720"/>
            <a:ext cx="10887000" cy="70855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pt-BR" sz="3000" b="1" dirty="0">
                <a:solidFill>
                  <a:schemeClr val="bg1"/>
                </a:solidFill>
                <a:latin typeface="+mj-lt"/>
                <a:ea typeface="+mj-ea"/>
                <a:cs typeface="+mj-cs"/>
              </a:rPr>
              <a:t>Certificação graduada nos níveis básico, intermediário e avançado – critérios utilizados:</a:t>
            </a:r>
          </a:p>
        </p:txBody>
      </p:sp>
      <p:graphicFrame>
        <p:nvGraphicFramePr>
          <p:cNvPr id="2" name="Diagrama 1">
            <a:extLst>
              <a:ext uri="{FF2B5EF4-FFF2-40B4-BE49-F238E27FC236}">
                <a16:creationId xmlns:a16="http://schemas.microsoft.com/office/drawing/2014/main" id="{5B95F98E-106C-4893-96ED-E66ADE2F68DD}"/>
              </a:ext>
            </a:extLst>
          </p:cNvPr>
          <p:cNvGraphicFramePr/>
          <p:nvPr>
            <p:extLst>
              <p:ext uri="{D42A27DB-BD31-4B8C-83A1-F6EECF244321}">
                <p14:modId xmlns:p14="http://schemas.microsoft.com/office/powerpoint/2010/main" val="3314315334"/>
              </p:ext>
            </p:extLst>
          </p:nvPr>
        </p:nvGraphicFramePr>
        <p:xfrm>
          <a:off x="263352" y="1617278"/>
          <a:ext cx="10887000" cy="4934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5950112"/>
      </p:ext>
    </p:extLst>
  </p:cSld>
  <p:clrMapOvr>
    <a:masterClrMapping/>
  </p:clrMapOvr>
  <p:transition spd="slow">
    <p:circl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9C082-6B95-4862-94BC-7458340D7852}"/>
              </a:ext>
            </a:extLst>
          </p:cNvPr>
          <p:cNvSpPr>
            <a:spLocks noGrp="1"/>
          </p:cNvSpPr>
          <p:nvPr>
            <p:ph type="title"/>
          </p:nvPr>
        </p:nvSpPr>
        <p:spPr>
          <a:xfrm>
            <a:off x="609600" y="557214"/>
            <a:ext cx="9014792" cy="431006"/>
          </a:xfr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pt-BR" sz="3000" b="1" dirty="0">
                <a:solidFill>
                  <a:schemeClr val="bg1"/>
                </a:solidFill>
              </a:rPr>
              <a:t>Obs. s/ aproveitamento certificados e contagens prazos</a:t>
            </a:r>
          </a:p>
        </p:txBody>
      </p:sp>
      <p:sp>
        <p:nvSpPr>
          <p:cNvPr id="4" name="Espaço Reservado para Número de Slide 3">
            <a:extLst>
              <a:ext uri="{FF2B5EF4-FFF2-40B4-BE49-F238E27FC236}">
                <a16:creationId xmlns:a16="http://schemas.microsoft.com/office/drawing/2014/main" id="{32AE1AA3-8D0F-4EED-8494-C53373E20368}"/>
              </a:ext>
            </a:extLst>
          </p:cNvPr>
          <p:cNvSpPr>
            <a:spLocks noGrp="1"/>
          </p:cNvSpPr>
          <p:nvPr>
            <p:ph type="sldNum" sz="quarter" idx="12"/>
          </p:nvPr>
        </p:nvSpPr>
        <p:spPr>
          <a:xfrm>
            <a:off x="8737600" y="6356350"/>
            <a:ext cx="2844800" cy="365125"/>
          </a:xfrm>
        </p:spPr>
        <p:txBody>
          <a:bodyPr anchor="ctr">
            <a:normAutofit/>
          </a:bodyPr>
          <a:lstStyle/>
          <a:p>
            <a:pPr>
              <a:spcAft>
                <a:spcPts val="600"/>
              </a:spcAft>
              <a:defRPr/>
            </a:pPr>
            <a:fld id="{7A2F3EFF-9904-46D8-B353-A03427DBF4F0}" type="slidenum">
              <a:rPr lang="pt-BR" smtClean="0"/>
              <a:pPr>
                <a:spcAft>
                  <a:spcPts val="600"/>
                </a:spcAft>
                <a:defRPr/>
              </a:pPr>
              <a:t>23</a:t>
            </a:fld>
            <a:endParaRPr lang="pt-BR"/>
          </a:p>
        </p:txBody>
      </p:sp>
      <p:graphicFrame>
        <p:nvGraphicFramePr>
          <p:cNvPr id="5" name="Diagrama 4">
            <a:extLst>
              <a:ext uri="{FF2B5EF4-FFF2-40B4-BE49-F238E27FC236}">
                <a16:creationId xmlns:a16="http://schemas.microsoft.com/office/drawing/2014/main" id="{A6E957C7-0EB4-4FA7-A817-5207037A96FA}"/>
              </a:ext>
            </a:extLst>
          </p:cNvPr>
          <p:cNvGraphicFramePr/>
          <p:nvPr>
            <p:extLst>
              <p:ext uri="{D42A27DB-BD31-4B8C-83A1-F6EECF244321}">
                <p14:modId xmlns:p14="http://schemas.microsoft.com/office/powerpoint/2010/main" val="1927598488"/>
              </p:ext>
            </p:extLst>
          </p:nvPr>
        </p:nvGraphicFramePr>
        <p:xfrm>
          <a:off x="0" y="557214"/>
          <a:ext cx="12192000" cy="63007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9416231"/>
      </p:ext>
    </p:extLst>
  </p:cSld>
  <p:clrMapOvr>
    <a:masterClrMapping/>
  </p:clrMapOvr>
  <p:transition spd="slow">
    <p:circl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p:cNvGraphicFramePr>
            <a:graphicFrameLocks noGrp="1"/>
          </p:cNvGraphicFramePr>
          <p:nvPr>
            <p:ph idx="1"/>
            <p:extLst>
              <p:ext uri="{D42A27DB-BD31-4B8C-83A1-F6EECF244321}">
                <p14:modId xmlns:p14="http://schemas.microsoft.com/office/powerpoint/2010/main" val="1388192008"/>
              </p:ext>
            </p:extLst>
          </p:nvPr>
        </p:nvGraphicFramePr>
        <p:xfrm>
          <a:off x="-1536848" y="620687"/>
          <a:ext cx="11809312" cy="6100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24</a:t>
            </a:fld>
            <a:endParaRPr lang="pt-BR" dirty="0"/>
          </a:p>
        </p:txBody>
      </p:sp>
      <p:sp>
        <p:nvSpPr>
          <p:cNvPr id="6" name="Retângulo 5"/>
          <p:cNvSpPr/>
          <p:nvPr/>
        </p:nvSpPr>
        <p:spPr>
          <a:xfrm>
            <a:off x="7894268" y="2708920"/>
            <a:ext cx="4262264"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342900" indent="-342900" algn="just">
              <a:buFont typeface="Wingdings" panose="05000000000000000000" pitchFamily="2" charset="2"/>
              <a:buChar char="v"/>
            </a:pPr>
            <a:r>
              <a:rPr lang="pt-BR" i="1" dirty="0">
                <a:effectLst>
                  <a:outerShdw blurRad="38100" dist="38100" dir="2700000" algn="tl">
                    <a:srgbClr val="000000">
                      <a:alpha val="43137"/>
                    </a:srgbClr>
                  </a:outerShdw>
                </a:effectLst>
              </a:rPr>
              <a:t>Por ocasião da inscrição, o profissional deverá realizar a escolha prévia da modalidade de certificação que deseja ser submetido.</a:t>
            </a:r>
          </a:p>
        </p:txBody>
      </p:sp>
    </p:spTree>
    <p:extLst>
      <p:ext uri="{BB962C8B-B14F-4D97-AF65-F5344CB8AC3E}">
        <p14:creationId xmlns:p14="http://schemas.microsoft.com/office/powerpoint/2010/main" val="4095567181"/>
      </p:ext>
    </p:extLst>
  </p:cSld>
  <p:clrMapOvr>
    <a:masterClrMapping/>
  </p:clrMapOvr>
  <p:transition spd="slow">
    <p:circl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25</a:t>
            </a:fld>
            <a:endParaRPr lang="pt-BR" dirty="0"/>
          </a:p>
        </p:txBody>
      </p:sp>
      <p:sp>
        <p:nvSpPr>
          <p:cNvPr id="5" name="Retângulo 4"/>
          <p:cNvSpPr/>
          <p:nvPr/>
        </p:nvSpPr>
        <p:spPr>
          <a:xfrm>
            <a:off x="263352" y="620688"/>
            <a:ext cx="9433048" cy="55399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pt-BR" sz="3000" b="1" dirty="0">
                <a:solidFill>
                  <a:schemeClr val="bg1"/>
                </a:solidFill>
                <a:latin typeface="+mj-lt"/>
                <a:ea typeface="+mj-ea"/>
                <a:cs typeface="+mj-cs"/>
              </a:rPr>
              <a:t>EXAME POR PROVAS e TÍTULOS: Regras Gerais</a:t>
            </a:r>
          </a:p>
        </p:txBody>
      </p:sp>
      <p:graphicFrame>
        <p:nvGraphicFramePr>
          <p:cNvPr id="6" name="Diagrama 5"/>
          <p:cNvGraphicFramePr/>
          <p:nvPr/>
        </p:nvGraphicFramePr>
        <p:xfrm>
          <a:off x="1075668" y="897687"/>
          <a:ext cx="7808416" cy="3789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tângulo 6"/>
          <p:cNvSpPr/>
          <p:nvPr/>
        </p:nvSpPr>
        <p:spPr>
          <a:xfrm>
            <a:off x="9624392" y="966057"/>
            <a:ext cx="2402154" cy="5262979"/>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r>
              <a:rPr lang="pt-BR" sz="2800" b="1" dirty="0">
                <a:ea typeface="Calibri" panose="020F0502020204030204" pitchFamily="34" charset="0"/>
              </a:rPr>
              <a:t>“Composição do conceitos de Títulos”</a:t>
            </a:r>
            <a:r>
              <a:rPr lang="pt-BR" sz="2800" dirty="0">
                <a:ea typeface="Calibri" panose="020F0502020204030204" pitchFamily="34" charset="0"/>
              </a:rPr>
              <a:t>: formação acadêmica e a experiência profissional, com aderência às grandes áreas de atuação do RPPS.</a:t>
            </a:r>
          </a:p>
        </p:txBody>
      </p:sp>
      <p:pic>
        <p:nvPicPr>
          <p:cNvPr id="8" name="Imagem 7">
            <a:extLst>
              <a:ext uri="{FF2B5EF4-FFF2-40B4-BE49-F238E27FC236}">
                <a16:creationId xmlns:a16="http://schemas.microsoft.com/office/drawing/2014/main" id="{4B7D4476-34D4-4C17-8EC9-05BEBF64E282}"/>
              </a:ext>
            </a:extLst>
          </p:cNvPr>
          <p:cNvPicPr>
            <a:picLocks noChangeAspect="1"/>
          </p:cNvPicPr>
          <p:nvPr/>
        </p:nvPicPr>
        <p:blipFill>
          <a:blip r:embed="rId7"/>
          <a:stretch>
            <a:fillRect/>
          </a:stretch>
        </p:blipFill>
        <p:spPr>
          <a:xfrm>
            <a:off x="659396" y="3765741"/>
            <a:ext cx="8640960" cy="2955734"/>
          </a:xfrm>
          <a:prstGeom prst="rect">
            <a:avLst/>
          </a:prstGeom>
        </p:spPr>
      </p:pic>
    </p:spTree>
    <p:extLst>
      <p:ext uri="{BB962C8B-B14F-4D97-AF65-F5344CB8AC3E}">
        <p14:creationId xmlns:p14="http://schemas.microsoft.com/office/powerpoint/2010/main" val="2363129471"/>
      </p:ext>
    </p:extLst>
  </p:cSld>
  <p:clrMapOvr>
    <a:masterClrMapping/>
  </p:clrMapOvr>
  <p:transition spd="slow">
    <p:circl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p:cNvGraphicFramePr>
            <a:graphicFrameLocks noGrp="1"/>
          </p:cNvGraphicFramePr>
          <p:nvPr>
            <p:ph idx="1"/>
            <p:extLst>
              <p:ext uri="{D42A27DB-BD31-4B8C-83A1-F6EECF244321}">
                <p14:modId xmlns:p14="http://schemas.microsoft.com/office/powerpoint/2010/main" val="3881857204"/>
              </p:ext>
            </p:extLst>
          </p:nvPr>
        </p:nvGraphicFramePr>
        <p:xfrm>
          <a:off x="-2472952" y="1137642"/>
          <a:ext cx="13033448" cy="5524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26</a:t>
            </a:fld>
            <a:endParaRPr lang="pt-BR" dirty="0"/>
          </a:p>
        </p:txBody>
      </p:sp>
      <p:sp>
        <p:nvSpPr>
          <p:cNvPr id="6" name="CaixaDeTexto 5">
            <a:extLst>
              <a:ext uri="{FF2B5EF4-FFF2-40B4-BE49-F238E27FC236}">
                <a16:creationId xmlns:a16="http://schemas.microsoft.com/office/drawing/2014/main" id="{858F6AD3-E8DF-448A-94E7-C32077ACC359}"/>
              </a:ext>
            </a:extLst>
          </p:cNvPr>
          <p:cNvSpPr txBox="1"/>
          <p:nvPr/>
        </p:nvSpPr>
        <p:spPr>
          <a:xfrm>
            <a:off x="916374" y="476673"/>
            <a:ext cx="8780026" cy="50405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pt-BR"/>
            </a:defPPr>
            <a:lvl1pPr algn="ctr">
              <a:defRPr sz="3000" b="1">
                <a:solidFill>
                  <a:schemeClr val="bg1"/>
                </a:solidFill>
                <a:latin typeface="+mj-lt"/>
                <a:ea typeface="+mj-ea"/>
                <a:cs typeface="+mj-cs"/>
              </a:defRPr>
            </a:lvl1pPr>
          </a:lstStyle>
          <a:p>
            <a:r>
              <a:rPr lang="pt-BR" sz="2400" dirty="0"/>
              <a:t>PROGRAMA DE CERTIFICAÇÃO POR TEMPO NO CARGO OU FUNÇÃO</a:t>
            </a:r>
          </a:p>
        </p:txBody>
      </p:sp>
      <p:sp>
        <p:nvSpPr>
          <p:cNvPr id="7" name="Retângulo 6">
            <a:extLst>
              <a:ext uri="{FF2B5EF4-FFF2-40B4-BE49-F238E27FC236}">
                <a16:creationId xmlns:a16="http://schemas.microsoft.com/office/drawing/2014/main" id="{2F10BDCE-D441-418A-9556-EAB41307B49D}"/>
              </a:ext>
            </a:extLst>
          </p:cNvPr>
          <p:cNvSpPr/>
          <p:nvPr/>
        </p:nvSpPr>
        <p:spPr>
          <a:xfrm>
            <a:off x="7968208" y="1137642"/>
            <a:ext cx="3456384" cy="4524315"/>
          </a:xfrm>
          <a:prstGeom prst="rect">
            <a:avLst/>
          </a:prstGeom>
        </p:spPr>
        <p:txBody>
          <a:bodyPr wrap="square">
            <a:spAutoFit/>
          </a:bodyPr>
          <a:lstStyle/>
          <a:p>
            <a:pPr marL="257175" indent="-257175" algn="just">
              <a:buFont typeface="Wingdings" panose="05000000000000000000" pitchFamily="2" charset="2"/>
              <a:buChar char="ü"/>
            </a:pPr>
            <a:r>
              <a:rPr lang="pt-BR" sz="2400" dirty="0"/>
              <a:t>Certificação transitória, p/ 1ª certificação dos conselheiros que tomaram posse até 31/03/2022 e p/ dirigentes, gestor de recursos e membros do comitê de investimentos há pelo menos 4 anos (antes de 27/04/2020)</a:t>
            </a:r>
          </a:p>
        </p:txBody>
      </p:sp>
      <p:graphicFrame>
        <p:nvGraphicFramePr>
          <p:cNvPr id="8" name="Diagrama 7">
            <a:extLst>
              <a:ext uri="{FF2B5EF4-FFF2-40B4-BE49-F238E27FC236}">
                <a16:creationId xmlns:a16="http://schemas.microsoft.com/office/drawing/2014/main" id="{476B72B1-9212-4555-B3AA-E5823776A619}"/>
              </a:ext>
            </a:extLst>
          </p:cNvPr>
          <p:cNvGraphicFramePr/>
          <p:nvPr>
            <p:extLst>
              <p:ext uri="{D42A27DB-BD31-4B8C-83A1-F6EECF244321}">
                <p14:modId xmlns:p14="http://schemas.microsoft.com/office/powerpoint/2010/main" val="3202765051"/>
              </p:ext>
            </p:extLst>
          </p:nvPr>
        </p:nvGraphicFramePr>
        <p:xfrm>
          <a:off x="47328" y="1137643"/>
          <a:ext cx="12025336" cy="55838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4653033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a:extLst>
              <a:ext uri="{FF2B5EF4-FFF2-40B4-BE49-F238E27FC236}">
                <a16:creationId xmlns:a16="http://schemas.microsoft.com/office/drawing/2014/main" id="{DFFB77A3-93C8-4B5A-98BA-09A4226194D0}"/>
              </a:ext>
            </a:extLst>
          </p:cNvPr>
          <p:cNvSpPr>
            <a:spLocks noGrp="1"/>
          </p:cNvSpPr>
          <p:nvPr>
            <p:ph type="sldNum" sz="quarter" idx="12"/>
          </p:nvPr>
        </p:nvSpPr>
        <p:spPr/>
        <p:txBody>
          <a:bodyPr/>
          <a:lstStyle/>
          <a:p>
            <a:pPr>
              <a:defRPr/>
            </a:pPr>
            <a:fld id="{7A2F3EFF-9904-46D8-B353-A03427DBF4F0}" type="slidenum">
              <a:rPr lang="pt-BR" smtClean="0"/>
              <a:pPr>
                <a:defRPr/>
              </a:pPr>
              <a:t>27</a:t>
            </a:fld>
            <a:endParaRPr lang="pt-BR" dirty="0"/>
          </a:p>
        </p:txBody>
      </p:sp>
      <p:graphicFrame>
        <p:nvGraphicFramePr>
          <p:cNvPr id="2" name="Tabela 2">
            <a:extLst>
              <a:ext uri="{FF2B5EF4-FFF2-40B4-BE49-F238E27FC236}">
                <a16:creationId xmlns:a16="http://schemas.microsoft.com/office/drawing/2014/main" id="{0B022537-364A-49B6-903E-3EC9AF506AEE}"/>
              </a:ext>
            </a:extLst>
          </p:cNvPr>
          <p:cNvGraphicFramePr>
            <a:graphicFrameLocks noGrp="1"/>
          </p:cNvGraphicFramePr>
          <p:nvPr>
            <p:extLst>
              <p:ext uri="{D42A27DB-BD31-4B8C-83A1-F6EECF244321}">
                <p14:modId xmlns:p14="http://schemas.microsoft.com/office/powerpoint/2010/main" val="3412707015"/>
              </p:ext>
            </p:extLst>
          </p:nvPr>
        </p:nvGraphicFramePr>
        <p:xfrm>
          <a:off x="191344" y="908720"/>
          <a:ext cx="11809312" cy="5004974"/>
        </p:xfrm>
        <a:graphic>
          <a:graphicData uri="http://schemas.openxmlformats.org/drawingml/2006/table">
            <a:tbl>
              <a:tblPr firstRow="1" bandRow="1">
                <a:tableStyleId>{5C22544A-7EE6-4342-B048-85BDC9FD1C3A}</a:tableStyleId>
              </a:tblPr>
              <a:tblGrid>
                <a:gridCol w="2232248">
                  <a:extLst>
                    <a:ext uri="{9D8B030D-6E8A-4147-A177-3AD203B41FA5}">
                      <a16:colId xmlns:a16="http://schemas.microsoft.com/office/drawing/2014/main" val="417086362"/>
                    </a:ext>
                  </a:extLst>
                </a:gridCol>
                <a:gridCol w="1512168">
                  <a:extLst>
                    <a:ext uri="{9D8B030D-6E8A-4147-A177-3AD203B41FA5}">
                      <a16:colId xmlns:a16="http://schemas.microsoft.com/office/drawing/2014/main" val="1046149956"/>
                    </a:ext>
                  </a:extLst>
                </a:gridCol>
                <a:gridCol w="1944216">
                  <a:extLst>
                    <a:ext uri="{9D8B030D-6E8A-4147-A177-3AD203B41FA5}">
                      <a16:colId xmlns:a16="http://schemas.microsoft.com/office/drawing/2014/main" val="1253769738"/>
                    </a:ext>
                  </a:extLst>
                </a:gridCol>
                <a:gridCol w="2520280">
                  <a:extLst>
                    <a:ext uri="{9D8B030D-6E8A-4147-A177-3AD203B41FA5}">
                      <a16:colId xmlns:a16="http://schemas.microsoft.com/office/drawing/2014/main" val="550555270"/>
                    </a:ext>
                  </a:extLst>
                </a:gridCol>
                <a:gridCol w="3600400">
                  <a:extLst>
                    <a:ext uri="{9D8B030D-6E8A-4147-A177-3AD203B41FA5}">
                      <a16:colId xmlns:a16="http://schemas.microsoft.com/office/drawing/2014/main" val="1527219090"/>
                    </a:ext>
                  </a:extLst>
                </a:gridCol>
              </a:tblGrid>
              <a:tr h="0">
                <a:tc rowSpan="2">
                  <a:txBody>
                    <a:bodyPr/>
                    <a:lstStyle/>
                    <a:p>
                      <a:pPr algn="ctr"/>
                      <a:r>
                        <a:rPr lang="pt-BR" b="1" dirty="0"/>
                        <a:t>Profissional</a:t>
                      </a:r>
                    </a:p>
                  </a:txBody>
                  <a:tcPr anchor="ctr">
                    <a:lnR w="38100" cap="flat" cmpd="sng" algn="ctr">
                      <a:solidFill>
                        <a:schemeClr val="bg1"/>
                      </a:solidFill>
                      <a:prstDash val="solid"/>
                      <a:round/>
                      <a:headEnd type="none" w="med" len="med"/>
                      <a:tailEnd type="none" w="med" len="med"/>
                    </a:lnR>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b="1" dirty="0"/>
                        <a:t>Nível da certificação</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gridSpan="3">
                  <a:txBody>
                    <a:bodyPr/>
                    <a:lstStyle/>
                    <a:p>
                      <a:pPr algn="ctr"/>
                      <a:r>
                        <a:rPr lang="pt-BR" b="1" dirty="0"/>
                        <a:t>Tipos de certificação </a:t>
                      </a:r>
                    </a:p>
                    <a:p>
                      <a:pPr algn="ctr"/>
                      <a:r>
                        <a:rPr lang="pt-BR" b="1" dirty="0"/>
                        <a:t>(quantidade de questões, aproveitamento mínimo)</a:t>
                      </a:r>
                    </a:p>
                  </a:txBody>
                  <a:tcPr>
                    <a:lnL w="38100" cap="flat" cmpd="sng" algn="ctr">
                      <a:solidFill>
                        <a:schemeClr val="bg1"/>
                      </a:solidFill>
                      <a:prstDash val="solid"/>
                      <a:round/>
                      <a:headEnd type="none" w="med" len="med"/>
                      <a:tailEnd type="none" w="med" len="med"/>
                    </a:lnL>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2406033816"/>
                  </a:ext>
                </a:extLst>
              </a:tr>
              <a:tr h="615854">
                <a:tc vMerge="1">
                  <a:txBody>
                    <a:bodyPr/>
                    <a:lstStyle/>
                    <a:p>
                      <a:pPr algn="ctr"/>
                      <a:endParaRPr lang="pt-BR" b="1" dirty="0"/>
                    </a:p>
                  </a:txBody>
                  <a:tcPr/>
                </a:tc>
                <a:tc vMerge="1">
                  <a:txBody>
                    <a:bodyPr/>
                    <a:lstStyle/>
                    <a:p>
                      <a:pPr algn="ctr"/>
                      <a:endParaRPr lang="pt-BR" b="1" dirty="0"/>
                    </a:p>
                  </a:txBody>
                  <a:tcPr/>
                </a:tc>
                <a:tc>
                  <a:txBody>
                    <a:bodyPr/>
                    <a:lstStyle/>
                    <a:p>
                      <a:pPr algn="ctr"/>
                      <a:r>
                        <a:rPr lang="pt-BR" b="1" dirty="0">
                          <a:solidFill>
                            <a:schemeClr val="bg1"/>
                          </a:solidFill>
                        </a:rPr>
                        <a:t>Provas</a:t>
                      </a:r>
                    </a:p>
                  </a:txBody>
                  <a:tcPr anchor="ctr">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pt-BR" b="1" dirty="0">
                          <a:solidFill>
                            <a:schemeClr val="bg1"/>
                          </a:solidFill>
                        </a:rPr>
                        <a:t>Provas e Títulos</a:t>
                      </a:r>
                    </a:p>
                  </a:txBody>
                  <a:tcPr anchor="ctr">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pt-BR" b="1" dirty="0">
                          <a:solidFill>
                            <a:schemeClr val="bg1"/>
                          </a:solidFill>
                        </a:rPr>
                        <a:t>Por tempo no cargo ou função</a:t>
                      </a:r>
                    </a:p>
                  </a:txBody>
                  <a:tcPr anchor="ctr">
                    <a:lnB w="381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904293843"/>
                  </a:ext>
                </a:extLst>
              </a:tr>
              <a:tr h="879792">
                <a:tc rowSpan="3">
                  <a:txBody>
                    <a:bodyPr/>
                    <a:lstStyle/>
                    <a:p>
                      <a:r>
                        <a:rPr lang="pt-BR" b="1" dirty="0"/>
                        <a:t>Dirigentes</a:t>
                      </a:r>
                    </a:p>
                  </a:txBody>
                  <a:tcPr>
                    <a:lnB w="381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pt-BR" b="1" dirty="0"/>
                        <a:t>Básico</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60 questões, 30 acertos (50%)</a:t>
                      </a:r>
                    </a:p>
                  </a:txBody>
                  <a:tcPr>
                    <a:lnT w="38100" cap="flat" cmpd="sng" algn="ctr">
                      <a:solidFill>
                        <a:schemeClr val="bg1"/>
                      </a:solidFill>
                      <a:prstDash val="solid"/>
                      <a:round/>
                      <a:headEnd type="none" w="med" len="med"/>
                      <a:tailEnd type="none" w="med" len="med"/>
                    </a:lnT>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60 questões,  25 acertos + 5 pontos de títulos</a:t>
                      </a:r>
                    </a:p>
                  </a:txBody>
                  <a:tcPr>
                    <a:lnT w="38100" cap="flat" cmpd="sng" algn="ctr">
                      <a:solidFill>
                        <a:schemeClr val="bg1"/>
                      </a:solidFill>
                      <a:prstDash val="solid"/>
                      <a:round/>
                      <a:headEnd type="none" w="med" len="med"/>
                      <a:tailEnd type="none" w="med" len="med"/>
                    </a:lnT>
                    <a:solidFill>
                      <a:schemeClr val="bg1">
                        <a:lumMod val="85000"/>
                      </a:schemeClr>
                    </a:solidFill>
                  </a:tcPr>
                </a:tc>
                <a:tc>
                  <a:txBody>
                    <a:bodyPr/>
                    <a:lstStyle/>
                    <a:p>
                      <a:r>
                        <a:rPr lang="pt-BR" dirty="0"/>
                        <a:t>60 questões, acerto mínimo de 25 (bônus de 20%) + 5 créditos no programa de qualificação continuada (bônus de 20%)</a:t>
                      </a:r>
                    </a:p>
                  </a:txBody>
                  <a:tcPr>
                    <a:lnT w="38100" cap="flat" cmpd="sng" algn="ctr">
                      <a:solidFill>
                        <a:schemeClr val="bg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441210641"/>
                  </a:ext>
                </a:extLst>
              </a:tr>
              <a:tr h="356804">
                <a:tc vMerge="1">
                  <a:txBody>
                    <a:bodyPr/>
                    <a:lstStyle/>
                    <a:p>
                      <a:endParaRPr lang="pt-BR" dirty="0"/>
                    </a:p>
                  </a:txBody>
                  <a:tcPr/>
                </a:tc>
                <a:tc>
                  <a:txBody>
                    <a:bodyPr/>
                    <a:lstStyle/>
                    <a:p>
                      <a:r>
                        <a:rPr lang="pt-BR" b="1" dirty="0"/>
                        <a:t>Intermediário</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70; 49 (70%)</a:t>
                      </a:r>
                    </a:p>
                  </a:txBody>
                  <a:tcPr>
                    <a:solidFill>
                      <a:schemeClr val="bg1">
                        <a:lumMod val="85000"/>
                      </a:schemeClr>
                    </a:solidFill>
                  </a:tcPr>
                </a:tc>
                <a:tc>
                  <a:txBody>
                    <a:bodyPr/>
                    <a:lstStyle/>
                    <a:p>
                      <a:r>
                        <a:rPr lang="pt-BR" dirty="0"/>
                        <a:t>70; 41 + 8</a:t>
                      </a:r>
                    </a:p>
                  </a:txBody>
                  <a:tcPr>
                    <a:solidFill>
                      <a:schemeClr val="bg1">
                        <a:lumMod val="85000"/>
                      </a:schemeClr>
                    </a:solidFill>
                  </a:tcPr>
                </a:tc>
                <a:tc>
                  <a:txBody>
                    <a:bodyPr/>
                    <a:lstStyle/>
                    <a:p>
                      <a:r>
                        <a:rPr lang="pt-BR" dirty="0"/>
                        <a:t>70; 41 + 8 créditos</a:t>
                      </a:r>
                    </a:p>
                  </a:txBody>
                  <a:tcPr>
                    <a:solidFill>
                      <a:schemeClr val="bg1">
                        <a:lumMod val="85000"/>
                      </a:schemeClr>
                    </a:solidFill>
                  </a:tcPr>
                </a:tc>
                <a:extLst>
                  <a:ext uri="{0D108BD9-81ED-4DB2-BD59-A6C34878D82A}">
                    <a16:rowId xmlns:a16="http://schemas.microsoft.com/office/drawing/2014/main" val="721666744"/>
                  </a:ext>
                </a:extLst>
              </a:tr>
              <a:tr h="356804">
                <a:tc vMerge="1">
                  <a:txBody>
                    <a:bodyPr/>
                    <a:lstStyle/>
                    <a:p>
                      <a:endParaRPr lang="pt-BR" dirty="0"/>
                    </a:p>
                  </a:txBody>
                  <a:tcPr/>
                </a:tc>
                <a:tc>
                  <a:txBody>
                    <a:bodyPr/>
                    <a:lstStyle/>
                    <a:p>
                      <a:r>
                        <a:rPr lang="pt-BR" b="1" dirty="0"/>
                        <a:t>Avançado</a:t>
                      </a:r>
                    </a:p>
                  </a:txBody>
                  <a:tcPr>
                    <a:lnB w="381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pt-BR" dirty="0"/>
                        <a:t>80; 56 (70%)</a:t>
                      </a:r>
                    </a:p>
                  </a:txBody>
                  <a:tcPr>
                    <a:lnB w="381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pt-BR" dirty="0"/>
                        <a:t>80; 47 + 9</a:t>
                      </a:r>
                    </a:p>
                  </a:txBody>
                  <a:tcPr>
                    <a:lnB w="381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pt-BR" dirty="0"/>
                        <a:t>80; 47 + 9 créditos</a:t>
                      </a:r>
                    </a:p>
                  </a:txBody>
                  <a:tcPr>
                    <a:lnB w="381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22154586"/>
                  </a:ext>
                </a:extLst>
              </a:tr>
              <a:tr h="35680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t>Membros Conselhos Deliberativo e Fiscal</a:t>
                      </a:r>
                    </a:p>
                  </a:txBody>
                  <a:tcP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r>
                        <a:rPr lang="pt-BR" b="1" dirty="0"/>
                        <a:t>Básico</a:t>
                      </a:r>
                    </a:p>
                  </a:txBody>
                  <a:tcPr>
                    <a:lnT w="38100" cap="flat" cmpd="sng" algn="ctr">
                      <a:solidFill>
                        <a:schemeClr val="bg1"/>
                      </a:solidFill>
                      <a:prstDash val="solid"/>
                      <a:round/>
                      <a:headEnd type="none" w="med" len="med"/>
                      <a:tailEnd type="none" w="med" len="med"/>
                    </a:lnT>
                    <a:solidFill>
                      <a:schemeClr val="accent6">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50; 25 (50%) </a:t>
                      </a:r>
                    </a:p>
                  </a:txBody>
                  <a:tcPr>
                    <a:lnT w="38100" cap="flat" cmpd="sng" algn="ctr">
                      <a:solidFill>
                        <a:schemeClr val="bg1"/>
                      </a:solidFill>
                      <a:prstDash val="solid"/>
                      <a:round/>
                      <a:headEnd type="none" w="med" len="med"/>
                      <a:tailEnd type="none" w="med" len="med"/>
                    </a:lnT>
                    <a:solidFill>
                      <a:schemeClr val="accent6">
                        <a:lumMod val="60000"/>
                        <a:lumOff val="40000"/>
                      </a:schemeClr>
                    </a:solidFill>
                  </a:tcPr>
                </a:tc>
                <a:tc>
                  <a:txBody>
                    <a:bodyPr/>
                    <a:lstStyle/>
                    <a:p>
                      <a:r>
                        <a:rPr lang="pt-BR" dirty="0"/>
                        <a:t>50; 21 + 4</a:t>
                      </a:r>
                    </a:p>
                  </a:txBody>
                  <a:tcPr>
                    <a:lnT w="38100" cap="flat" cmpd="sng" algn="ctr">
                      <a:solidFill>
                        <a:schemeClr val="bg1"/>
                      </a:solidFill>
                      <a:prstDash val="solid"/>
                      <a:round/>
                      <a:headEnd type="none" w="med" len="med"/>
                      <a:tailEnd type="none" w="med" len="med"/>
                    </a:lnT>
                    <a:solidFill>
                      <a:schemeClr val="accent6">
                        <a:lumMod val="60000"/>
                        <a:lumOff val="40000"/>
                      </a:schemeClr>
                    </a:solidFill>
                  </a:tcPr>
                </a:tc>
                <a:tc>
                  <a:txBody>
                    <a:bodyPr/>
                    <a:lstStyle/>
                    <a:p>
                      <a:r>
                        <a:rPr lang="pt-BR" dirty="0"/>
                        <a:t>50; 21 + 4 créditos</a:t>
                      </a:r>
                    </a:p>
                  </a:txBody>
                  <a:tcPr>
                    <a:lnT w="38100" cap="flat" cmpd="sng" algn="ctr">
                      <a:solidFill>
                        <a:schemeClr val="bg1"/>
                      </a:solidFill>
                      <a:prstDash val="solid"/>
                      <a:round/>
                      <a:headEnd type="none" w="med" len="med"/>
                      <a:tailEnd type="none" w="med" len="med"/>
                    </a:lnT>
                    <a:solidFill>
                      <a:schemeClr val="accent6">
                        <a:lumMod val="60000"/>
                        <a:lumOff val="40000"/>
                      </a:schemeClr>
                    </a:solidFill>
                  </a:tcPr>
                </a:tc>
                <a:extLst>
                  <a:ext uri="{0D108BD9-81ED-4DB2-BD59-A6C34878D82A}">
                    <a16:rowId xmlns:a16="http://schemas.microsoft.com/office/drawing/2014/main" val="2289482415"/>
                  </a:ext>
                </a:extLst>
              </a:tr>
              <a:tr h="308560">
                <a:tc vMerge="1">
                  <a:txBody>
                    <a:bodyPr/>
                    <a:lstStyle/>
                    <a:p>
                      <a:endParaRPr lang="pt-BR" dirty="0"/>
                    </a:p>
                  </a:txBody>
                  <a:tcPr/>
                </a:tc>
                <a:tc>
                  <a:txBody>
                    <a:bodyPr/>
                    <a:lstStyle/>
                    <a:p>
                      <a:r>
                        <a:rPr lang="pt-BR" b="1" dirty="0"/>
                        <a:t>Intermediário</a:t>
                      </a:r>
                    </a:p>
                  </a:txBody>
                  <a:tcPr>
                    <a:lnB w="3810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r>
                        <a:rPr lang="pt-BR" dirty="0"/>
                        <a:t>60; 42 (70%)</a:t>
                      </a:r>
                    </a:p>
                  </a:txBody>
                  <a:tcPr>
                    <a:lnB w="3810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r>
                        <a:rPr lang="pt-BR" dirty="0"/>
                        <a:t>60; 35 +7 </a:t>
                      </a:r>
                    </a:p>
                  </a:txBody>
                  <a:tcPr>
                    <a:lnB w="3810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r>
                        <a:rPr lang="pt-BR" dirty="0"/>
                        <a:t>60; 35 + 7 créditos</a:t>
                      </a:r>
                    </a:p>
                  </a:txBody>
                  <a:tcPr>
                    <a:lnB w="38100" cap="flat" cmpd="sng" algn="ctr">
                      <a:solidFill>
                        <a:schemeClr val="bg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678849805"/>
                  </a:ext>
                </a:extLst>
              </a:tr>
              <a:tr h="356804">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solidFill>
                            <a:schemeClr val="bg1"/>
                          </a:solidFill>
                        </a:rPr>
                        <a:t>Gestor de Recursos e membros de comitês de investimento</a:t>
                      </a:r>
                    </a:p>
                  </a:txBody>
                  <a:tcPr>
                    <a:lnT w="38100" cap="flat" cmpd="sng" algn="ctr">
                      <a:solidFill>
                        <a:schemeClr val="bg1"/>
                      </a:solidFill>
                      <a:prstDash val="solid"/>
                      <a:round/>
                      <a:headEnd type="none" w="med" len="med"/>
                      <a:tailEnd type="none" w="med" len="med"/>
                    </a:lnT>
                    <a:solidFill>
                      <a:schemeClr val="bg1">
                        <a:lumMod val="50000"/>
                      </a:schemeClr>
                    </a:solidFill>
                  </a:tcPr>
                </a:tc>
                <a:tc>
                  <a:txBody>
                    <a:bodyPr/>
                    <a:lstStyle/>
                    <a:p>
                      <a:r>
                        <a:rPr lang="pt-BR" b="1" dirty="0">
                          <a:solidFill>
                            <a:schemeClr val="bg1"/>
                          </a:solidFill>
                        </a:rPr>
                        <a:t>Básico</a:t>
                      </a:r>
                    </a:p>
                  </a:txBody>
                  <a:tcPr>
                    <a:lnT w="38100" cap="flat" cmpd="sng" algn="ctr">
                      <a:solidFill>
                        <a:schemeClr val="bg1"/>
                      </a:solidFill>
                      <a:prstDash val="solid"/>
                      <a:round/>
                      <a:headEnd type="none" w="med" len="med"/>
                      <a:tailEnd type="none" w="med" len="med"/>
                    </a:lnT>
                    <a:solidFill>
                      <a:schemeClr val="bg1">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solidFill>
                            <a:schemeClr val="bg1"/>
                          </a:solidFill>
                        </a:rPr>
                        <a:t>60; 30 (50%) </a:t>
                      </a:r>
                    </a:p>
                  </a:txBody>
                  <a:tcPr>
                    <a:lnT w="38100" cap="flat" cmpd="sng" algn="ctr">
                      <a:solidFill>
                        <a:schemeClr val="bg1"/>
                      </a:solidFill>
                      <a:prstDash val="solid"/>
                      <a:round/>
                      <a:headEnd type="none" w="med" len="med"/>
                      <a:tailEnd type="none" w="med" len="med"/>
                    </a:lnT>
                    <a:solidFill>
                      <a:schemeClr val="bg1">
                        <a:lumMod val="50000"/>
                      </a:schemeClr>
                    </a:solidFill>
                  </a:tcPr>
                </a:tc>
                <a:tc>
                  <a:txBody>
                    <a:bodyPr/>
                    <a:lstStyle/>
                    <a:p>
                      <a:r>
                        <a:rPr lang="pt-BR" b="1" dirty="0">
                          <a:solidFill>
                            <a:schemeClr val="bg1"/>
                          </a:solidFill>
                        </a:rPr>
                        <a:t>60; 25 + 5</a:t>
                      </a:r>
                    </a:p>
                  </a:txBody>
                  <a:tcPr>
                    <a:lnT w="38100" cap="flat" cmpd="sng" algn="ctr">
                      <a:solidFill>
                        <a:schemeClr val="bg1"/>
                      </a:solidFill>
                      <a:prstDash val="solid"/>
                      <a:round/>
                      <a:headEnd type="none" w="med" len="med"/>
                      <a:tailEnd type="none" w="med" len="med"/>
                    </a:lnT>
                    <a:solidFill>
                      <a:schemeClr val="bg1">
                        <a:lumMod val="50000"/>
                      </a:schemeClr>
                    </a:solidFill>
                  </a:tcPr>
                </a:tc>
                <a:tc>
                  <a:txBody>
                    <a:bodyPr/>
                    <a:lstStyle/>
                    <a:p>
                      <a:r>
                        <a:rPr lang="pt-BR" b="1" dirty="0">
                          <a:solidFill>
                            <a:schemeClr val="bg1"/>
                          </a:solidFill>
                        </a:rPr>
                        <a:t>60; 25 + 5 créditos</a:t>
                      </a:r>
                    </a:p>
                  </a:txBody>
                  <a:tcPr>
                    <a:lnT w="38100" cap="flat" cmpd="sng" algn="ctr">
                      <a:solidFill>
                        <a:schemeClr val="bg1"/>
                      </a:solidFill>
                      <a:prstDash val="solid"/>
                      <a:round/>
                      <a:headEnd type="none" w="med" len="med"/>
                      <a:tailEnd type="none" w="med" len="med"/>
                    </a:lnT>
                    <a:solidFill>
                      <a:schemeClr val="bg1">
                        <a:lumMod val="50000"/>
                      </a:schemeClr>
                    </a:solidFill>
                  </a:tcPr>
                </a:tc>
                <a:extLst>
                  <a:ext uri="{0D108BD9-81ED-4DB2-BD59-A6C34878D82A}">
                    <a16:rowId xmlns:a16="http://schemas.microsoft.com/office/drawing/2014/main" val="2443053186"/>
                  </a:ext>
                </a:extLst>
              </a:tr>
              <a:tr h="356804">
                <a:tc vMerge="1">
                  <a:txBody>
                    <a:bodyPr/>
                    <a:lstStyle/>
                    <a:p>
                      <a:endParaRPr lang="pt-BR" dirty="0"/>
                    </a:p>
                  </a:txBody>
                  <a:tcPr/>
                </a:tc>
                <a:tc>
                  <a:txBody>
                    <a:bodyPr/>
                    <a:lstStyle/>
                    <a:p>
                      <a:r>
                        <a:rPr lang="pt-BR" b="1" dirty="0">
                          <a:solidFill>
                            <a:schemeClr val="bg1"/>
                          </a:solidFill>
                        </a:rPr>
                        <a:t>Intermediário</a:t>
                      </a:r>
                    </a:p>
                  </a:txBody>
                  <a:tcPr>
                    <a:solidFill>
                      <a:schemeClr val="bg1">
                        <a:lumMod val="50000"/>
                      </a:schemeClr>
                    </a:solidFill>
                  </a:tcPr>
                </a:tc>
                <a:tc>
                  <a:txBody>
                    <a:bodyPr/>
                    <a:lstStyle/>
                    <a:p>
                      <a:r>
                        <a:rPr lang="pt-BR" b="1" dirty="0">
                          <a:solidFill>
                            <a:schemeClr val="bg1"/>
                          </a:solidFill>
                        </a:rPr>
                        <a:t>70; 49 (70%)</a:t>
                      </a:r>
                    </a:p>
                  </a:txBody>
                  <a:tcPr>
                    <a:solidFill>
                      <a:schemeClr val="bg1">
                        <a:lumMod val="50000"/>
                      </a:schemeClr>
                    </a:solidFill>
                  </a:tcPr>
                </a:tc>
                <a:tc>
                  <a:txBody>
                    <a:bodyPr/>
                    <a:lstStyle/>
                    <a:p>
                      <a:r>
                        <a:rPr lang="pt-BR" b="1" dirty="0">
                          <a:solidFill>
                            <a:schemeClr val="bg1"/>
                          </a:solidFill>
                        </a:rPr>
                        <a:t>70; 41 + 8</a:t>
                      </a:r>
                    </a:p>
                  </a:txBody>
                  <a:tcPr>
                    <a:solidFill>
                      <a:schemeClr val="bg1">
                        <a:lumMod val="50000"/>
                      </a:schemeClr>
                    </a:solidFill>
                  </a:tcPr>
                </a:tc>
                <a:tc>
                  <a:txBody>
                    <a:bodyPr/>
                    <a:lstStyle/>
                    <a:p>
                      <a:r>
                        <a:rPr lang="pt-BR" b="1" dirty="0">
                          <a:solidFill>
                            <a:schemeClr val="bg1"/>
                          </a:solidFill>
                        </a:rPr>
                        <a:t>70; 41 + 8 créditos</a:t>
                      </a:r>
                    </a:p>
                  </a:txBody>
                  <a:tcPr>
                    <a:solidFill>
                      <a:schemeClr val="bg1">
                        <a:lumMod val="50000"/>
                      </a:schemeClr>
                    </a:solidFill>
                  </a:tcPr>
                </a:tc>
                <a:extLst>
                  <a:ext uri="{0D108BD9-81ED-4DB2-BD59-A6C34878D82A}">
                    <a16:rowId xmlns:a16="http://schemas.microsoft.com/office/drawing/2014/main" val="3202637193"/>
                  </a:ext>
                </a:extLst>
              </a:tr>
              <a:tr h="353911">
                <a:tc vMerge="1">
                  <a:txBody>
                    <a:bodyPr/>
                    <a:lstStyle/>
                    <a:p>
                      <a:endParaRPr lang="pt-BR" dirty="0"/>
                    </a:p>
                  </a:txBody>
                  <a:tcPr/>
                </a:tc>
                <a:tc>
                  <a:txBody>
                    <a:bodyPr/>
                    <a:lstStyle/>
                    <a:p>
                      <a:r>
                        <a:rPr lang="pt-BR" b="1" dirty="0">
                          <a:solidFill>
                            <a:schemeClr val="bg1"/>
                          </a:solidFill>
                        </a:rPr>
                        <a:t>Avançado</a:t>
                      </a:r>
                    </a:p>
                  </a:txBody>
                  <a:tcPr>
                    <a:solidFill>
                      <a:schemeClr val="bg1">
                        <a:lumMod val="50000"/>
                      </a:schemeClr>
                    </a:solidFill>
                  </a:tcPr>
                </a:tc>
                <a:tc>
                  <a:txBody>
                    <a:bodyPr/>
                    <a:lstStyle/>
                    <a:p>
                      <a:r>
                        <a:rPr lang="pt-BR" b="1" dirty="0">
                          <a:solidFill>
                            <a:schemeClr val="bg1"/>
                          </a:solidFill>
                        </a:rPr>
                        <a:t>80; 56 (70%)</a:t>
                      </a:r>
                    </a:p>
                  </a:txBody>
                  <a:tcPr>
                    <a:solidFill>
                      <a:schemeClr val="bg1">
                        <a:lumMod val="50000"/>
                      </a:schemeClr>
                    </a:solidFill>
                  </a:tcPr>
                </a:tc>
                <a:tc>
                  <a:txBody>
                    <a:bodyPr/>
                    <a:lstStyle/>
                    <a:p>
                      <a:r>
                        <a:rPr lang="pt-BR" b="1" dirty="0">
                          <a:solidFill>
                            <a:schemeClr val="bg1"/>
                          </a:solidFill>
                        </a:rPr>
                        <a:t>80; 47 + 9</a:t>
                      </a:r>
                    </a:p>
                  </a:txBody>
                  <a:tcPr>
                    <a:solidFill>
                      <a:schemeClr val="bg1">
                        <a:lumMod val="50000"/>
                      </a:schemeClr>
                    </a:solidFill>
                  </a:tcPr>
                </a:tc>
                <a:tc>
                  <a:txBody>
                    <a:bodyPr/>
                    <a:lstStyle/>
                    <a:p>
                      <a:r>
                        <a:rPr lang="pt-BR" b="1" dirty="0">
                          <a:solidFill>
                            <a:schemeClr val="bg1"/>
                          </a:solidFill>
                        </a:rPr>
                        <a:t>80; 47 + 9 créditos</a:t>
                      </a:r>
                    </a:p>
                  </a:txBody>
                  <a:tcPr>
                    <a:solidFill>
                      <a:schemeClr val="bg1">
                        <a:lumMod val="50000"/>
                      </a:schemeClr>
                    </a:solidFill>
                  </a:tcPr>
                </a:tc>
                <a:extLst>
                  <a:ext uri="{0D108BD9-81ED-4DB2-BD59-A6C34878D82A}">
                    <a16:rowId xmlns:a16="http://schemas.microsoft.com/office/drawing/2014/main" val="158853929"/>
                  </a:ext>
                </a:extLst>
              </a:tr>
            </a:tbl>
          </a:graphicData>
        </a:graphic>
      </p:graphicFrame>
    </p:spTree>
    <p:extLst>
      <p:ext uri="{BB962C8B-B14F-4D97-AF65-F5344CB8AC3E}">
        <p14:creationId xmlns:p14="http://schemas.microsoft.com/office/powerpoint/2010/main" val="1352087670"/>
      </p:ext>
    </p:extLst>
  </p:cSld>
  <p:clrMapOvr>
    <a:masterClrMapping/>
  </p:clrMapOvr>
  <p:transition spd="slow">
    <p:circl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28</a:t>
            </a:fld>
            <a:endParaRPr lang="pt-BR" dirty="0"/>
          </a:p>
        </p:txBody>
      </p:sp>
      <p:sp>
        <p:nvSpPr>
          <p:cNvPr id="5" name="Retângulo 4"/>
          <p:cNvSpPr/>
          <p:nvPr/>
        </p:nvSpPr>
        <p:spPr>
          <a:xfrm>
            <a:off x="551384" y="476672"/>
            <a:ext cx="9289032" cy="46166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pt-BR" sz="2400" b="1" dirty="0">
                <a:solidFill>
                  <a:schemeClr val="bg1"/>
                </a:solidFill>
                <a:latin typeface="+mj-lt"/>
                <a:ea typeface="+mj-ea"/>
                <a:cs typeface="+mj-cs"/>
              </a:rPr>
              <a:t>PROGRAMA DE QUALIFICAÇÃO CONTINUADA</a:t>
            </a:r>
          </a:p>
        </p:txBody>
      </p:sp>
      <p:graphicFrame>
        <p:nvGraphicFramePr>
          <p:cNvPr id="6" name="Diagrama 5"/>
          <p:cNvGraphicFramePr/>
          <p:nvPr>
            <p:extLst>
              <p:ext uri="{D42A27DB-BD31-4B8C-83A1-F6EECF244321}">
                <p14:modId xmlns:p14="http://schemas.microsoft.com/office/powerpoint/2010/main" val="1547653273"/>
              </p:ext>
            </p:extLst>
          </p:nvPr>
        </p:nvGraphicFramePr>
        <p:xfrm>
          <a:off x="263352" y="1124744"/>
          <a:ext cx="11665296"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1226871"/>
      </p:ext>
    </p:extLst>
  </p:cSld>
  <p:clrMapOvr>
    <a:masterClrMapping/>
  </p:clrMapOvr>
  <p:transition spd="slow">
    <p:circl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29</a:t>
            </a:fld>
            <a:endParaRPr lang="pt-BR" dirty="0"/>
          </a:p>
        </p:txBody>
      </p:sp>
      <p:graphicFrame>
        <p:nvGraphicFramePr>
          <p:cNvPr id="6" name="Diagrama 5"/>
          <p:cNvGraphicFramePr/>
          <p:nvPr>
            <p:extLst>
              <p:ext uri="{D42A27DB-BD31-4B8C-83A1-F6EECF244321}">
                <p14:modId xmlns:p14="http://schemas.microsoft.com/office/powerpoint/2010/main" val="2601334333"/>
              </p:ext>
            </p:extLst>
          </p:nvPr>
        </p:nvGraphicFramePr>
        <p:xfrm>
          <a:off x="479376" y="138377"/>
          <a:ext cx="11449272" cy="396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m 4">
            <a:extLst>
              <a:ext uri="{FF2B5EF4-FFF2-40B4-BE49-F238E27FC236}">
                <a16:creationId xmlns:a16="http://schemas.microsoft.com/office/drawing/2014/main" id="{4117EF9C-30C0-462F-8F8B-65ADCCD90829}"/>
              </a:ext>
            </a:extLst>
          </p:cNvPr>
          <p:cNvPicPr>
            <a:picLocks noChangeAspect="1"/>
          </p:cNvPicPr>
          <p:nvPr/>
        </p:nvPicPr>
        <p:blipFill>
          <a:blip r:embed="rId7" cstate="print"/>
          <a:stretch>
            <a:fillRect/>
          </a:stretch>
        </p:blipFill>
        <p:spPr>
          <a:xfrm>
            <a:off x="1797329" y="3062211"/>
            <a:ext cx="8813366" cy="3789040"/>
          </a:xfrm>
          <a:prstGeom prst="rect">
            <a:avLst/>
          </a:prstGeom>
        </p:spPr>
      </p:pic>
    </p:spTree>
    <p:extLst>
      <p:ext uri="{BB962C8B-B14F-4D97-AF65-F5344CB8AC3E}">
        <p14:creationId xmlns:p14="http://schemas.microsoft.com/office/powerpoint/2010/main" val="833224737"/>
      </p:ext>
    </p:extLst>
  </p:cSld>
  <p:clrMapOvr>
    <a:masterClrMapping/>
  </p:clrMapOvr>
  <p:transition spd="slow">
    <p:circl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908720"/>
            <a:ext cx="10972800" cy="360040"/>
          </a:xfr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pt-BR" sz="2400" b="1" dirty="0">
                <a:solidFill>
                  <a:schemeClr val="bg1"/>
                </a:solidFill>
              </a:rPr>
              <a:t> Estágio Atual das Certificações :</a:t>
            </a:r>
          </a:p>
        </p:txBody>
      </p:sp>
      <p:sp>
        <p:nvSpPr>
          <p:cNvPr id="4" name="Espaço Reservado para Número de Slide 3"/>
          <p:cNvSpPr>
            <a:spLocks noGrp="1"/>
          </p:cNvSpPr>
          <p:nvPr>
            <p:ph type="sldNum" sz="quarter" idx="12"/>
          </p:nvPr>
        </p:nvSpPr>
        <p:spPr/>
        <p:txBody>
          <a:bodyPr/>
          <a:lstStyle/>
          <a:p>
            <a:pPr>
              <a:defRPr/>
            </a:pPr>
            <a:fld id="{7A2F3EFF-9904-46D8-B353-A03427DBF4F0}" type="slidenum">
              <a:rPr lang="pt-BR" smtClean="0"/>
              <a:pPr>
                <a:defRPr/>
              </a:pPr>
              <a:t>30</a:t>
            </a:fld>
            <a:endParaRPr lang="pt-BR" dirty="0"/>
          </a:p>
        </p:txBody>
      </p:sp>
      <p:pic>
        <p:nvPicPr>
          <p:cNvPr id="5" name="Imagem 4">
            <a:extLst>
              <a:ext uri="{FF2B5EF4-FFF2-40B4-BE49-F238E27FC236}">
                <a16:creationId xmlns:a16="http://schemas.microsoft.com/office/drawing/2014/main" id="{A5074DAC-5590-4713-8D1E-9820E9C97F2B}"/>
              </a:ext>
            </a:extLst>
          </p:cNvPr>
          <p:cNvPicPr>
            <a:picLocks noChangeAspect="1"/>
          </p:cNvPicPr>
          <p:nvPr/>
        </p:nvPicPr>
        <p:blipFill>
          <a:blip r:embed="rId2"/>
          <a:stretch>
            <a:fillRect/>
          </a:stretch>
        </p:blipFill>
        <p:spPr>
          <a:xfrm>
            <a:off x="587388" y="1466051"/>
            <a:ext cx="11017224" cy="4583534"/>
          </a:xfrm>
          <a:prstGeom prst="rect">
            <a:avLst/>
          </a:prstGeom>
        </p:spPr>
      </p:pic>
    </p:spTree>
    <p:extLst>
      <p:ext uri="{BB962C8B-B14F-4D97-AF65-F5344CB8AC3E}">
        <p14:creationId xmlns:p14="http://schemas.microsoft.com/office/powerpoint/2010/main" val="1379337833"/>
      </p:ext>
    </p:extLst>
  </p:cSld>
  <p:clrMapOvr>
    <a:masterClrMapping/>
  </p:clrMapOvr>
  <p:transition spd="slow">
    <p:circl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p:nvPr/>
        </p:nvPicPr>
        <p:blipFill>
          <a:blip r:embed="rId2" cstate="print">
            <a:extLst>
              <a:ext uri="{28A0092B-C50C-407E-A947-70E740481C1C}">
                <a14:useLocalDpi xmlns:a14="http://schemas.microsoft.com/office/drawing/2010/main" val="0"/>
              </a:ext>
            </a:extLst>
          </a:blip>
          <a:stretch>
            <a:fillRect/>
          </a:stretch>
        </p:blipFill>
        <p:spPr>
          <a:xfrm>
            <a:off x="-168696" y="696583"/>
            <a:ext cx="3791744" cy="1296144"/>
          </a:xfrm>
          <a:prstGeom prst="rect">
            <a:avLst/>
          </a:prstGeom>
        </p:spPr>
      </p:pic>
      <p:sp>
        <p:nvSpPr>
          <p:cNvPr id="6" name="Retângulo 5"/>
          <p:cNvSpPr/>
          <p:nvPr/>
        </p:nvSpPr>
        <p:spPr>
          <a:xfrm>
            <a:off x="9696400" y="44624"/>
            <a:ext cx="2376264"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7" name="Imagem 6"/>
          <p:cNvPicPr>
            <a:picLocks noChangeAspect="1"/>
          </p:cNvPicPr>
          <p:nvPr/>
        </p:nvPicPr>
        <p:blipFill>
          <a:blip r:embed="rId3" cstate="print"/>
          <a:stretch>
            <a:fillRect/>
          </a:stretch>
        </p:blipFill>
        <p:spPr>
          <a:xfrm>
            <a:off x="3215680" y="241203"/>
            <a:ext cx="9039225" cy="304800"/>
          </a:xfrm>
          <a:prstGeom prst="rect">
            <a:avLst/>
          </a:prstGeom>
          <a:noFill/>
          <a:ln>
            <a:noFill/>
          </a:ln>
        </p:spPr>
      </p:pic>
      <p:pic>
        <p:nvPicPr>
          <p:cNvPr id="12" name="Picture 2" descr="https://t3.ftcdn.net/jpg/00/69/50/68/240_F_69506859_xHAiyEnyIXM4MHDeocIKwqzA2KrpJM8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1664" y="1709330"/>
            <a:ext cx="5904656" cy="2563582"/>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8"/>
          <p:cNvSpPr/>
          <p:nvPr/>
        </p:nvSpPr>
        <p:spPr>
          <a:xfrm>
            <a:off x="695400" y="2420888"/>
            <a:ext cx="10921552" cy="1938992"/>
          </a:xfrm>
          <a:prstGeom prst="rect">
            <a:avLst/>
          </a:prstGeom>
        </p:spPr>
        <p:txBody>
          <a:bodyPr wrap="square">
            <a:spAutoFit/>
          </a:bodyPr>
          <a:lstStyle/>
          <a:p>
            <a:pPr marL="113030" indent="-90805" algn="ctr">
              <a:spcAft>
                <a:spcPts val="0"/>
              </a:spcAft>
            </a:pPr>
            <a:r>
              <a:rPr lang="pt-BR" sz="4000" b="1" dirty="0">
                <a:latin typeface="Gisha" panose="020B0502040204020203" pitchFamily="34" charset="-79"/>
                <a:ea typeface="Times New Roman" panose="02020603050405020304" pitchFamily="18" charset="0"/>
                <a:cs typeface="Gisha" panose="020B0502040204020203" pitchFamily="34" charset="-79"/>
              </a:rPr>
              <a:t> </a:t>
            </a:r>
          </a:p>
          <a:p>
            <a:pPr marL="113030" indent="-90805" algn="ctr">
              <a:spcAft>
                <a:spcPts val="0"/>
              </a:spcAft>
            </a:pPr>
            <a:endParaRPr lang="pt-BR" sz="4000" b="1" dirty="0">
              <a:latin typeface="Gisha" panose="020B0502040204020203" pitchFamily="34" charset="-79"/>
              <a:ea typeface="Times New Roman" panose="02020603050405020304" pitchFamily="18" charset="0"/>
              <a:cs typeface="Gisha" panose="020B0502040204020203" pitchFamily="34" charset="-79"/>
            </a:endParaRPr>
          </a:p>
          <a:p>
            <a:pPr marL="113030" indent="-90805" algn="ctr">
              <a:spcAft>
                <a:spcPts val="0"/>
              </a:spcAft>
            </a:pPr>
            <a:endParaRPr lang="pt-BR" sz="4000" b="1" dirty="0">
              <a:latin typeface="Gisha" panose="020B0502040204020203" pitchFamily="34" charset="-79"/>
              <a:ea typeface="Times New Roman" panose="02020603050405020304" pitchFamily="18" charset="0"/>
              <a:cs typeface="Gisha" panose="020B0502040204020203" pitchFamily="34" charset="-79"/>
            </a:endParaRPr>
          </a:p>
        </p:txBody>
      </p:sp>
      <p:pic>
        <p:nvPicPr>
          <p:cNvPr id="13" name="Imagem 12"/>
          <p:cNvPicPr/>
          <p:nvPr/>
        </p:nvPicPr>
        <p:blipFill>
          <a:blip r:embed="rId2" cstate="print">
            <a:extLst>
              <a:ext uri="{28A0092B-C50C-407E-A947-70E740481C1C}">
                <a14:useLocalDpi xmlns:a14="http://schemas.microsoft.com/office/drawing/2010/main" val="0"/>
              </a:ext>
            </a:extLst>
          </a:blip>
          <a:stretch>
            <a:fillRect/>
          </a:stretch>
        </p:blipFill>
        <p:spPr>
          <a:xfrm>
            <a:off x="7968208" y="694640"/>
            <a:ext cx="3791744" cy="1296144"/>
          </a:xfrm>
          <a:prstGeom prst="rect">
            <a:avLst/>
          </a:prstGeom>
        </p:spPr>
      </p:pic>
      <p:sp>
        <p:nvSpPr>
          <p:cNvPr id="2" name="Retângulo 1"/>
          <p:cNvSpPr/>
          <p:nvPr/>
        </p:nvSpPr>
        <p:spPr>
          <a:xfrm>
            <a:off x="911424" y="1626856"/>
            <a:ext cx="2304256" cy="4339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11" name="Picture 25" descr="previdancia copy.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13872" y="6023613"/>
            <a:ext cx="4968551" cy="708276"/>
          </a:xfrm>
          <a:prstGeom prst="rect">
            <a:avLst/>
          </a:prstGeom>
        </p:spPr>
      </p:pic>
      <p:sp>
        <p:nvSpPr>
          <p:cNvPr id="10" name="CaixaDeTexto 9">
            <a:extLst>
              <a:ext uri="{FF2B5EF4-FFF2-40B4-BE49-F238E27FC236}">
                <a16:creationId xmlns:a16="http://schemas.microsoft.com/office/drawing/2014/main" id="{02B84784-8F15-434E-B771-B3A95EDC3F35}"/>
              </a:ext>
            </a:extLst>
          </p:cNvPr>
          <p:cNvSpPr txBox="1"/>
          <p:nvPr/>
        </p:nvSpPr>
        <p:spPr>
          <a:xfrm>
            <a:off x="813571" y="3073595"/>
            <a:ext cx="10369152" cy="3924151"/>
          </a:xfrm>
          <a:prstGeom prst="rect">
            <a:avLst/>
          </a:prstGeom>
          <a:noFill/>
        </p:spPr>
        <p:txBody>
          <a:bodyPr wrap="square" rtlCol="0">
            <a:spAutoFit/>
          </a:bodyPr>
          <a:lstStyle/>
          <a:p>
            <a:pPr algn="ctr"/>
            <a:endParaRPr lang="pt-BR" sz="4500" b="1" dirty="0">
              <a:solidFill>
                <a:srgbClr val="002060"/>
              </a:solidFill>
              <a:latin typeface="Calibri" panose="020F0502020204030204" pitchFamily="34" charset="0"/>
            </a:endParaRPr>
          </a:p>
          <a:p>
            <a:pPr algn="ctr"/>
            <a:endParaRPr lang="pt-BR" sz="3200" b="1" dirty="0">
              <a:solidFill>
                <a:srgbClr val="002060"/>
              </a:solidFill>
            </a:endParaRPr>
          </a:p>
          <a:p>
            <a:pPr algn="ctr"/>
            <a:r>
              <a:rPr lang="pt-BR" sz="4400" b="1" dirty="0">
                <a:solidFill>
                  <a:schemeClr val="bg2">
                    <a:lumMod val="50000"/>
                  </a:schemeClr>
                </a:solidFill>
              </a:rPr>
              <a:t>Allex Albert Rodrigues – Subsecretário RPPS</a:t>
            </a:r>
            <a:endParaRPr lang="pt-BR" sz="4400" b="1" dirty="0">
              <a:solidFill>
                <a:schemeClr val="bg2">
                  <a:lumMod val="50000"/>
                </a:schemeClr>
              </a:solidFill>
              <a:latin typeface="Calibri" panose="020F0502020204030204" pitchFamily="34" charset="0"/>
            </a:endParaRPr>
          </a:p>
          <a:p>
            <a:endParaRPr lang="pt-BR" sz="2100" b="1" dirty="0">
              <a:latin typeface="Calibri" panose="020F0502020204030204" pitchFamily="34" charset="0"/>
            </a:endParaRPr>
          </a:p>
          <a:p>
            <a:endParaRPr lang="pt-BR" sz="2100" b="1" dirty="0">
              <a:latin typeface="Calibri" panose="020F0502020204030204" pitchFamily="34" charset="0"/>
            </a:endParaRPr>
          </a:p>
          <a:p>
            <a:pPr algn="ctr"/>
            <a:endParaRPr lang="pt-BR" sz="2100" b="1" dirty="0">
              <a:latin typeface="Calibri" panose="020F0502020204030204" pitchFamily="34" charset="0"/>
            </a:endParaRPr>
          </a:p>
          <a:p>
            <a:pPr algn="ctr"/>
            <a:endParaRPr lang="pt-BR" sz="2100" b="1" dirty="0">
              <a:solidFill>
                <a:srgbClr val="002060"/>
              </a:solidFill>
              <a:latin typeface="Calibri" panose="020F0502020204030204" pitchFamily="34" charset="0"/>
            </a:endParaRPr>
          </a:p>
        </p:txBody>
      </p:sp>
    </p:spTree>
    <p:extLst>
      <p:ext uri="{BB962C8B-B14F-4D97-AF65-F5344CB8AC3E}">
        <p14:creationId xmlns:p14="http://schemas.microsoft.com/office/powerpoint/2010/main" val="61654867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Azul Quen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22610</TotalTime>
  <Words>2830</Words>
  <Application>Microsoft Office PowerPoint</Application>
  <PresentationFormat>Widescreen</PresentationFormat>
  <Paragraphs>317</Paragraphs>
  <Slides>31</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31</vt:i4>
      </vt:variant>
    </vt:vector>
  </HeadingPairs>
  <TitlesOfParts>
    <vt:vector size="36" baseType="lpstr">
      <vt:lpstr>Arial</vt:lpstr>
      <vt:lpstr>Calibri</vt:lpstr>
      <vt:lpstr>Gisha</vt:lpstr>
      <vt:lpstr>Wingdings</vt:lpstr>
      <vt:lpstr>Tema do Office</vt:lpstr>
      <vt:lpstr>Apresentação do PowerPoint</vt:lpstr>
      <vt:lpstr>Informe da SRPPS</vt:lpstr>
      <vt:lpstr>Apresentação do PowerPoint</vt:lpstr>
      <vt:lpstr>Webconferências…</vt:lpstr>
      <vt:lpstr>Fundamento legal – Requisitos dirigentes e membros conselhos/comitês de investimento</vt:lpstr>
      <vt:lpstr>Apresentação do PowerPoint</vt:lpstr>
      <vt:lpstr>Apresentação do PowerPoint</vt:lpstr>
      <vt:lpstr> Requisitos Mínimos para Nomeação ou Recondução: </vt:lpstr>
      <vt:lpstr>O que são dirigentes de RPPS?</vt:lpstr>
      <vt:lpstr>Apresentação do PowerPoint</vt:lpstr>
      <vt:lpstr>Requisitos Mínimos para Nomeação ou Recondução:</vt:lpstr>
      <vt:lpstr>Requisitos Mínimos para Nomeação ou Recondução:</vt:lpstr>
      <vt:lpstr>Requisitos Mínimos para Nomeação ou Recondução: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Obs. s/ aproveitamento certificados e contagens prazos</vt:lpstr>
      <vt:lpstr>Apresentação do PowerPoint</vt:lpstr>
      <vt:lpstr>Apresentação do PowerPoint</vt:lpstr>
      <vt:lpstr>Apresentação do PowerPoint</vt:lpstr>
      <vt:lpstr>Apresentação do PowerPoint</vt:lpstr>
      <vt:lpstr>Apresentação do PowerPoint</vt:lpstr>
      <vt:lpstr>Apresentação do PowerPoint</vt:lpstr>
      <vt:lpstr> Estágio Atual das Certificações :</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Demografia</dc:title>
  <dc:creator>46163212134</dc:creator>
  <cp:lastModifiedBy>Allex Albert Rodrigues - SPREV</cp:lastModifiedBy>
  <cp:revision>1594</cp:revision>
  <cp:lastPrinted>2017-08-23T21:50:06Z</cp:lastPrinted>
  <dcterms:created xsi:type="dcterms:W3CDTF">2016-02-12T16:57:42Z</dcterms:created>
  <dcterms:modified xsi:type="dcterms:W3CDTF">2022-04-05T19:26:56Z</dcterms:modified>
</cp:coreProperties>
</file>