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</p:sldMasterIdLst>
  <p:notesMasterIdLst>
    <p:notesMasterId r:id="rId19"/>
  </p:notesMasterIdLst>
  <p:sldIdLst>
    <p:sldId id="256" r:id="rId4"/>
    <p:sldId id="464" r:id="rId5"/>
    <p:sldId id="463" r:id="rId6"/>
    <p:sldId id="465" r:id="rId7"/>
    <p:sldId id="466" r:id="rId8"/>
    <p:sldId id="467" r:id="rId9"/>
    <p:sldId id="468" r:id="rId10"/>
    <p:sldId id="469" r:id="rId11"/>
    <p:sldId id="471" r:id="rId12"/>
    <p:sldId id="470" r:id="rId13"/>
    <p:sldId id="472" r:id="rId14"/>
    <p:sldId id="458" r:id="rId15"/>
    <p:sldId id="460" r:id="rId16"/>
    <p:sldId id="461" r:id="rId17"/>
    <p:sldId id="291" r:id="rId18"/>
  </p:sldIdLst>
  <p:sldSz cx="12192000" cy="6858000"/>
  <p:notesSz cx="6797675" cy="9926638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199" autoAdjust="0"/>
    <p:restoredTop sz="94660"/>
  </p:normalViewPr>
  <p:slideViewPr>
    <p:cSldViewPr snapToGrid="0">
      <p:cViewPr varScale="1">
        <p:scale>
          <a:sx n="59" d="100"/>
          <a:sy n="59" d="100"/>
        </p:scale>
        <p:origin x="31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gov.br/trabalho-e-previdencia/pt-br/assuntos/previdencia-no-servico-publico" TargetMode="External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gov.br/trabalho-e-previdencia/pt-br/assuntos/previdencia-no-servico-publico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85588C9-CE38-4806-AFBC-01BB175397EE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03709984-2600-480A-AE14-3DF018C6543E}">
      <dgm:prSet phldrT="[Texto]"/>
      <dgm:spPr/>
      <dgm:t>
        <a:bodyPr/>
        <a:lstStyle/>
        <a:p>
          <a:r>
            <a:rPr lang="pt-BR" dirty="0"/>
            <a:t>EC 113/2021</a:t>
          </a:r>
          <a:endParaRPr lang="pt-BR" b="1" dirty="0"/>
        </a:p>
      </dgm:t>
    </dgm:pt>
    <dgm:pt modelId="{44E6F4C8-185F-4843-BE0C-A81619F30762}" type="parTrans" cxnId="{180459BD-488A-4AD0-A642-67C7B5796D23}">
      <dgm:prSet/>
      <dgm:spPr/>
      <dgm:t>
        <a:bodyPr/>
        <a:lstStyle/>
        <a:p>
          <a:endParaRPr lang="pt-BR"/>
        </a:p>
      </dgm:t>
    </dgm:pt>
    <dgm:pt modelId="{2596158A-E623-4E9E-8582-E5DA008003AF}" type="sibTrans" cxnId="{180459BD-488A-4AD0-A642-67C7B5796D23}">
      <dgm:prSet/>
      <dgm:spPr/>
      <dgm:t>
        <a:bodyPr/>
        <a:lstStyle/>
        <a:p>
          <a:endParaRPr lang="pt-BR"/>
        </a:p>
      </dgm:t>
    </dgm:pt>
    <dgm:pt modelId="{F2F84472-549A-4969-9640-B05FC4194A34}">
      <dgm:prSet phldrT="[Texto]"/>
      <dgm:spPr/>
      <dgm:t>
        <a:bodyPr/>
        <a:lstStyle/>
        <a:p>
          <a:r>
            <a:rPr lang="pt-BR" b="1" dirty="0"/>
            <a:t>Débitos com vencimento até 31/10/2021</a:t>
          </a:r>
        </a:p>
      </dgm:t>
    </dgm:pt>
    <dgm:pt modelId="{99EA00A4-01FE-47BB-A3FF-484EC23EF058}" type="parTrans" cxnId="{B1B6DC9C-29DC-4279-B838-061DAF1ABB71}">
      <dgm:prSet/>
      <dgm:spPr/>
      <dgm:t>
        <a:bodyPr/>
        <a:lstStyle/>
        <a:p>
          <a:endParaRPr lang="pt-BR"/>
        </a:p>
      </dgm:t>
    </dgm:pt>
    <dgm:pt modelId="{57D19A8D-1448-449E-ADFC-E84123C2BAC2}" type="sibTrans" cxnId="{B1B6DC9C-29DC-4279-B838-061DAF1ABB71}">
      <dgm:prSet/>
      <dgm:spPr/>
      <dgm:t>
        <a:bodyPr/>
        <a:lstStyle/>
        <a:p>
          <a:endParaRPr lang="pt-BR"/>
        </a:p>
      </dgm:t>
    </dgm:pt>
    <dgm:pt modelId="{8AAE3577-A7F6-4EFD-932F-FDE55DB72B65}">
      <dgm:prSet phldrT="[Texto]"/>
      <dgm:spPr/>
      <dgm:t>
        <a:bodyPr/>
        <a:lstStyle/>
        <a:p>
          <a:r>
            <a:rPr lang="pt-BR" b="1" dirty="0"/>
            <a:t>Lei municipal autorizativa</a:t>
          </a:r>
        </a:p>
      </dgm:t>
    </dgm:pt>
    <dgm:pt modelId="{D36F8AB0-7627-42E9-9BD6-F214827D25DB}" type="parTrans" cxnId="{AE058381-C6AF-46CE-B8EE-61B9E9AF0A21}">
      <dgm:prSet/>
      <dgm:spPr/>
      <dgm:t>
        <a:bodyPr/>
        <a:lstStyle/>
        <a:p>
          <a:endParaRPr lang="pt-BR"/>
        </a:p>
      </dgm:t>
    </dgm:pt>
    <dgm:pt modelId="{AD45FED1-9859-42B2-A02D-60B2CA81CBE9}" type="sibTrans" cxnId="{AE058381-C6AF-46CE-B8EE-61B9E9AF0A21}">
      <dgm:prSet/>
      <dgm:spPr/>
      <dgm:t>
        <a:bodyPr/>
        <a:lstStyle/>
        <a:p>
          <a:endParaRPr lang="pt-BR"/>
        </a:p>
      </dgm:t>
    </dgm:pt>
    <dgm:pt modelId="{3CFA3AF8-EFC9-4F3B-BA46-045E6BFBF8D2}">
      <dgm:prSet phldrT="[Texto]"/>
      <dgm:spPr/>
      <dgm:t>
        <a:bodyPr/>
        <a:lstStyle/>
        <a:p>
          <a:r>
            <a:rPr lang="pt-BR" b="1" dirty="0"/>
            <a:t>O RPPS esteja adequado à EC 103/2019</a:t>
          </a:r>
        </a:p>
      </dgm:t>
    </dgm:pt>
    <dgm:pt modelId="{D677BD28-3C98-48CC-8ED3-D05EAC6CDC64}" type="parTrans" cxnId="{B2BDDA26-0993-4EC6-B9A8-29201AFAB983}">
      <dgm:prSet/>
      <dgm:spPr/>
      <dgm:t>
        <a:bodyPr/>
        <a:lstStyle/>
        <a:p>
          <a:endParaRPr lang="pt-BR"/>
        </a:p>
      </dgm:t>
    </dgm:pt>
    <dgm:pt modelId="{C45958A6-AEFC-4E82-84D1-45A7CEE0CB9F}" type="sibTrans" cxnId="{B2BDDA26-0993-4EC6-B9A8-29201AFAB983}">
      <dgm:prSet/>
      <dgm:spPr/>
      <dgm:t>
        <a:bodyPr/>
        <a:lstStyle/>
        <a:p>
          <a:endParaRPr lang="pt-BR"/>
        </a:p>
      </dgm:t>
    </dgm:pt>
    <dgm:pt modelId="{811CB301-E8C7-42B1-810D-54B90796AEDB}">
      <dgm:prSet phldrT="[Texto]"/>
      <dgm:spPr/>
      <dgm:t>
        <a:bodyPr/>
        <a:lstStyle/>
        <a:p>
          <a:r>
            <a:rPr lang="pt-BR" b="1" dirty="0"/>
            <a:t>Adoção de regras de elegibilidade, cálculo e reajustamento dos benefícios assemelhadas as da União e que contribuam p/ equilíbrio atuarial</a:t>
          </a:r>
        </a:p>
      </dgm:t>
    </dgm:pt>
    <dgm:pt modelId="{9AECA889-0B19-4830-8336-CF45DE5C4746}" type="parTrans" cxnId="{D8A29942-F726-48F6-956F-54BCF061261E}">
      <dgm:prSet/>
      <dgm:spPr/>
      <dgm:t>
        <a:bodyPr/>
        <a:lstStyle/>
        <a:p>
          <a:endParaRPr lang="pt-BR"/>
        </a:p>
      </dgm:t>
    </dgm:pt>
    <dgm:pt modelId="{86D2787D-8B48-49EA-8A91-D54831FCC204}" type="sibTrans" cxnId="{D8A29942-F726-48F6-956F-54BCF061261E}">
      <dgm:prSet/>
      <dgm:spPr/>
      <dgm:t>
        <a:bodyPr/>
        <a:lstStyle/>
        <a:p>
          <a:endParaRPr lang="pt-BR"/>
        </a:p>
      </dgm:t>
    </dgm:pt>
    <dgm:pt modelId="{3473A56F-D434-40B8-9B29-395EED058FA4}">
      <dgm:prSet phldrT="[Texto]"/>
      <dgm:spPr/>
      <dgm:t>
        <a:bodyPr/>
        <a:lstStyle/>
        <a:p>
          <a:pPr>
            <a:buNone/>
          </a:pPr>
          <a:r>
            <a:rPr lang="pt-BR" b="1" dirty="0"/>
            <a:t>Rol de benefícios aposentadoria + pensão por morte</a:t>
          </a:r>
        </a:p>
        <a:p>
          <a:pPr>
            <a:buFont typeface="Arial" panose="020B0604020202020204" pitchFamily="34" charset="0"/>
            <a:buNone/>
          </a:pPr>
          <a:r>
            <a:rPr lang="pt-BR" b="1" dirty="0"/>
            <a:t>UG única do RPPS</a:t>
          </a:r>
        </a:p>
      </dgm:t>
    </dgm:pt>
    <dgm:pt modelId="{9C37BDE3-D3F6-440A-B492-0423EDED014D}" type="parTrans" cxnId="{F690A4D9-64EC-4E11-AA3D-A4E751FB8088}">
      <dgm:prSet/>
      <dgm:spPr/>
      <dgm:t>
        <a:bodyPr/>
        <a:lstStyle/>
        <a:p>
          <a:endParaRPr lang="pt-BR"/>
        </a:p>
      </dgm:t>
    </dgm:pt>
    <dgm:pt modelId="{D5BAD8BB-1B56-413A-9505-C36511C052AE}" type="sibTrans" cxnId="{F690A4D9-64EC-4E11-AA3D-A4E751FB8088}">
      <dgm:prSet/>
      <dgm:spPr/>
      <dgm:t>
        <a:bodyPr/>
        <a:lstStyle/>
        <a:p>
          <a:endParaRPr lang="pt-BR"/>
        </a:p>
      </dgm:t>
    </dgm:pt>
    <dgm:pt modelId="{A000498D-DE05-410D-A642-B81B58555AF2}">
      <dgm:prSet phldrT="[Texto]"/>
      <dgm:spPr/>
      <dgm:t>
        <a:bodyPr/>
        <a:lstStyle/>
        <a:p>
          <a:r>
            <a:rPr lang="pt-BR" b="1" dirty="0"/>
            <a:t>c/ RGPS e/ou RPPS já parcelados ou não</a:t>
          </a:r>
        </a:p>
      </dgm:t>
    </dgm:pt>
    <dgm:pt modelId="{25E8EC63-6C38-494E-8088-6E3423374D33}" type="parTrans" cxnId="{E2DB83ED-923C-43E3-8107-8E488E5C10F7}">
      <dgm:prSet/>
      <dgm:spPr/>
      <dgm:t>
        <a:bodyPr/>
        <a:lstStyle/>
        <a:p>
          <a:endParaRPr lang="pt-BR"/>
        </a:p>
      </dgm:t>
    </dgm:pt>
    <dgm:pt modelId="{504CD1F7-8B44-4D13-8718-EA73D6A540F9}" type="sibTrans" cxnId="{E2DB83ED-923C-43E3-8107-8E488E5C10F7}">
      <dgm:prSet/>
      <dgm:spPr/>
      <dgm:t>
        <a:bodyPr/>
        <a:lstStyle/>
        <a:p>
          <a:endParaRPr lang="pt-BR"/>
        </a:p>
      </dgm:t>
    </dgm:pt>
    <dgm:pt modelId="{013FED49-91D1-463F-AC31-EAA3257B6F2F}">
      <dgm:prSet phldrT="[Texto]"/>
      <dgm:spPr/>
      <dgm:t>
        <a:bodyPr/>
        <a:lstStyle/>
        <a:p>
          <a:r>
            <a:rPr lang="pt-BR" b="1" dirty="0"/>
            <a:t>Contribuição patronal, dos segurados e outros débitos</a:t>
          </a:r>
        </a:p>
      </dgm:t>
    </dgm:pt>
    <dgm:pt modelId="{0FC1FEE0-A2E8-408F-A66D-8EA5D5234DAB}" type="parTrans" cxnId="{5A68F4A7-9268-4024-BD89-DD778794A3F9}">
      <dgm:prSet/>
      <dgm:spPr/>
      <dgm:t>
        <a:bodyPr/>
        <a:lstStyle/>
        <a:p>
          <a:endParaRPr lang="pt-BR"/>
        </a:p>
      </dgm:t>
    </dgm:pt>
    <dgm:pt modelId="{E502A87B-E18D-4276-9613-1DDDA1B70035}" type="sibTrans" cxnId="{5A68F4A7-9268-4024-BD89-DD778794A3F9}">
      <dgm:prSet/>
      <dgm:spPr/>
      <dgm:t>
        <a:bodyPr/>
        <a:lstStyle/>
        <a:p>
          <a:endParaRPr lang="pt-BR"/>
        </a:p>
      </dgm:t>
    </dgm:pt>
    <dgm:pt modelId="{9D2D1DFF-2157-4F02-A4FB-6BDC38353FD6}">
      <dgm:prSet phldrT="[Texto]"/>
      <dgm:spPr/>
      <dgm:t>
        <a:bodyPr/>
        <a:lstStyle/>
        <a:p>
          <a:r>
            <a:rPr lang="pt-BR" b="1" dirty="0"/>
            <a:t>240 parcelas</a:t>
          </a:r>
        </a:p>
      </dgm:t>
    </dgm:pt>
    <dgm:pt modelId="{54921AEF-06B7-4187-B462-C911BE1F28B8}" type="parTrans" cxnId="{64923B22-300B-43A2-8342-7C64C76ABD68}">
      <dgm:prSet/>
      <dgm:spPr/>
      <dgm:t>
        <a:bodyPr/>
        <a:lstStyle/>
        <a:p>
          <a:endParaRPr lang="pt-BR"/>
        </a:p>
      </dgm:t>
    </dgm:pt>
    <dgm:pt modelId="{7C7CDCB8-8298-4FD4-B1FF-A791CFFDF605}" type="sibTrans" cxnId="{64923B22-300B-43A2-8342-7C64C76ABD68}">
      <dgm:prSet/>
      <dgm:spPr/>
      <dgm:t>
        <a:bodyPr/>
        <a:lstStyle/>
        <a:p>
          <a:endParaRPr lang="pt-BR"/>
        </a:p>
      </dgm:t>
    </dgm:pt>
    <dgm:pt modelId="{73162E2C-365C-449B-8060-F7029DA7B0C9}">
      <dgm:prSet phldrT="[Texto]"/>
      <dgm:spPr/>
      <dgm:t>
        <a:bodyPr/>
        <a:lstStyle/>
        <a:p>
          <a:r>
            <a:rPr lang="pt-BR" b="1" dirty="0"/>
            <a:t>Alíquotas no mínimo iguais as dos servidores federais</a:t>
          </a:r>
        </a:p>
      </dgm:t>
    </dgm:pt>
    <dgm:pt modelId="{9AEDC787-AC56-413A-8EE7-4CE987754A59}" type="parTrans" cxnId="{BA64C996-C20B-4837-BF25-231A2A63E95C}">
      <dgm:prSet/>
      <dgm:spPr/>
      <dgm:t>
        <a:bodyPr/>
        <a:lstStyle/>
        <a:p>
          <a:endParaRPr lang="pt-BR"/>
        </a:p>
      </dgm:t>
    </dgm:pt>
    <dgm:pt modelId="{A06BD755-FA1A-4F26-AC60-FDBA24BEEF95}" type="sibTrans" cxnId="{BA64C996-C20B-4837-BF25-231A2A63E95C}">
      <dgm:prSet/>
      <dgm:spPr/>
      <dgm:t>
        <a:bodyPr/>
        <a:lstStyle/>
        <a:p>
          <a:endParaRPr lang="pt-BR"/>
        </a:p>
      </dgm:t>
    </dgm:pt>
    <dgm:pt modelId="{9CE6A425-4DD4-4089-B5C5-1823171AEAA6}">
      <dgm:prSet phldrT="[Texto]"/>
      <dgm:spPr/>
      <dgm:t>
        <a:bodyPr/>
        <a:lstStyle/>
        <a:p>
          <a:r>
            <a:rPr lang="pt-BR" b="1" dirty="0"/>
            <a:t>Instituição do Regime de Previdência Complementar</a:t>
          </a:r>
        </a:p>
      </dgm:t>
    </dgm:pt>
    <dgm:pt modelId="{ECCBEB52-D254-467F-AA1C-B8D1533402F8}" type="parTrans" cxnId="{6354B797-A388-4CF5-848F-BA80A36E8C10}">
      <dgm:prSet/>
      <dgm:spPr/>
      <dgm:t>
        <a:bodyPr/>
        <a:lstStyle/>
        <a:p>
          <a:endParaRPr lang="pt-BR"/>
        </a:p>
      </dgm:t>
    </dgm:pt>
    <dgm:pt modelId="{8697B46B-EFF4-4A24-BD62-3CFBE4A93483}" type="sibTrans" cxnId="{6354B797-A388-4CF5-848F-BA80A36E8C10}">
      <dgm:prSet/>
      <dgm:spPr/>
      <dgm:t>
        <a:bodyPr/>
        <a:lstStyle/>
        <a:p>
          <a:endParaRPr lang="pt-BR"/>
        </a:p>
      </dgm:t>
    </dgm:pt>
    <dgm:pt modelId="{700C8622-F272-43EE-AE59-B7DBCB89753D}" type="pres">
      <dgm:prSet presAssocID="{E85588C9-CE38-4806-AFBC-01BB175397EE}" presName="Name0" presStyleCnt="0">
        <dgm:presLayoutVars>
          <dgm:dir/>
          <dgm:animLvl val="lvl"/>
          <dgm:resizeHandles val="exact"/>
        </dgm:presLayoutVars>
      </dgm:prSet>
      <dgm:spPr/>
    </dgm:pt>
    <dgm:pt modelId="{B620DF27-A3C0-4CF3-B5CC-EF5D64553C95}" type="pres">
      <dgm:prSet presAssocID="{3CFA3AF8-EFC9-4F3B-BA46-045E6BFBF8D2}" presName="boxAndChildren" presStyleCnt="0"/>
      <dgm:spPr/>
    </dgm:pt>
    <dgm:pt modelId="{F49E30EA-CC48-4FF7-BB03-1828A2F6A2C4}" type="pres">
      <dgm:prSet presAssocID="{3CFA3AF8-EFC9-4F3B-BA46-045E6BFBF8D2}" presName="parentTextBox" presStyleLbl="node1" presStyleIdx="0" presStyleCnt="2"/>
      <dgm:spPr/>
    </dgm:pt>
    <dgm:pt modelId="{A3B446EB-FE62-4B1E-8C52-C8C4E035CF79}" type="pres">
      <dgm:prSet presAssocID="{3CFA3AF8-EFC9-4F3B-BA46-045E6BFBF8D2}" presName="entireBox" presStyleLbl="node1" presStyleIdx="0" presStyleCnt="2"/>
      <dgm:spPr/>
    </dgm:pt>
    <dgm:pt modelId="{BF7E3D87-3212-4A26-B85F-27D5C5B2FDD8}" type="pres">
      <dgm:prSet presAssocID="{3CFA3AF8-EFC9-4F3B-BA46-045E6BFBF8D2}" presName="descendantBox" presStyleCnt="0"/>
      <dgm:spPr/>
    </dgm:pt>
    <dgm:pt modelId="{1CC9A007-272F-46B7-A04B-4B142A93F1C8}" type="pres">
      <dgm:prSet presAssocID="{811CB301-E8C7-42B1-810D-54B90796AEDB}" presName="childTextBox" presStyleLbl="fgAccFollowNode1" presStyleIdx="0" presStyleCnt="9">
        <dgm:presLayoutVars>
          <dgm:bulletEnabled val="1"/>
        </dgm:presLayoutVars>
      </dgm:prSet>
      <dgm:spPr/>
    </dgm:pt>
    <dgm:pt modelId="{A5D9137C-29F5-4F49-BD3D-317BE775DAA3}" type="pres">
      <dgm:prSet presAssocID="{3473A56F-D434-40B8-9B29-395EED058FA4}" presName="childTextBox" presStyleLbl="fgAccFollowNode1" presStyleIdx="1" presStyleCnt="9">
        <dgm:presLayoutVars>
          <dgm:bulletEnabled val="1"/>
        </dgm:presLayoutVars>
      </dgm:prSet>
      <dgm:spPr/>
    </dgm:pt>
    <dgm:pt modelId="{6D8D1A83-F603-4C9E-BB9D-55830E337306}" type="pres">
      <dgm:prSet presAssocID="{73162E2C-365C-449B-8060-F7029DA7B0C9}" presName="childTextBox" presStyleLbl="fgAccFollowNode1" presStyleIdx="2" presStyleCnt="9">
        <dgm:presLayoutVars>
          <dgm:bulletEnabled val="1"/>
        </dgm:presLayoutVars>
      </dgm:prSet>
      <dgm:spPr/>
    </dgm:pt>
    <dgm:pt modelId="{7B5C7F0A-79FD-4C9B-9A32-ABF01CF7E603}" type="pres">
      <dgm:prSet presAssocID="{9CE6A425-4DD4-4089-B5C5-1823171AEAA6}" presName="childTextBox" presStyleLbl="fgAccFollowNode1" presStyleIdx="3" presStyleCnt="9">
        <dgm:presLayoutVars>
          <dgm:bulletEnabled val="1"/>
        </dgm:presLayoutVars>
      </dgm:prSet>
      <dgm:spPr/>
    </dgm:pt>
    <dgm:pt modelId="{8B5ED1BE-64C7-4B4C-9A73-ACA7841A9B79}" type="pres">
      <dgm:prSet presAssocID="{2596158A-E623-4E9E-8582-E5DA008003AF}" presName="sp" presStyleCnt="0"/>
      <dgm:spPr/>
    </dgm:pt>
    <dgm:pt modelId="{CC4FAD82-9B33-4564-889C-964E912191E2}" type="pres">
      <dgm:prSet presAssocID="{03709984-2600-480A-AE14-3DF018C6543E}" presName="arrowAndChildren" presStyleCnt="0"/>
      <dgm:spPr/>
    </dgm:pt>
    <dgm:pt modelId="{FD421736-94CA-48D9-A591-E8D9657D7F11}" type="pres">
      <dgm:prSet presAssocID="{03709984-2600-480A-AE14-3DF018C6543E}" presName="parentTextArrow" presStyleLbl="node1" presStyleIdx="0" presStyleCnt="2"/>
      <dgm:spPr/>
    </dgm:pt>
    <dgm:pt modelId="{5273FE7E-2823-4D2C-B0BB-80746A979606}" type="pres">
      <dgm:prSet presAssocID="{03709984-2600-480A-AE14-3DF018C6543E}" presName="arrow" presStyleLbl="node1" presStyleIdx="1" presStyleCnt="2"/>
      <dgm:spPr/>
    </dgm:pt>
    <dgm:pt modelId="{503507E2-D873-4F7B-92F1-EAA079E9E9A9}" type="pres">
      <dgm:prSet presAssocID="{03709984-2600-480A-AE14-3DF018C6543E}" presName="descendantArrow" presStyleCnt="0"/>
      <dgm:spPr/>
    </dgm:pt>
    <dgm:pt modelId="{AA71E7C8-F31F-4887-9470-0359756DF9AE}" type="pres">
      <dgm:prSet presAssocID="{F2F84472-549A-4969-9640-B05FC4194A34}" presName="childTextArrow" presStyleLbl="fgAccFollowNode1" presStyleIdx="4" presStyleCnt="9">
        <dgm:presLayoutVars>
          <dgm:bulletEnabled val="1"/>
        </dgm:presLayoutVars>
      </dgm:prSet>
      <dgm:spPr/>
    </dgm:pt>
    <dgm:pt modelId="{B6D0734A-C0F5-4E31-8FC9-BBECA2D9C4C4}" type="pres">
      <dgm:prSet presAssocID="{A000498D-DE05-410D-A642-B81B58555AF2}" presName="childTextArrow" presStyleLbl="fgAccFollowNode1" presStyleIdx="5" presStyleCnt="9">
        <dgm:presLayoutVars>
          <dgm:bulletEnabled val="1"/>
        </dgm:presLayoutVars>
      </dgm:prSet>
      <dgm:spPr/>
    </dgm:pt>
    <dgm:pt modelId="{CCE6F31E-9608-4177-90DF-7CE8D31DCC1F}" type="pres">
      <dgm:prSet presAssocID="{013FED49-91D1-463F-AC31-EAA3257B6F2F}" presName="childTextArrow" presStyleLbl="fgAccFollowNode1" presStyleIdx="6" presStyleCnt="9">
        <dgm:presLayoutVars>
          <dgm:bulletEnabled val="1"/>
        </dgm:presLayoutVars>
      </dgm:prSet>
      <dgm:spPr/>
    </dgm:pt>
    <dgm:pt modelId="{63EEEC28-725D-4F3A-A285-6E6339D3BEC2}" type="pres">
      <dgm:prSet presAssocID="{9D2D1DFF-2157-4F02-A4FB-6BDC38353FD6}" presName="childTextArrow" presStyleLbl="fgAccFollowNode1" presStyleIdx="7" presStyleCnt="9">
        <dgm:presLayoutVars>
          <dgm:bulletEnabled val="1"/>
        </dgm:presLayoutVars>
      </dgm:prSet>
      <dgm:spPr/>
    </dgm:pt>
    <dgm:pt modelId="{CA74D65D-4133-4D99-AC17-42D974EF7DB4}" type="pres">
      <dgm:prSet presAssocID="{8AAE3577-A7F6-4EFD-932F-FDE55DB72B65}" presName="childTextArrow" presStyleLbl="fgAccFollowNode1" presStyleIdx="8" presStyleCnt="9">
        <dgm:presLayoutVars>
          <dgm:bulletEnabled val="1"/>
        </dgm:presLayoutVars>
      </dgm:prSet>
      <dgm:spPr/>
    </dgm:pt>
  </dgm:ptLst>
  <dgm:cxnLst>
    <dgm:cxn modelId="{B38F3905-5062-492D-8BF0-CBA98A236F2C}" type="presOf" srcId="{8AAE3577-A7F6-4EFD-932F-FDE55DB72B65}" destId="{CA74D65D-4133-4D99-AC17-42D974EF7DB4}" srcOrd="0" destOrd="0" presId="urn:microsoft.com/office/officeart/2005/8/layout/process4"/>
    <dgm:cxn modelId="{77962410-AC80-451C-AD54-773C070AB9BF}" type="presOf" srcId="{F2F84472-549A-4969-9640-B05FC4194A34}" destId="{AA71E7C8-F31F-4887-9470-0359756DF9AE}" srcOrd="0" destOrd="0" presId="urn:microsoft.com/office/officeart/2005/8/layout/process4"/>
    <dgm:cxn modelId="{64923B22-300B-43A2-8342-7C64C76ABD68}" srcId="{03709984-2600-480A-AE14-3DF018C6543E}" destId="{9D2D1DFF-2157-4F02-A4FB-6BDC38353FD6}" srcOrd="3" destOrd="0" parTransId="{54921AEF-06B7-4187-B462-C911BE1F28B8}" sibTransId="{7C7CDCB8-8298-4FD4-B1FF-A791CFFDF605}"/>
    <dgm:cxn modelId="{B2BDDA26-0993-4EC6-B9A8-29201AFAB983}" srcId="{E85588C9-CE38-4806-AFBC-01BB175397EE}" destId="{3CFA3AF8-EFC9-4F3B-BA46-045E6BFBF8D2}" srcOrd="1" destOrd="0" parTransId="{D677BD28-3C98-48CC-8ED3-D05EAC6CDC64}" sibTransId="{C45958A6-AEFC-4E82-84D1-45A7CEE0CB9F}"/>
    <dgm:cxn modelId="{898E562A-BFCB-4904-9210-27ADABD1A595}" type="presOf" srcId="{9CE6A425-4DD4-4089-B5C5-1823171AEAA6}" destId="{7B5C7F0A-79FD-4C9B-9A32-ABF01CF7E603}" srcOrd="0" destOrd="0" presId="urn:microsoft.com/office/officeart/2005/8/layout/process4"/>
    <dgm:cxn modelId="{C8B4D43D-9879-44DA-B788-0E2E4769DE70}" type="presOf" srcId="{3473A56F-D434-40B8-9B29-395EED058FA4}" destId="{A5D9137C-29F5-4F49-BD3D-317BE775DAA3}" srcOrd="0" destOrd="0" presId="urn:microsoft.com/office/officeart/2005/8/layout/process4"/>
    <dgm:cxn modelId="{D8A29942-F726-48F6-956F-54BCF061261E}" srcId="{3CFA3AF8-EFC9-4F3B-BA46-045E6BFBF8D2}" destId="{811CB301-E8C7-42B1-810D-54B90796AEDB}" srcOrd="0" destOrd="0" parTransId="{9AECA889-0B19-4830-8336-CF45DE5C4746}" sibTransId="{86D2787D-8B48-49EA-8A91-D54831FCC204}"/>
    <dgm:cxn modelId="{2B27844C-E72D-4A04-921B-AB3DCC5905F8}" type="presOf" srcId="{73162E2C-365C-449B-8060-F7029DA7B0C9}" destId="{6D8D1A83-F603-4C9E-BB9D-55830E337306}" srcOrd="0" destOrd="0" presId="urn:microsoft.com/office/officeart/2005/8/layout/process4"/>
    <dgm:cxn modelId="{4CEB5574-AD7E-441B-B123-99CCBEAA3982}" type="presOf" srcId="{03709984-2600-480A-AE14-3DF018C6543E}" destId="{FD421736-94CA-48D9-A591-E8D9657D7F11}" srcOrd="0" destOrd="0" presId="urn:microsoft.com/office/officeart/2005/8/layout/process4"/>
    <dgm:cxn modelId="{AE058381-C6AF-46CE-B8EE-61B9E9AF0A21}" srcId="{03709984-2600-480A-AE14-3DF018C6543E}" destId="{8AAE3577-A7F6-4EFD-932F-FDE55DB72B65}" srcOrd="4" destOrd="0" parTransId="{D36F8AB0-7627-42E9-9BD6-F214827D25DB}" sibTransId="{AD45FED1-9859-42B2-A02D-60B2CA81CBE9}"/>
    <dgm:cxn modelId="{C3812D89-6E47-4596-A3FC-1924481D63EE}" type="presOf" srcId="{A000498D-DE05-410D-A642-B81B58555AF2}" destId="{B6D0734A-C0F5-4E31-8FC9-BBECA2D9C4C4}" srcOrd="0" destOrd="0" presId="urn:microsoft.com/office/officeart/2005/8/layout/process4"/>
    <dgm:cxn modelId="{BA64C996-C20B-4837-BF25-231A2A63E95C}" srcId="{3CFA3AF8-EFC9-4F3B-BA46-045E6BFBF8D2}" destId="{73162E2C-365C-449B-8060-F7029DA7B0C9}" srcOrd="2" destOrd="0" parTransId="{9AEDC787-AC56-413A-8EE7-4CE987754A59}" sibTransId="{A06BD755-FA1A-4F26-AC60-FDBA24BEEF95}"/>
    <dgm:cxn modelId="{6354B797-A388-4CF5-848F-BA80A36E8C10}" srcId="{3CFA3AF8-EFC9-4F3B-BA46-045E6BFBF8D2}" destId="{9CE6A425-4DD4-4089-B5C5-1823171AEAA6}" srcOrd="3" destOrd="0" parTransId="{ECCBEB52-D254-467F-AA1C-B8D1533402F8}" sibTransId="{8697B46B-EFF4-4A24-BD62-3CFBE4A93483}"/>
    <dgm:cxn modelId="{4EE51299-EC83-4752-83A5-44A65538B968}" type="presOf" srcId="{E85588C9-CE38-4806-AFBC-01BB175397EE}" destId="{700C8622-F272-43EE-AE59-B7DBCB89753D}" srcOrd="0" destOrd="0" presId="urn:microsoft.com/office/officeart/2005/8/layout/process4"/>
    <dgm:cxn modelId="{B1B6DC9C-29DC-4279-B838-061DAF1ABB71}" srcId="{03709984-2600-480A-AE14-3DF018C6543E}" destId="{F2F84472-549A-4969-9640-B05FC4194A34}" srcOrd="0" destOrd="0" parTransId="{99EA00A4-01FE-47BB-A3FF-484EC23EF058}" sibTransId="{57D19A8D-1448-449E-ADFC-E84123C2BAC2}"/>
    <dgm:cxn modelId="{5A68F4A7-9268-4024-BD89-DD778794A3F9}" srcId="{03709984-2600-480A-AE14-3DF018C6543E}" destId="{013FED49-91D1-463F-AC31-EAA3257B6F2F}" srcOrd="2" destOrd="0" parTransId="{0FC1FEE0-A2E8-408F-A66D-8EA5D5234DAB}" sibTransId="{E502A87B-E18D-4276-9613-1DDDA1B70035}"/>
    <dgm:cxn modelId="{FC7A4DB3-6164-49A0-BA16-34954EC8D2DF}" type="presOf" srcId="{3CFA3AF8-EFC9-4F3B-BA46-045E6BFBF8D2}" destId="{A3B446EB-FE62-4B1E-8C52-C8C4E035CF79}" srcOrd="1" destOrd="0" presId="urn:microsoft.com/office/officeart/2005/8/layout/process4"/>
    <dgm:cxn modelId="{B0E18CBB-E164-4CCF-B0BE-524BC6D28546}" type="presOf" srcId="{3CFA3AF8-EFC9-4F3B-BA46-045E6BFBF8D2}" destId="{F49E30EA-CC48-4FF7-BB03-1828A2F6A2C4}" srcOrd="0" destOrd="0" presId="urn:microsoft.com/office/officeart/2005/8/layout/process4"/>
    <dgm:cxn modelId="{180459BD-488A-4AD0-A642-67C7B5796D23}" srcId="{E85588C9-CE38-4806-AFBC-01BB175397EE}" destId="{03709984-2600-480A-AE14-3DF018C6543E}" srcOrd="0" destOrd="0" parTransId="{44E6F4C8-185F-4843-BE0C-A81619F30762}" sibTransId="{2596158A-E623-4E9E-8582-E5DA008003AF}"/>
    <dgm:cxn modelId="{2C234AC5-08D1-4646-A471-44D8D96C0EB9}" type="presOf" srcId="{9D2D1DFF-2157-4F02-A4FB-6BDC38353FD6}" destId="{63EEEC28-725D-4F3A-A285-6E6339D3BEC2}" srcOrd="0" destOrd="0" presId="urn:microsoft.com/office/officeart/2005/8/layout/process4"/>
    <dgm:cxn modelId="{8A3A89CB-305E-4F4E-AE76-3CEA8BBCB9B3}" type="presOf" srcId="{811CB301-E8C7-42B1-810D-54B90796AEDB}" destId="{1CC9A007-272F-46B7-A04B-4B142A93F1C8}" srcOrd="0" destOrd="0" presId="urn:microsoft.com/office/officeart/2005/8/layout/process4"/>
    <dgm:cxn modelId="{F690A4D9-64EC-4E11-AA3D-A4E751FB8088}" srcId="{3CFA3AF8-EFC9-4F3B-BA46-045E6BFBF8D2}" destId="{3473A56F-D434-40B8-9B29-395EED058FA4}" srcOrd="1" destOrd="0" parTransId="{9C37BDE3-D3F6-440A-B492-0423EDED014D}" sibTransId="{D5BAD8BB-1B56-413A-9505-C36511C052AE}"/>
    <dgm:cxn modelId="{764867E1-B8E4-4D9E-A73E-B96EA40632B8}" type="presOf" srcId="{013FED49-91D1-463F-AC31-EAA3257B6F2F}" destId="{CCE6F31E-9608-4177-90DF-7CE8D31DCC1F}" srcOrd="0" destOrd="0" presId="urn:microsoft.com/office/officeart/2005/8/layout/process4"/>
    <dgm:cxn modelId="{F79F99E3-1B9F-4137-B4BB-D0FDC9B5A8AE}" type="presOf" srcId="{03709984-2600-480A-AE14-3DF018C6543E}" destId="{5273FE7E-2823-4D2C-B0BB-80746A979606}" srcOrd="1" destOrd="0" presId="urn:microsoft.com/office/officeart/2005/8/layout/process4"/>
    <dgm:cxn modelId="{E2DB83ED-923C-43E3-8107-8E488E5C10F7}" srcId="{03709984-2600-480A-AE14-3DF018C6543E}" destId="{A000498D-DE05-410D-A642-B81B58555AF2}" srcOrd="1" destOrd="0" parTransId="{25E8EC63-6C38-494E-8088-6E3423374D33}" sibTransId="{504CD1F7-8B44-4D13-8718-EA73D6A540F9}"/>
    <dgm:cxn modelId="{4E064CD9-AEEC-4DF9-94F6-C68CBE57BCB6}" type="presParOf" srcId="{700C8622-F272-43EE-AE59-B7DBCB89753D}" destId="{B620DF27-A3C0-4CF3-B5CC-EF5D64553C95}" srcOrd="0" destOrd="0" presId="urn:microsoft.com/office/officeart/2005/8/layout/process4"/>
    <dgm:cxn modelId="{85393EB0-71D5-4AF9-8535-791BB474EA07}" type="presParOf" srcId="{B620DF27-A3C0-4CF3-B5CC-EF5D64553C95}" destId="{F49E30EA-CC48-4FF7-BB03-1828A2F6A2C4}" srcOrd="0" destOrd="0" presId="urn:microsoft.com/office/officeart/2005/8/layout/process4"/>
    <dgm:cxn modelId="{CAF97336-E2BB-449D-B200-0E77CD08AEED}" type="presParOf" srcId="{B620DF27-A3C0-4CF3-B5CC-EF5D64553C95}" destId="{A3B446EB-FE62-4B1E-8C52-C8C4E035CF79}" srcOrd="1" destOrd="0" presId="urn:microsoft.com/office/officeart/2005/8/layout/process4"/>
    <dgm:cxn modelId="{1C39C0EB-9F2D-48C6-8D96-7A8E788F5D8F}" type="presParOf" srcId="{B620DF27-A3C0-4CF3-B5CC-EF5D64553C95}" destId="{BF7E3D87-3212-4A26-B85F-27D5C5B2FDD8}" srcOrd="2" destOrd="0" presId="urn:microsoft.com/office/officeart/2005/8/layout/process4"/>
    <dgm:cxn modelId="{DCB41EC6-278D-430A-9D8F-2DFE39F66B1B}" type="presParOf" srcId="{BF7E3D87-3212-4A26-B85F-27D5C5B2FDD8}" destId="{1CC9A007-272F-46B7-A04B-4B142A93F1C8}" srcOrd="0" destOrd="0" presId="urn:microsoft.com/office/officeart/2005/8/layout/process4"/>
    <dgm:cxn modelId="{BEBE546C-700D-440A-835F-7CF9311230B1}" type="presParOf" srcId="{BF7E3D87-3212-4A26-B85F-27D5C5B2FDD8}" destId="{A5D9137C-29F5-4F49-BD3D-317BE775DAA3}" srcOrd="1" destOrd="0" presId="urn:microsoft.com/office/officeart/2005/8/layout/process4"/>
    <dgm:cxn modelId="{EA6356AF-EF3E-4AB8-B8BD-365AABD1B70A}" type="presParOf" srcId="{BF7E3D87-3212-4A26-B85F-27D5C5B2FDD8}" destId="{6D8D1A83-F603-4C9E-BB9D-55830E337306}" srcOrd="2" destOrd="0" presId="urn:microsoft.com/office/officeart/2005/8/layout/process4"/>
    <dgm:cxn modelId="{328FBCF6-01FA-4872-9069-C033D25F8E5D}" type="presParOf" srcId="{BF7E3D87-3212-4A26-B85F-27D5C5B2FDD8}" destId="{7B5C7F0A-79FD-4C9B-9A32-ABF01CF7E603}" srcOrd="3" destOrd="0" presId="urn:microsoft.com/office/officeart/2005/8/layout/process4"/>
    <dgm:cxn modelId="{5140CBBC-687A-4024-BC1B-6B714DD18EA8}" type="presParOf" srcId="{700C8622-F272-43EE-AE59-B7DBCB89753D}" destId="{8B5ED1BE-64C7-4B4C-9A73-ACA7841A9B79}" srcOrd="1" destOrd="0" presId="urn:microsoft.com/office/officeart/2005/8/layout/process4"/>
    <dgm:cxn modelId="{98FBDE7C-650A-4DED-8C6A-EE0EC8C79D30}" type="presParOf" srcId="{700C8622-F272-43EE-AE59-B7DBCB89753D}" destId="{CC4FAD82-9B33-4564-889C-964E912191E2}" srcOrd="2" destOrd="0" presId="urn:microsoft.com/office/officeart/2005/8/layout/process4"/>
    <dgm:cxn modelId="{4DBC4A97-7589-4B1B-89BA-1CF776957ED9}" type="presParOf" srcId="{CC4FAD82-9B33-4564-889C-964E912191E2}" destId="{FD421736-94CA-48D9-A591-E8D9657D7F11}" srcOrd="0" destOrd="0" presId="urn:microsoft.com/office/officeart/2005/8/layout/process4"/>
    <dgm:cxn modelId="{D1C4365C-D33F-497D-8BBB-6E78199B6268}" type="presParOf" srcId="{CC4FAD82-9B33-4564-889C-964E912191E2}" destId="{5273FE7E-2823-4D2C-B0BB-80746A979606}" srcOrd="1" destOrd="0" presId="urn:microsoft.com/office/officeart/2005/8/layout/process4"/>
    <dgm:cxn modelId="{AE64CFDD-A730-40D5-BD41-F05379C8CE90}" type="presParOf" srcId="{CC4FAD82-9B33-4564-889C-964E912191E2}" destId="{503507E2-D873-4F7B-92F1-EAA079E9E9A9}" srcOrd="2" destOrd="0" presId="urn:microsoft.com/office/officeart/2005/8/layout/process4"/>
    <dgm:cxn modelId="{C3ED2A97-B92E-40EB-9ACB-70764F70F081}" type="presParOf" srcId="{503507E2-D873-4F7B-92F1-EAA079E9E9A9}" destId="{AA71E7C8-F31F-4887-9470-0359756DF9AE}" srcOrd="0" destOrd="0" presId="urn:microsoft.com/office/officeart/2005/8/layout/process4"/>
    <dgm:cxn modelId="{23B2C0A4-468E-4F3B-981E-F7D224F64F4C}" type="presParOf" srcId="{503507E2-D873-4F7B-92F1-EAA079E9E9A9}" destId="{B6D0734A-C0F5-4E31-8FC9-BBECA2D9C4C4}" srcOrd="1" destOrd="0" presId="urn:microsoft.com/office/officeart/2005/8/layout/process4"/>
    <dgm:cxn modelId="{70A24B7F-DA96-4B83-B11E-207C3B22C489}" type="presParOf" srcId="{503507E2-D873-4F7B-92F1-EAA079E9E9A9}" destId="{CCE6F31E-9608-4177-90DF-7CE8D31DCC1F}" srcOrd="2" destOrd="0" presId="urn:microsoft.com/office/officeart/2005/8/layout/process4"/>
    <dgm:cxn modelId="{6B38FF4B-3CCB-4077-AE56-63BA457E771A}" type="presParOf" srcId="{503507E2-D873-4F7B-92F1-EAA079E9E9A9}" destId="{63EEEC28-725D-4F3A-A285-6E6339D3BEC2}" srcOrd="3" destOrd="0" presId="urn:microsoft.com/office/officeart/2005/8/layout/process4"/>
    <dgm:cxn modelId="{09C94386-AC26-45E7-96A6-8402AA725D4E}" type="presParOf" srcId="{503507E2-D873-4F7B-92F1-EAA079E9E9A9}" destId="{CA74D65D-4133-4D99-AC17-42D974EF7DB4}" srcOrd="4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85588C9-CE38-4806-AFBC-01BB175397EE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03709984-2600-480A-AE14-3DF018C6543E}">
      <dgm:prSet phldrT="[Texto]"/>
      <dgm:spPr/>
      <dgm:t>
        <a:bodyPr/>
        <a:lstStyle/>
        <a:p>
          <a:r>
            <a:rPr lang="pt-BR" dirty="0"/>
            <a:t>EC 113/2021</a:t>
          </a:r>
          <a:endParaRPr lang="pt-BR" b="1" dirty="0"/>
        </a:p>
      </dgm:t>
    </dgm:pt>
    <dgm:pt modelId="{44E6F4C8-185F-4843-BE0C-A81619F30762}" type="parTrans" cxnId="{180459BD-488A-4AD0-A642-67C7B5796D23}">
      <dgm:prSet/>
      <dgm:spPr/>
      <dgm:t>
        <a:bodyPr/>
        <a:lstStyle/>
        <a:p>
          <a:endParaRPr lang="pt-BR"/>
        </a:p>
      </dgm:t>
    </dgm:pt>
    <dgm:pt modelId="{2596158A-E623-4E9E-8582-E5DA008003AF}" type="sibTrans" cxnId="{180459BD-488A-4AD0-A642-67C7B5796D23}">
      <dgm:prSet/>
      <dgm:spPr/>
      <dgm:t>
        <a:bodyPr/>
        <a:lstStyle/>
        <a:p>
          <a:endParaRPr lang="pt-BR"/>
        </a:p>
      </dgm:t>
    </dgm:pt>
    <dgm:pt modelId="{F2F84472-549A-4969-9640-B05FC4194A34}">
      <dgm:prSet phldrT="[Texto]"/>
      <dgm:spPr/>
      <dgm:t>
        <a:bodyPr/>
        <a:lstStyle/>
        <a:p>
          <a:r>
            <a:rPr lang="pt-BR" b="1" dirty="0"/>
            <a:t>Prazo de formalização até 30/06/2022</a:t>
          </a:r>
        </a:p>
      </dgm:t>
    </dgm:pt>
    <dgm:pt modelId="{99EA00A4-01FE-47BB-A3FF-484EC23EF058}" type="parTrans" cxnId="{B1B6DC9C-29DC-4279-B838-061DAF1ABB71}">
      <dgm:prSet/>
      <dgm:spPr/>
      <dgm:t>
        <a:bodyPr/>
        <a:lstStyle/>
        <a:p>
          <a:endParaRPr lang="pt-BR"/>
        </a:p>
      </dgm:t>
    </dgm:pt>
    <dgm:pt modelId="{57D19A8D-1448-449E-ADFC-E84123C2BAC2}" type="sibTrans" cxnId="{B1B6DC9C-29DC-4279-B838-061DAF1ABB71}">
      <dgm:prSet/>
      <dgm:spPr/>
      <dgm:t>
        <a:bodyPr/>
        <a:lstStyle/>
        <a:p>
          <a:endParaRPr lang="pt-BR"/>
        </a:p>
      </dgm:t>
    </dgm:pt>
    <dgm:pt modelId="{3CFA3AF8-EFC9-4F3B-BA46-045E6BFBF8D2}">
      <dgm:prSet phldrT="[Texto]"/>
      <dgm:spPr/>
      <dgm:t>
        <a:bodyPr/>
        <a:lstStyle/>
        <a:p>
          <a:r>
            <a:rPr lang="pt-BR" b="1" dirty="0"/>
            <a:t>Portaria MTP 360/2022</a:t>
          </a:r>
        </a:p>
      </dgm:t>
    </dgm:pt>
    <dgm:pt modelId="{D677BD28-3C98-48CC-8ED3-D05EAC6CDC64}" type="parTrans" cxnId="{B2BDDA26-0993-4EC6-B9A8-29201AFAB983}">
      <dgm:prSet/>
      <dgm:spPr/>
      <dgm:t>
        <a:bodyPr/>
        <a:lstStyle/>
        <a:p>
          <a:endParaRPr lang="pt-BR"/>
        </a:p>
      </dgm:t>
    </dgm:pt>
    <dgm:pt modelId="{C45958A6-AEFC-4E82-84D1-45A7CEE0CB9F}" type="sibTrans" cxnId="{B2BDDA26-0993-4EC6-B9A8-29201AFAB983}">
      <dgm:prSet/>
      <dgm:spPr/>
      <dgm:t>
        <a:bodyPr/>
        <a:lstStyle/>
        <a:p>
          <a:endParaRPr lang="pt-BR"/>
        </a:p>
      </dgm:t>
    </dgm:pt>
    <dgm:pt modelId="{811CB301-E8C7-42B1-810D-54B90796AEDB}">
      <dgm:prSet phldrT="[Texto]"/>
      <dgm:spPr/>
      <dgm:t>
        <a:bodyPr/>
        <a:lstStyle/>
        <a:p>
          <a:r>
            <a:rPr lang="pt-BR" b="1" dirty="0"/>
            <a:t>Formalização: cadastro no </a:t>
          </a:r>
          <a:r>
            <a:rPr lang="pt-BR" b="1" dirty="0" err="1"/>
            <a:t>Cadprev</a:t>
          </a:r>
          <a:r>
            <a:rPr lang="pt-BR" b="1" dirty="0"/>
            <a:t> até 30/06/2022 (em caso de não adequação do sistema, envio do requerimento pelo </a:t>
          </a:r>
          <a:r>
            <a:rPr lang="pt-BR" b="1" dirty="0" err="1"/>
            <a:t>Gescon</a:t>
          </a:r>
          <a:r>
            <a:rPr lang="pt-BR" b="1" dirty="0"/>
            <a:t>)</a:t>
          </a:r>
        </a:p>
      </dgm:t>
    </dgm:pt>
    <dgm:pt modelId="{9AECA889-0B19-4830-8336-CF45DE5C4746}" type="parTrans" cxnId="{D8A29942-F726-48F6-956F-54BCF061261E}">
      <dgm:prSet/>
      <dgm:spPr/>
      <dgm:t>
        <a:bodyPr/>
        <a:lstStyle/>
        <a:p>
          <a:endParaRPr lang="pt-BR"/>
        </a:p>
      </dgm:t>
    </dgm:pt>
    <dgm:pt modelId="{86D2787D-8B48-49EA-8A91-D54831FCC204}" type="sibTrans" cxnId="{D8A29942-F726-48F6-956F-54BCF061261E}">
      <dgm:prSet/>
      <dgm:spPr/>
      <dgm:t>
        <a:bodyPr/>
        <a:lstStyle/>
        <a:p>
          <a:endParaRPr lang="pt-BR"/>
        </a:p>
      </dgm:t>
    </dgm:pt>
    <dgm:pt modelId="{3473A56F-D434-40B8-9B29-395EED058FA4}">
      <dgm:prSet phldrT="[Texto]"/>
      <dgm:spPr/>
      <dgm:t>
        <a:bodyPr/>
        <a:lstStyle/>
        <a:p>
          <a:r>
            <a:rPr lang="pt-BR" b="1" dirty="0"/>
            <a:t>Envio do requerimento específico pelo </a:t>
          </a:r>
          <a:r>
            <a:rPr lang="pt-BR" b="1" dirty="0" err="1"/>
            <a:t>Gescon</a:t>
          </a:r>
          <a:r>
            <a:rPr lang="pt-BR" b="1" dirty="0"/>
            <a:t> e da lei específica</a:t>
          </a:r>
        </a:p>
      </dgm:t>
    </dgm:pt>
    <dgm:pt modelId="{9C37BDE3-D3F6-440A-B492-0423EDED014D}" type="parTrans" cxnId="{F690A4D9-64EC-4E11-AA3D-A4E751FB8088}">
      <dgm:prSet/>
      <dgm:spPr/>
      <dgm:t>
        <a:bodyPr/>
        <a:lstStyle/>
        <a:p>
          <a:endParaRPr lang="pt-BR"/>
        </a:p>
      </dgm:t>
    </dgm:pt>
    <dgm:pt modelId="{D5BAD8BB-1B56-413A-9505-C36511C052AE}" type="sibTrans" cxnId="{F690A4D9-64EC-4E11-AA3D-A4E751FB8088}">
      <dgm:prSet/>
      <dgm:spPr/>
      <dgm:t>
        <a:bodyPr/>
        <a:lstStyle/>
        <a:p>
          <a:endParaRPr lang="pt-BR"/>
        </a:p>
      </dgm:t>
    </dgm:pt>
    <dgm:pt modelId="{A000498D-DE05-410D-A642-B81B58555AF2}">
      <dgm:prSet phldrT="[Texto]"/>
      <dgm:spPr/>
      <dgm:t>
        <a:bodyPr/>
        <a:lstStyle/>
        <a:p>
          <a:r>
            <a:rPr lang="pt-BR" b="1" dirty="0"/>
            <a:t>MTP definirá os critérios</a:t>
          </a:r>
        </a:p>
      </dgm:t>
    </dgm:pt>
    <dgm:pt modelId="{25E8EC63-6C38-494E-8088-6E3423374D33}" type="parTrans" cxnId="{E2DB83ED-923C-43E3-8107-8E488E5C10F7}">
      <dgm:prSet/>
      <dgm:spPr/>
      <dgm:t>
        <a:bodyPr/>
        <a:lstStyle/>
        <a:p>
          <a:endParaRPr lang="pt-BR"/>
        </a:p>
      </dgm:t>
    </dgm:pt>
    <dgm:pt modelId="{504CD1F7-8B44-4D13-8718-EA73D6A540F9}" type="sibTrans" cxnId="{E2DB83ED-923C-43E3-8107-8E488E5C10F7}">
      <dgm:prSet/>
      <dgm:spPr/>
      <dgm:t>
        <a:bodyPr/>
        <a:lstStyle/>
        <a:p>
          <a:endParaRPr lang="pt-BR"/>
        </a:p>
      </dgm:t>
    </dgm:pt>
    <dgm:pt modelId="{013FED49-91D1-463F-AC31-EAA3257B6F2F}">
      <dgm:prSet phldrT="[Texto]"/>
      <dgm:spPr/>
      <dgm:t>
        <a:bodyPr/>
        <a:lstStyle/>
        <a:p>
          <a:r>
            <a:rPr lang="pt-BR" b="1" dirty="0"/>
            <a:t>MTP divulgará as informações, inclusive p/ parcelamento do ente c/ RFB (RGPS)</a:t>
          </a:r>
        </a:p>
      </dgm:t>
    </dgm:pt>
    <dgm:pt modelId="{0FC1FEE0-A2E8-408F-A66D-8EA5D5234DAB}" type="parTrans" cxnId="{5A68F4A7-9268-4024-BD89-DD778794A3F9}">
      <dgm:prSet/>
      <dgm:spPr/>
      <dgm:t>
        <a:bodyPr/>
        <a:lstStyle/>
        <a:p>
          <a:endParaRPr lang="pt-BR"/>
        </a:p>
      </dgm:t>
    </dgm:pt>
    <dgm:pt modelId="{E502A87B-E18D-4276-9613-1DDDA1B70035}" type="sibTrans" cxnId="{5A68F4A7-9268-4024-BD89-DD778794A3F9}">
      <dgm:prSet/>
      <dgm:spPr/>
      <dgm:t>
        <a:bodyPr/>
        <a:lstStyle/>
        <a:p>
          <a:endParaRPr lang="pt-BR"/>
        </a:p>
      </dgm:t>
    </dgm:pt>
    <dgm:pt modelId="{9D2D1DFF-2157-4F02-A4FB-6BDC38353FD6}">
      <dgm:prSet phldrT="[Texto]"/>
      <dgm:spPr/>
      <dgm:t>
        <a:bodyPr/>
        <a:lstStyle/>
        <a:p>
          <a:r>
            <a:rPr lang="pt-BR" b="1" dirty="0"/>
            <a:t>Autorização de vinculação do FPM p/ pagamento das parcelas</a:t>
          </a:r>
        </a:p>
      </dgm:t>
    </dgm:pt>
    <dgm:pt modelId="{54921AEF-06B7-4187-B462-C911BE1F28B8}" type="parTrans" cxnId="{64923B22-300B-43A2-8342-7C64C76ABD68}">
      <dgm:prSet/>
      <dgm:spPr/>
      <dgm:t>
        <a:bodyPr/>
        <a:lstStyle/>
        <a:p>
          <a:endParaRPr lang="pt-BR"/>
        </a:p>
      </dgm:t>
    </dgm:pt>
    <dgm:pt modelId="{7C7CDCB8-8298-4FD4-B1FF-A791CFFDF605}" type="sibTrans" cxnId="{64923B22-300B-43A2-8342-7C64C76ABD68}">
      <dgm:prSet/>
      <dgm:spPr/>
      <dgm:t>
        <a:bodyPr/>
        <a:lstStyle/>
        <a:p>
          <a:endParaRPr lang="pt-BR"/>
        </a:p>
      </dgm:t>
    </dgm:pt>
    <dgm:pt modelId="{73162E2C-365C-449B-8060-F7029DA7B0C9}">
      <dgm:prSet phldrT="[Texto]"/>
      <dgm:spPr/>
      <dgm:t>
        <a:bodyPr/>
        <a:lstStyle/>
        <a:p>
          <a:r>
            <a:rPr lang="pt-BR" b="1" dirty="0"/>
            <a:t>Envio da Emenda à lei Orgânica, Lei complementar e Lei ordinária da Reforma</a:t>
          </a:r>
        </a:p>
      </dgm:t>
    </dgm:pt>
    <dgm:pt modelId="{9AEDC787-AC56-413A-8EE7-4CE987754A59}" type="parTrans" cxnId="{BA64C996-C20B-4837-BF25-231A2A63E95C}">
      <dgm:prSet/>
      <dgm:spPr/>
      <dgm:t>
        <a:bodyPr/>
        <a:lstStyle/>
        <a:p>
          <a:endParaRPr lang="pt-BR"/>
        </a:p>
      </dgm:t>
    </dgm:pt>
    <dgm:pt modelId="{A06BD755-FA1A-4F26-AC60-FDBA24BEEF95}" type="sibTrans" cxnId="{BA64C996-C20B-4837-BF25-231A2A63E95C}">
      <dgm:prSet/>
      <dgm:spPr/>
      <dgm:t>
        <a:bodyPr/>
        <a:lstStyle/>
        <a:p>
          <a:endParaRPr lang="pt-BR"/>
        </a:p>
      </dgm:t>
    </dgm:pt>
    <dgm:pt modelId="{9CE6A425-4DD4-4089-B5C5-1823171AEAA6}">
      <dgm:prSet phldrT="[Texto]"/>
      <dgm:spPr/>
      <dgm:t>
        <a:bodyPr/>
        <a:lstStyle/>
        <a:p>
          <a:r>
            <a:rPr lang="pt-BR" b="1" dirty="0"/>
            <a:t>Envio das avaliações atuariais com a situação antes e depois da alteração das regras de benefícios</a:t>
          </a:r>
        </a:p>
      </dgm:t>
    </dgm:pt>
    <dgm:pt modelId="{ECCBEB52-D254-467F-AA1C-B8D1533402F8}" type="parTrans" cxnId="{6354B797-A388-4CF5-848F-BA80A36E8C10}">
      <dgm:prSet/>
      <dgm:spPr/>
      <dgm:t>
        <a:bodyPr/>
        <a:lstStyle/>
        <a:p>
          <a:endParaRPr lang="pt-BR"/>
        </a:p>
      </dgm:t>
    </dgm:pt>
    <dgm:pt modelId="{8697B46B-EFF4-4A24-BD62-3CFBE4A93483}" type="sibTrans" cxnId="{6354B797-A388-4CF5-848F-BA80A36E8C10}">
      <dgm:prSet/>
      <dgm:spPr/>
      <dgm:t>
        <a:bodyPr/>
        <a:lstStyle/>
        <a:p>
          <a:endParaRPr lang="pt-BR"/>
        </a:p>
      </dgm:t>
    </dgm:pt>
    <dgm:pt modelId="{700C8622-F272-43EE-AE59-B7DBCB89753D}" type="pres">
      <dgm:prSet presAssocID="{E85588C9-CE38-4806-AFBC-01BB175397EE}" presName="Name0" presStyleCnt="0">
        <dgm:presLayoutVars>
          <dgm:dir/>
          <dgm:animLvl val="lvl"/>
          <dgm:resizeHandles val="exact"/>
        </dgm:presLayoutVars>
      </dgm:prSet>
      <dgm:spPr/>
    </dgm:pt>
    <dgm:pt modelId="{B620DF27-A3C0-4CF3-B5CC-EF5D64553C95}" type="pres">
      <dgm:prSet presAssocID="{3CFA3AF8-EFC9-4F3B-BA46-045E6BFBF8D2}" presName="boxAndChildren" presStyleCnt="0"/>
      <dgm:spPr/>
    </dgm:pt>
    <dgm:pt modelId="{F49E30EA-CC48-4FF7-BB03-1828A2F6A2C4}" type="pres">
      <dgm:prSet presAssocID="{3CFA3AF8-EFC9-4F3B-BA46-045E6BFBF8D2}" presName="parentTextBox" presStyleLbl="node1" presStyleIdx="0" presStyleCnt="2"/>
      <dgm:spPr/>
    </dgm:pt>
    <dgm:pt modelId="{A3B446EB-FE62-4B1E-8C52-C8C4E035CF79}" type="pres">
      <dgm:prSet presAssocID="{3CFA3AF8-EFC9-4F3B-BA46-045E6BFBF8D2}" presName="entireBox" presStyleLbl="node1" presStyleIdx="0" presStyleCnt="2"/>
      <dgm:spPr/>
    </dgm:pt>
    <dgm:pt modelId="{BF7E3D87-3212-4A26-B85F-27D5C5B2FDD8}" type="pres">
      <dgm:prSet presAssocID="{3CFA3AF8-EFC9-4F3B-BA46-045E6BFBF8D2}" presName="descendantBox" presStyleCnt="0"/>
      <dgm:spPr/>
    </dgm:pt>
    <dgm:pt modelId="{1CC9A007-272F-46B7-A04B-4B142A93F1C8}" type="pres">
      <dgm:prSet presAssocID="{811CB301-E8C7-42B1-810D-54B90796AEDB}" presName="childTextBox" presStyleLbl="fgAccFollowNode1" presStyleIdx="0" presStyleCnt="8">
        <dgm:presLayoutVars>
          <dgm:bulletEnabled val="1"/>
        </dgm:presLayoutVars>
      </dgm:prSet>
      <dgm:spPr/>
    </dgm:pt>
    <dgm:pt modelId="{A5D9137C-29F5-4F49-BD3D-317BE775DAA3}" type="pres">
      <dgm:prSet presAssocID="{3473A56F-D434-40B8-9B29-395EED058FA4}" presName="childTextBox" presStyleLbl="fgAccFollowNode1" presStyleIdx="1" presStyleCnt="8">
        <dgm:presLayoutVars>
          <dgm:bulletEnabled val="1"/>
        </dgm:presLayoutVars>
      </dgm:prSet>
      <dgm:spPr/>
    </dgm:pt>
    <dgm:pt modelId="{6D8D1A83-F603-4C9E-BB9D-55830E337306}" type="pres">
      <dgm:prSet presAssocID="{73162E2C-365C-449B-8060-F7029DA7B0C9}" presName="childTextBox" presStyleLbl="fgAccFollowNode1" presStyleIdx="2" presStyleCnt="8">
        <dgm:presLayoutVars>
          <dgm:bulletEnabled val="1"/>
        </dgm:presLayoutVars>
      </dgm:prSet>
      <dgm:spPr/>
    </dgm:pt>
    <dgm:pt modelId="{7B5C7F0A-79FD-4C9B-9A32-ABF01CF7E603}" type="pres">
      <dgm:prSet presAssocID="{9CE6A425-4DD4-4089-B5C5-1823171AEAA6}" presName="childTextBox" presStyleLbl="fgAccFollowNode1" presStyleIdx="3" presStyleCnt="8">
        <dgm:presLayoutVars>
          <dgm:bulletEnabled val="1"/>
        </dgm:presLayoutVars>
      </dgm:prSet>
      <dgm:spPr/>
    </dgm:pt>
    <dgm:pt modelId="{8B5ED1BE-64C7-4B4C-9A73-ACA7841A9B79}" type="pres">
      <dgm:prSet presAssocID="{2596158A-E623-4E9E-8582-E5DA008003AF}" presName="sp" presStyleCnt="0"/>
      <dgm:spPr/>
    </dgm:pt>
    <dgm:pt modelId="{CC4FAD82-9B33-4564-889C-964E912191E2}" type="pres">
      <dgm:prSet presAssocID="{03709984-2600-480A-AE14-3DF018C6543E}" presName="arrowAndChildren" presStyleCnt="0"/>
      <dgm:spPr/>
    </dgm:pt>
    <dgm:pt modelId="{FD421736-94CA-48D9-A591-E8D9657D7F11}" type="pres">
      <dgm:prSet presAssocID="{03709984-2600-480A-AE14-3DF018C6543E}" presName="parentTextArrow" presStyleLbl="node1" presStyleIdx="0" presStyleCnt="2"/>
      <dgm:spPr/>
    </dgm:pt>
    <dgm:pt modelId="{5273FE7E-2823-4D2C-B0BB-80746A979606}" type="pres">
      <dgm:prSet presAssocID="{03709984-2600-480A-AE14-3DF018C6543E}" presName="arrow" presStyleLbl="node1" presStyleIdx="1" presStyleCnt="2" custLinFactNeighborY="8921"/>
      <dgm:spPr/>
    </dgm:pt>
    <dgm:pt modelId="{503507E2-D873-4F7B-92F1-EAA079E9E9A9}" type="pres">
      <dgm:prSet presAssocID="{03709984-2600-480A-AE14-3DF018C6543E}" presName="descendantArrow" presStyleCnt="0"/>
      <dgm:spPr/>
    </dgm:pt>
    <dgm:pt modelId="{AA71E7C8-F31F-4887-9470-0359756DF9AE}" type="pres">
      <dgm:prSet presAssocID="{F2F84472-549A-4969-9640-B05FC4194A34}" presName="childTextArrow" presStyleLbl="fgAccFollowNode1" presStyleIdx="4" presStyleCnt="8">
        <dgm:presLayoutVars>
          <dgm:bulletEnabled val="1"/>
        </dgm:presLayoutVars>
      </dgm:prSet>
      <dgm:spPr/>
    </dgm:pt>
    <dgm:pt modelId="{B6D0734A-C0F5-4E31-8FC9-BBECA2D9C4C4}" type="pres">
      <dgm:prSet presAssocID="{A000498D-DE05-410D-A642-B81B58555AF2}" presName="childTextArrow" presStyleLbl="fgAccFollowNode1" presStyleIdx="5" presStyleCnt="8">
        <dgm:presLayoutVars>
          <dgm:bulletEnabled val="1"/>
        </dgm:presLayoutVars>
      </dgm:prSet>
      <dgm:spPr/>
    </dgm:pt>
    <dgm:pt modelId="{CCE6F31E-9608-4177-90DF-7CE8D31DCC1F}" type="pres">
      <dgm:prSet presAssocID="{013FED49-91D1-463F-AC31-EAA3257B6F2F}" presName="childTextArrow" presStyleLbl="fgAccFollowNode1" presStyleIdx="6" presStyleCnt="8">
        <dgm:presLayoutVars>
          <dgm:bulletEnabled val="1"/>
        </dgm:presLayoutVars>
      </dgm:prSet>
      <dgm:spPr/>
    </dgm:pt>
    <dgm:pt modelId="{63EEEC28-725D-4F3A-A285-6E6339D3BEC2}" type="pres">
      <dgm:prSet presAssocID="{9D2D1DFF-2157-4F02-A4FB-6BDC38353FD6}" presName="childTextArrow" presStyleLbl="fgAccFollowNode1" presStyleIdx="7" presStyleCnt="8">
        <dgm:presLayoutVars>
          <dgm:bulletEnabled val="1"/>
        </dgm:presLayoutVars>
      </dgm:prSet>
      <dgm:spPr/>
    </dgm:pt>
  </dgm:ptLst>
  <dgm:cxnLst>
    <dgm:cxn modelId="{77962410-AC80-451C-AD54-773C070AB9BF}" type="presOf" srcId="{F2F84472-549A-4969-9640-B05FC4194A34}" destId="{AA71E7C8-F31F-4887-9470-0359756DF9AE}" srcOrd="0" destOrd="0" presId="urn:microsoft.com/office/officeart/2005/8/layout/process4"/>
    <dgm:cxn modelId="{64923B22-300B-43A2-8342-7C64C76ABD68}" srcId="{03709984-2600-480A-AE14-3DF018C6543E}" destId="{9D2D1DFF-2157-4F02-A4FB-6BDC38353FD6}" srcOrd="3" destOrd="0" parTransId="{54921AEF-06B7-4187-B462-C911BE1F28B8}" sibTransId="{7C7CDCB8-8298-4FD4-B1FF-A791CFFDF605}"/>
    <dgm:cxn modelId="{B2BDDA26-0993-4EC6-B9A8-29201AFAB983}" srcId="{E85588C9-CE38-4806-AFBC-01BB175397EE}" destId="{3CFA3AF8-EFC9-4F3B-BA46-045E6BFBF8D2}" srcOrd="1" destOrd="0" parTransId="{D677BD28-3C98-48CC-8ED3-D05EAC6CDC64}" sibTransId="{C45958A6-AEFC-4E82-84D1-45A7CEE0CB9F}"/>
    <dgm:cxn modelId="{898E562A-BFCB-4904-9210-27ADABD1A595}" type="presOf" srcId="{9CE6A425-4DD4-4089-B5C5-1823171AEAA6}" destId="{7B5C7F0A-79FD-4C9B-9A32-ABF01CF7E603}" srcOrd="0" destOrd="0" presId="urn:microsoft.com/office/officeart/2005/8/layout/process4"/>
    <dgm:cxn modelId="{C8B4D43D-9879-44DA-B788-0E2E4769DE70}" type="presOf" srcId="{3473A56F-D434-40B8-9B29-395EED058FA4}" destId="{A5D9137C-29F5-4F49-BD3D-317BE775DAA3}" srcOrd="0" destOrd="0" presId="urn:microsoft.com/office/officeart/2005/8/layout/process4"/>
    <dgm:cxn modelId="{D8A29942-F726-48F6-956F-54BCF061261E}" srcId="{3CFA3AF8-EFC9-4F3B-BA46-045E6BFBF8D2}" destId="{811CB301-E8C7-42B1-810D-54B90796AEDB}" srcOrd="0" destOrd="0" parTransId="{9AECA889-0B19-4830-8336-CF45DE5C4746}" sibTransId="{86D2787D-8B48-49EA-8A91-D54831FCC204}"/>
    <dgm:cxn modelId="{2B27844C-E72D-4A04-921B-AB3DCC5905F8}" type="presOf" srcId="{73162E2C-365C-449B-8060-F7029DA7B0C9}" destId="{6D8D1A83-F603-4C9E-BB9D-55830E337306}" srcOrd="0" destOrd="0" presId="urn:microsoft.com/office/officeart/2005/8/layout/process4"/>
    <dgm:cxn modelId="{4CEB5574-AD7E-441B-B123-99CCBEAA3982}" type="presOf" srcId="{03709984-2600-480A-AE14-3DF018C6543E}" destId="{FD421736-94CA-48D9-A591-E8D9657D7F11}" srcOrd="0" destOrd="0" presId="urn:microsoft.com/office/officeart/2005/8/layout/process4"/>
    <dgm:cxn modelId="{C3812D89-6E47-4596-A3FC-1924481D63EE}" type="presOf" srcId="{A000498D-DE05-410D-A642-B81B58555AF2}" destId="{B6D0734A-C0F5-4E31-8FC9-BBECA2D9C4C4}" srcOrd="0" destOrd="0" presId="urn:microsoft.com/office/officeart/2005/8/layout/process4"/>
    <dgm:cxn modelId="{BA64C996-C20B-4837-BF25-231A2A63E95C}" srcId="{3CFA3AF8-EFC9-4F3B-BA46-045E6BFBF8D2}" destId="{73162E2C-365C-449B-8060-F7029DA7B0C9}" srcOrd="2" destOrd="0" parTransId="{9AEDC787-AC56-413A-8EE7-4CE987754A59}" sibTransId="{A06BD755-FA1A-4F26-AC60-FDBA24BEEF95}"/>
    <dgm:cxn modelId="{6354B797-A388-4CF5-848F-BA80A36E8C10}" srcId="{3CFA3AF8-EFC9-4F3B-BA46-045E6BFBF8D2}" destId="{9CE6A425-4DD4-4089-B5C5-1823171AEAA6}" srcOrd="3" destOrd="0" parTransId="{ECCBEB52-D254-467F-AA1C-B8D1533402F8}" sibTransId="{8697B46B-EFF4-4A24-BD62-3CFBE4A93483}"/>
    <dgm:cxn modelId="{4EE51299-EC83-4752-83A5-44A65538B968}" type="presOf" srcId="{E85588C9-CE38-4806-AFBC-01BB175397EE}" destId="{700C8622-F272-43EE-AE59-B7DBCB89753D}" srcOrd="0" destOrd="0" presId="urn:microsoft.com/office/officeart/2005/8/layout/process4"/>
    <dgm:cxn modelId="{B1B6DC9C-29DC-4279-B838-061DAF1ABB71}" srcId="{03709984-2600-480A-AE14-3DF018C6543E}" destId="{F2F84472-549A-4969-9640-B05FC4194A34}" srcOrd="0" destOrd="0" parTransId="{99EA00A4-01FE-47BB-A3FF-484EC23EF058}" sibTransId="{57D19A8D-1448-449E-ADFC-E84123C2BAC2}"/>
    <dgm:cxn modelId="{5A68F4A7-9268-4024-BD89-DD778794A3F9}" srcId="{03709984-2600-480A-AE14-3DF018C6543E}" destId="{013FED49-91D1-463F-AC31-EAA3257B6F2F}" srcOrd="2" destOrd="0" parTransId="{0FC1FEE0-A2E8-408F-A66D-8EA5D5234DAB}" sibTransId="{E502A87B-E18D-4276-9613-1DDDA1B70035}"/>
    <dgm:cxn modelId="{FC7A4DB3-6164-49A0-BA16-34954EC8D2DF}" type="presOf" srcId="{3CFA3AF8-EFC9-4F3B-BA46-045E6BFBF8D2}" destId="{A3B446EB-FE62-4B1E-8C52-C8C4E035CF79}" srcOrd="1" destOrd="0" presId="urn:microsoft.com/office/officeart/2005/8/layout/process4"/>
    <dgm:cxn modelId="{B0E18CBB-E164-4CCF-B0BE-524BC6D28546}" type="presOf" srcId="{3CFA3AF8-EFC9-4F3B-BA46-045E6BFBF8D2}" destId="{F49E30EA-CC48-4FF7-BB03-1828A2F6A2C4}" srcOrd="0" destOrd="0" presId="urn:microsoft.com/office/officeart/2005/8/layout/process4"/>
    <dgm:cxn modelId="{180459BD-488A-4AD0-A642-67C7B5796D23}" srcId="{E85588C9-CE38-4806-AFBC-01BB175397EE}" destId="{03709984-2600-480A-AE14-3DF018C6543E}" srcOrd="0" destOrd="0" parTransId="{44E6F4C8-185F-4843-BE0C-A81619F30762}" sibTransId="{2596158A-E623-4E9E-8582-E5DA008003AF}"/>
    <dgm:cxn modelId="{2C234AC5-08D1-4646-A471-44D8D96C0EB9}" type="presOf" srcId="{9D2D1DFF-2157-4F02-A4FB-6BDC38353FD6}" destId="{63EEEC28-725D-4F3A-A285-6E6339D3BEC2}" srcOrd="0" destOrd="0" presId="urn:microsoft.com/office/officeart/2005/8/layout/process4"/>
    <dgm:cxn modelId="{8A3A89CB-305E-4F4E-AE76-3CEA8BBCB9B3}" type="presOf" srcId="{811CB301-E8C7-42B1-810D-54B90796AEDB}" destId="{1CC9A007-272F-46B7-A04B-4B142A93F1C8}" srcOrd="0" destOrd="0" presId="urn:microsoft.com/office/officeart/2005/8/layout/process4"/>
    <dgm:cxn modelId="{F690A4D9-64EC-4E11-AA3D-A4E751FB8088}" srcId="{3CFA3AF8-EFC9-4F3B-BA46-045E6BFBF8D2}" destId="{3473A56F-D434-40B8-9B29-395EED058FA4}" srcOrd="1" destOrd="0" parTransId="{9C37BDE3-D3F6-440A-B492-0423EDED014D}" sibTransId="{D5BAD8BB-1B56-413A-9505-C36511C052AE}"/>
    <dgm:cxn modelId="{764867E1-B8E4-4D9E-A73E-B96EA40632B8}" type="presOf" srcId="{013FED49-91D1-463F-AC31-EAA3257B6F2F}" destId="{CCE6F31E-9608-4177-90DF-7CE8D31DCC1F}" srcOrd="0" destOrd="0" presId="urn:microsoft.com/office/officeart/2005/8/layout/process4"/>
    <dgm:cxn modelId="{F79F99E3-1B9F-4137-B4BB-D0FDC9B5A8AE}" type="presOf" srcId="{03709984-2600-480A-AE14-3DF018C6543E}" destId="{5273FE7E-2823-4D2C-B0BB-80746A979606}" srcOrd="1" destOrd="0" presId="urn:microsoft.com/office/officeart/2005/8/layout/process4"/>
    <dgm:cxn modelId="{E2DB83ED-923C-43E3-8107-8E488E5C10F7}" srcId="{03709984-2600-480A-AE14-3DF018C6543E}" destId="{A000498D-DE05-410D-A642-B81B58555AF2}" srcOrd="1" destOrd="0" parTransId="{25E8EC63-6C38-494E-8088-6E3423374D33}" sibTransId="{504CD1F7-8B44-4D13-8718-EA73D6A540F9}"/>
    <dgm:cxn modelId="{4E064CD9-AEEC-4DF9-94F6-C68CBE57BCB6}" type="presParOf" srcId="{700C8622-F272-43EE-AE59-B7DBCB89753D}" destId="{B620DF27-A3C0-4CF3-B5CC-EF5D64553C95}" srcOrd="0" destOrd="0" presId="urn:microsoft.com/office/officeart/2005/8/layout/process4"/>
    <dgm:cxn modelId="{85393EB0-71D5-4AF9-8535-791BB474EA07}" type="presParOf" srcId="{B620DF27-A3C0-4CF3-B5CC-EF5D64553C95}" destId="{F49E30EA-CC48-4FF7-BB03-1828A2F6A2C4}" srcOrd="0" destOrd="0" presId="urn:microsoft.com/office/officeart/2005/8/layout/process4"/>
    <dgm:cxn modelId="{CAF97336-E2BB-449D-B200-0E77CD08AEED}" type="presParOf" srcId="{B620DF27-A3C0-4CF3-B5CC-EF5D64553C95}" destId="{A3B446EB-FE62-4B1E-8C52-C8C4E035CF79}" srcOrd="1" destOrd="0" presId="urn:microsoft.com/office/officeart/2005/8/layout/process4"/>
    <dgm:cxn modelId="{1C39C0EB-9F2D-48C6-8D96-7A8E788F5D8F}" type="presParOf" srcId="{B620DF27-A3C0-4CF3-B5CC-EF5D64553C95}" destId="{BF7E3D87-3212-4A26-B85F-27D5C5B2FDD8}" srcOrd="2" destOrd="0" presId="urn:microsoft.com/office/officeart/2005/8/layout/process4"/>
    <dgm:cxn modelId="{DCB41EC6-278D-430A-9D8F-2DFE39F66B1B}" type="presParOf" srcId="{BF7E3D87-3212-4A26-B85F-27D5C5B2FDD8}" destId="{1CC9A007-272F-46B7-A04B-4B142A93F1C8}" srcOrd="0" destOrd="0" presId="urn:microsoft.com/office/officeart/2005/8/layout/process4"/>
    <dgm:cxn modelId="{BEBE546C-700D-440A-835F-7CF9311230B1}" type="presParOf" srcId="{BF7E3D87-3212-4A26-B85F-27D5C5B2FDD8}" destId="{A5D9137C-29F5-4F49-BD3D-317BE775DAA3}" srcOrd="1" destOrd="0" presId="urn:microsoft.com/office/officeart/2005/8/layout/process4"/>
    <dgm:cxn modelId="{EA6356AF-EF3E-4AB8-B8BD-365AABD1B70A}" type="presParOf" srcId="{BF7E3D87-3212-4A26-B85F-27D5C5B2FDD8}" destId="{6D8D1A83-F603-4C9E-BB9D-55830E337306}" srcOrd="2" destOrd="0" presId="urn:microsoft.com/office/officeart/2005/8/layout/process4"/>
    <dgm:cxn modelId="{328FBCF6-01FA-4872-9069-C033D25F8E5D}" type="presParOf" srcId="{BF7E3D87-3212-4A26-B85F-27D5C5B2FDD8}" destId="{7B5C7F0A-79FD-4C9B-9A32-ABF01CF7E603}" srcOrd="3" destOrd="0" presId="urn:microsoft.com/office/officeart/2005/8/layout/process4"/>
    <dgm:cxn modelId="{5140CBBC-687A-4024-BC1B-6B714DD18EA8}" type="presParOf" srcId="{700C8622-F272-43EE-AE59-B7DBCB89753D}" destId="{8B5ED1BE-64C7-4B4C-9A73-ACA7841A9B79}" srcOrd="1" destOrd="0" presId="urn:microsoft.com/office/officeart/2005/8/layout/process4"/>
    <dgm:cxn modelId="{98FBDE7C-650A-4DED-8C6A-EE0EC8C79D30}" type="presParOf" srcId="{700C8622-F272-43EE-AE59-B7DBCB89753D}" destId="{CC4FAD82-9B33-4564-889C-964E912191E2}" srcOrd="2" destOrd="0" presId="urn:microsoft.com/office/officeart/2005/8/layout/process4"/>
    <dgm:cxn modelId="{4DBC4A97-7589-4B1B-89BA-1CF776957ED9}" type="presParOf" srcId="{CC4FAD82-9B33-4564-889C-964E912191E2}" destId="{FD421736-94CA-48D9-A591-E8D9657D7F11}" srcOrd="0" destOrd="0" presId="urn:microsoft.com/office/officeart/2005/8/layout/process4"/>
    <dgm:cxn modelId="{D1C4365C-D33F-497D-8BBB-6E78199B6268}" type="presParOf" srcId="{CC4FAD82-9B33-4564-889C-964E912191E2}" destId="{5273FE7E-2823-4D2C-B0BB-80746A979606}" srcOrd="1" destOrd="0" presId="urn:microsoft.com/office/officeart/2005/8/layout/process4"/>
    <dgm:cxn modelId="{AE64CFDD-A730-40D5-BD41-F05379C8CE90}" type="presParOf" srcId="{CC4FAD82-9B33-4564-889C-964E912191E2}" destId="{503507E2-D873-4F7B-92F1-EAA079E9E9A9}" srcOrd="2" destOrd="0" presId="urn:microsoft.com/office/officeart/2005/8/layout/process4"/>
    <dgm:cxn modelId="{C3ED2A97-B92E-40EB-9ACB-70764F70F081}" type="presParOf" srcId="{503507E2-D873-4F7B-92F1-EAA079E9E9A9}" destId="{AA71E7C8-F31F-4887-9470-0359756DF9AE}" srcOrd="0" destOrd="0" presId="urn:microsoft.com/office/officeart/2005/8/layout/process4"/>
    <dgm:cxn modelId="{23B2C0A4-468E-4F3B-981E-F7D224F64F4C}" type="presParOf" srcId="{503507E2-D873-4F7B-92F1-EAA079E9E9A9}" destId="{B6D0734A-C0F5-4E31-8FC9-BBECA2D9C4C4}" srcOrd="1" destOrd="0" presId="urn:microsoft.com/office/officeart/2005/8/layout/process4"/>
    <dgm:cxn modelId="{70A24B7F-DA96-4B83-B11E-207C3B22C489}" type="presParOf" srcId="{503507E2-D873-4F7B-92F1-EAA079E9E9A9}" destId="{CCE6F31E-9608-4177-90DF-7CE8D31DCC1F}" srcOrd="2" destOrd="0" presId="urn:microsoft.com/office/officeart/2005/8/layout/process4"/>
    <dgm:cxn modelId="{6B38FF4B-3CCB-4077-AE56-63BA457E771A}" type="presParOf" srcId="{503507E2-D873-4F7B-92F1-EAA079E9E9A9}" destId="{63EEEC28-725D-4F3A-A285-6E6339D3BEC2}" srcOrd="3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85588C9-CE38-4806-AFBC-01BB175397EE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03709984-2600-480A-AE14-3DF018C6543E}">
      <dgm:prSet phldrT="[Texto]"/>
      <dgm:spPr/>
      <dgm:t>
        <a:bodyPr anchor="ctr"/>
        <a:lstStyle/>
        <a:p>
          <a:r>
            <a:rPr lang="pt-BR" b="1" dirty="0"/>
            <a:t>Comprovação de adoção de regras de benefícios (inclusive regras de transição) assemelhadas as do RPPS da União</a:t>
          </a:r>
        </a:p>
      </dgm:t>
    </dgm:pt>
    <dgm:pt modelId="{44E6F4C8-185F-4843-BE0C-A81619F30762}" type="parTrans" cxnId="{180459BD-488A-4AD0-A642-67C7B5796D23}">
      <dgm:prSet/>
      <dgm:spPr/>
      <dgm:t>
        <a:bodyPr/>
        <a:lstStyle/>
        <a:p>
          <a:endParaRPr lang="pt-BR"/>
        </a:p>
      </dgm:t>
    </dgm:pt>
    <dgm:pt modelId="{2596158A-E623-4E9E-8582-E5DA008003AF}" type="sibTrans" cxnId="{180459BD-488A-4AD0-A642-67C7B5796D23}">
      <dgm:prSet/>
      <dgm:spPr/>
      <dgm:t>
        <a:bodyPr/>
        <a:lstStyle/>
        <a:p>
          <a:endParaRPr lang="pt-BR"/>
        </a:p>
      </dgm:t>
    </dgm:pt>
    <dgm:pt modelId="{F2F84472-549A-4969-9640-B05FC4194A34}">
      <dgm:prSet phldrT="[Texto]"/>
      <dgm:spPr/>
      <dgm:t>
        <a:bodyPr/>
        <a:lstStyle/>
        <a:p>
          <a:r>
            <a:rPr lang="pt-BR" b="1" dirty="0"/>
            <a:t>Idades mínimas p/ aposentadoria fixadas na Emenda à Lei Orgânica</a:t>
          </a:r>
        </a:p>
      </dgm:t>
    </dgm:pt>
    <dgm:pt modelId="{99EA00A4-01FE-47BB-A3FF-484EC23EF058}" type="parTrans" cxnId="{B1B6DC9C-29DC-4279-B838-061DAF1ABB71}">
      <dgm:prSet/>
      <dgm:spPr/>
      <dgm:t>
        <a:bodyPr/>
        <a:lstStyle/>
        <a:p>
          <a:endParaRPr lang="pt-BR"/>
        </a:p>
      </dgm:t>
    </dgm:pt>
    <dgm:pt modelId="{57D19A8D-1448-449E-ADFC-E84123C2BAC2}" type="sibTrans" cxnId="{B1B6DC9C-29DC-4279-B838-061DAF1ABB71}">
      <dgm:prSet/>
      <dgm:spPr/>
      <dgm:t>
        <a:bodyPr/>
        <a:lstStyle/>
        <a:p>
          <a:endParaRPr lang="pt-BR"/>
        </a:p>
      </dgm:t>
    </dgm:pt>
    <dgm:pt modelId="{3CFA3AF8-EFC9-4F3B-BA46-045E6BFBF8D2}">
      <dgm:prSet phldrT="[Texto]"/>
      <dgm:spPr/>
      <dgm:t>
        <a:bodyPr/>
        <a:lstStyle/>
        <a:p>
          <a:r>
            <a:rPr lang="pt-BR" b="1" dirty="0"/>
            <a:t>Lei ordinária (se não previsto em lei complementar)</a:t>
          </a:r>
        </a:p>
      </dgm:t>
    </dgm:pt>
    <dgm:pt modelId="{D677BD28-3C98-48CC-8ED3-D05EAC6CDC64}" type="parTrans" cxnId="{B2BDDA26-0993-4EC6-B9A8-29201AFAB983}">
      <dgm:prSet/>
      <dgm:spPr/>
      <dgm:t>
        <a:bodyPr/>
        <a:lstStyle/>
        <a:p>
          <a:endParaRPr lang="pt-BR"/>
        </a:p>
      </dgm:t>
    </dgm:pt>
    <dgm:pt modelId="{C45958A6-AEFC-4E82-84D1-45A7CEE0CB9F}" type="sibTrans" cxnId="{B2BDDA26-0993-4EC6-B9A8-29201AFAB983}">
      <dgm:prSet/>
      <dgm:spPr/>
      <dgm:t>
        <a:bodyPr/>
        <a:lstStyle/>
        <a:p>
          <a:endParaRPr lang="pt-BR"/>
        </a:p>
      </dgm:t>
    </dgm:pt>
    <dgm:pt modelId="{811CB301-E8C7-42B1-810D-54B90796AEDB}">
      <dgm:prSet phldrT="[Texto]"/>
      <dgm:spPr/>
      <dgm:t>
        <a:bodyPr/>
        <a:lstStyle/>
        <a:p>
          <a:r>
            <a:rPr lang="pt-BR" b="1" dirty="0"/>
            <a:t>aposentadoria p/ incapacidade permanente, </a:t>
          </a:r>
          <a:r>
            <a:rPr lang="pt-BR" b="1" dirty="0" err="1"/>
            <a:t>qdo</a:t>
          </a:r>
          <a:r>
            <a:rPr lang="pt-BR" b="1" dirty="0"/>
            <a:t> não for possível a readaptação, obrigatória reavaliação periódica   </a:t>
          </a:r>
        </a:p>
      </dgm:t>
    </dgm:pt>
    <dgm:pt modelId="{9AECA889-0B19-4830-8336-CF45DE5C4746}" type="parTrans" cxnId="{D8A29942-F726-48F6-956F-54BCF061261E}">
      <dgm:prSet/>
      <dgm:spPr/>
      <dgm:t>
        <a:bodyPr/>
        <a:lstStyle/>
        <a:p>
          <a:endParaRPr lang="pt-BR"/>
        </a:p>
      </dgm:t>
    </dgm:pt>
    <dgm:pt modelId="{86D2787D-8B48-49EA-8A91-D54831FCC204}" type="sibTrans" cxnId="{D8A29942-F726-48F6-956F-54BCF061261E}">
      <dgm:prSet/>
      <dgm:spPr/>
      <dgm:t>
        <a:bodyPr/>
        <a:lstStyle/>
        <a:p>
          <a:endParaRPr lang="pt-BR"/>
        </a:p>
      </dgm:t>
    </dgm:pt>
    <dgm:pt modelId="{3473A56F-D434-40B8-9B29-395EED058FA4}">
      <dgm:prSet phldrT="[Texto]"/>
      <dgm:spPr/>
      <dgm:t>
        <a:bodyPr/>
        <a:lstStyle/>
        <a:p>
          <a:r>
            <a:rPr lang="pt-BR" b="1" dirty="0"/>
            <a:t>Forma de cálculo da aposentadoria e de atualização monetária de sua base de cálculo</a:t>
          </a:r>
        </a:p>
      </dgm:t>
    </dgm:pt>
    <dgm:pt modelId="{9C37BDE3-D3F6-440A-B492-0423EDED014D}" type="parTrans" cxnId="{F690A4D9-64EC-4E11-AA3D-A4E751FB8088}">
      <dgm:prSet/>
      <dgm:spPr/>
      <dgm:t>
        <a:bodyPr/>
        <a:lstStyle/>
        <a:p>
          <a:endParaRPr lang="pt-BR"/>
        </a:p>
      </dgm:t>
    </dgm:pt>
    <dgm:pt modelId="{D5BAD8BB-1B56-413A-9505-C36511C052AE}" type="sibTrans" cxnId="{F690A4D9-64EC-4E11-AA3D-A4E751FB8088}">
      <dgm:prSet/>
      <dgm:spPr/>
      <dgm:t>
        <a:bodyPr/>
        <a:lstStyle/>
        <a:p>
          <a:endParaRPr lang="pt-BR"/>
        </a:p>
      </dgm:t>
    </dgm:pt>
    <dgm:pt modelId="{A000498D-DE05-410D-A642-B81B58555AF2}">
      <dgm:prSet phldrT="[Texto]"/>
      <dgm:spPr/>
      <dgm:t>
        <a:bodyPr/>
        <a:lstStyle/>
        <a:p>
          <a:r>
            <a:rPr lang="pt-BR" b="1" dirty="0"/>
            <a:t>Lei Complementar (LC) c/ tempo de contribuição e demais requisitos p/ aposentadoria</a:t>
          </a:r>
        </a:p>
      </dgm:t>
    </dgm:pt>
    <dgm:pt modelId="{25E8EC63-6C38-494E-8088-6E3423374D33}" type="parTrans" cxnId="{E2DB83ED-923C-43E3-8107-8E488E5C10F7}">
      <dgm:prSet/>
      <dgm:spPr/>
      <dgm:t>
        <a:bodyPr/>
        <a:lstStyle/>
        <a:p>
          <a:endParaRPr lang="pt-BR"/>
        </a:p>
      </dgm:t>
    </dgm:pt>
    <dgm:pt modelId="{504CD1F7-8B44-4D13-8718-EA73D6A540F9}" type="sibTrans" cxnId="{E2DB83ED-923C-43E3-8107-8E488E5C10F7}">
      <dgm:prSet/>
      <dgm:spPr/>
      <dgm:t>
        <a:bodyPr/>
        <a:lstStyle/>
        <a:p>
          <a:endParaRPr lang="pt-BR"/>
        </a:p>
      </dgm:t>
    </dgm:pt>
    <dgm:pt modelId="{013FED49-91D1-463F-AC31-EAA3257B6F2F}">
      <dgm:prSet phldrT="[Texto]"/>
      <dgm:spPr/>
      <dgm:t>
        <a:bodyPr/>
        <a:lstStyle/>
        <a:p>
          <a:r>
            <a:rPr lang="pt-BR" b="1" dirty="0"/>
            <a:t>LC c/ tempo mínimo das funções de magistério e redução de idade em 5 anos</a:t>
          </a:r>
        </a:p>
      </dgm:t>
    </dgm:pt>
    <dgm:pt modelId="{0FC1FEE0-A2E8-408F-A66D-8EA5D5234DAB}" type="parTrans" cxnId="{5A68F4A7-9268-4024-BD89-DD778794A3F9}">
      <dgm:prSet/>
      <dgm:spPr/>
      <dgm:t>
        <a:bodyPr/>
        <a:lstStyle/>
        <a:p>
          <a:endParaRPr lang="pt-BR"/>
        </a:p>
      </dgm:t>
    </dgm:pt>
    <dgm:pt modelId="{E502A87B-E18D-4276-9613-1DDDA1B70035}" type="sibTrans" cxnId="{5A68F4A7-9268-4024-BD89-DD778794A3F9}">
      <dgm:prSet/>
      <dgm:spPr/>
      <dgm:t>
        <a:bodyPr/>
        <a:lstStyle/>
        <a:p>
          <a:endParaRPr lang="pt-BR"/>
        </a:p>
      </dgm:t>
    </dgm:pt>
    <dgm:pt modelId="{9D2D1DFF-2157-4F02-A4FB-6BDC38353FD6}">
      <dgm:prSet phldrT="[Texto]"/>
      <dgm:spPr/>
      <dgm:t>
        <a:bodyPr/>
        <a:lstStyle/>
        <a:p>
          <a:r>
            <a:rPr lang="pt-BR" b="1" dirty="0"/>
            <a:t>LC c/ idade e tempo de contribuição para servidor exposto a agentes nocivos</a:t>
          </a:r>
        </a:p>
      </dgm:t>
    </dgm:pt>
    <dgm:pt modelId="{54921AEF-06B7-4187-B462-C911BE1F28B8}" type="parTrans" cxnId="{64923B22-300B-43A2-8342-7C64C76ABD68}">
      <dgm:prSet/>
      <dgm:spPr/>
      <dgm:t>
        <a:bodyPr/>
        <a:lstStyle/>
        <a:p>
          <a:endParaRPr lang="pt-BR"/>
        </a:p>
      </dgm:t>
    </dgm:pt>
    <dgm:pt modelId="{7C7CDCB8-8298-4FD4-B1FF-A791CFFDF605}" type="sibTrans" cxnId="{64923B22-300B-43A2-8342-7C64C76ABD68}">
      <dgm:prSet/>
      <dgm:spPr/>
      <dgm:t>
        <a:bodyPr/>
        <a:lstStyle/>
        <a:p>
          <a:endParaRPr lang="pt-BR"/>
        </a:p>
      </dgm:t>
    </dgm:pt>
    <dgm:pt modelId="{73162E2C-365C-449B-8060-F7029DA7B0C9}">
      <dgm:prSet phldrT="[Texto]"/>
      <dgm:spPr/>
      <dgm:t>
        <a:bodyPr/>
        <a:lstStyle/>
        <a:p>
          <a:r>
            <a:rPr lang="pt-BR" b="1" dirty="0"/>
            <a:t>Regras de cálculo da pensão por morte</a:t>
          </a:r>
        </a:p>
      </dgm:t>
    </dgm:pt>
    <dgm:pt modelId="{9AEDC787-AC56-413A-8EE7-4CE987754A59}" type="parTrans" cxnId="{BA64C996-C20B-4837-BF25-231A2A63E95C}">
      <dgm:prSet/>
      <dgm:spPr/>
      <dgm:t>
        <a:bodyPr/>
        <a:lstStyle/>
        <a:p>
          <a:endParaRPr lang="pt-BR"/>
        </a:p>
      </dgm:t>
    </dgm:pt>
    <dgm:pt modelId="{A06BD755-FA1A-4F26-AC60-FDBA24BEEF95}" type="sibTrans" cxnId="{BA64C996-C20B-4837-BF25-231A2A63E95C}">
      <dgm:prSet/>
      <dgm:spPr/>
      <dgm:t>
        <a:bodyPr/>
        <a:lstStyle/>
        <a:p>
          <a:endParaRPr lang="pt-BR"/>
        </a:p>
      </dgm:t>
    </dgm:pt>
    <dgm:pt modelId="{9CE6A425-4DD4-4089-B5C5-1823171AEAA6}">
      <dgm:prSet phldrT="[Texto]"/>
      <dgm:spPr/>
      <dgm:t>
        <a:bodyPr/>
        <a:lstStyle/>
        <a:p>
          <a:r>
            <a:rPr lang="pt-BR" b="1" dirty="0"/>
            <a:t>Reajustamento dos benefícios não sujeitos à paridade p/ garantia do valor real</a:t>
          </a:r>
        </a:p>
      </dgm:t>
    </dgm:pt>
    <dgm:pt modelId="{ECCBEB52-D254-467F-AA1C-B8D1533402F8}" type="parTrans" cxnId="{6354B797-A388-4CF5-848F-BA80A36E8C10}">
      <dgm:prSet/>
      <dgm:spPr/>
      <dgm:t>
        <a:bodyPr/>
        <a:lstStyle/>
        <a:p>
          <a:endParaRPr lang="pt-BR"/>
        </a:p>
      </dgm:t>
    </dgm:pt>
    <dgm:pt modelId="{8697B46B-EFF4-4A24-BD62-3CFBE4A93483}" type="sibTrans" cxnId="{6354B797-A388-4CF5-848F-BA80A36E8C10}">
      <dgm:prSet/>
      <dgm:spPr/>
      <dgm:t>
        <a:bodyPr/>
        <a:lstStyle/>
        <a:p>
          <a:endParaRPr lang="pt-BR"/>
        </a:p>
      </dgm:t>
    </dgm:pt>
    <dgm:pt modelId="{844364F4-F5E3-4A53-BE5E-3047081C9589}">
      <dgm:prSet/>
      <dgm:spPr/>
      <dgm:t>
        <a:bodyPr/>
        <a:lstStyle/>
        <a:p>
          <a:r>
            <a:rPr lang="pt-BR" b="1" dirty="0"/>
            <a:t>LC c/ idade e tempo de contribuição p/ servidores com deficiência</a:t>
          </a:r>
          <a:endParaRPr lang="pt-BR" dirty="0"/>
        </a:p>
      </dgm:t>
    </dgm:pt>
    <dgm:pt modelId="{60D85072-65D6-4715-A533-CD2E49791111}" type="parTrans" cxnId="{015CBC79-5E41-4D31-9D9B-E9BAB005B740}">
      <dgm:prSet/>
      <dgm:spPr/>
      <dgm:t>
        <a:bodyPr/>
        <a:lstStyle/>
        <a:p>
          <a:endParaRPr lang="pt-BR"/>
        </a:p>
      </dgm:t>
    </dgm:pt>
    <dgm:pt modelId="{4BC498AF-8DA0-4554-A7AD-25629FE25444}" type="sibTrans" cxnId="{015CBC79-5E41-4D31-9D9B-E9BAB005B740}">
      <dgm:prSet/>
      <dgm:spPr/>
      <dgm:t>
        <a:bodyPr/>
        <a:lstStyle/>
        <a:p>
          <a:endParaRPr lang="pt-BR"/>
        </a:p>
      </dgm:t>
    </dgm:pt>
    <dgm:pt modelId="{F5E98C73-DD70-4713-9A4B-73CE2747E813}">
      <dgm:prSet phldrT="[Texto]"/>
      <dgm:spPr/>
      <dgm:t>
        <a:bodyPr/>
        <a:lstStyle/>
        <a:p>
          <a:r>
            <a:rPr lang="pt-BR" b="1" dirty="0"/>
            <a:t>Referendo, na forma do art. 36, II, da EC 103, das revogações das regras das EC anteriores</a:t>
          </a:r>
        </a:p>
      </dgm:t>
    </dgm:pt>
    <dgm:pt modelId="{7F3F3F17-7656-4318-82F7-7445F5532778}" type="parTrans" cxnId="{4CA82481-6B9C-4FA3-A6B7-9CD4A5C80CEB}">
      <dgm:prSet/>
      <dgm:spPr/>
      <dgm:t>
        <a:bodyPr/>
        <a:lstStyle/>
        <a:p>
          <a:endParaRPr lang="pt-BR"/>
        </a:p>
      </dgm:t>
    </dgm:pt>
    <dgm:pt modelId="{1E99026D-1882-41EF-8052-B5E072CC310F}" type="sibTrans" cxnId="{4CA82481-6B9C-4FA3-A6B7-9CD4A5C80CEB}">
      <dgm:prSet/>
      <dgm:spPr/>
      <dgm:t>
        <a:bodyPr/>
        <a:lstStyle/>
        <a:p>
          <a:endParaRPr lang="pt-BR"/>
        </a:p>
      </dgm:t>
    </dgm:pt>
    <dgm:pt modelId="{700C8622-F272-43EE-AE59-B7DBCB89753D}" type="pres">
      <dgm:prSet presAssocID="{E85588C9-CE38-4806-AFBC-01BB175397EE}" presName="Name0" presStyleCnt="0">
        <dgm:presLayoutVars>
          <dgm:dir/>
          <dgm:animLvl val="lvl"/>
          <dgm:resizeHandles val="exact"/>
        </dgm:presLayoutVars>
      </dgm:prSet>
      <dgm:spPr/>
    </dgm:pt>
    <dgm:pt modelId="{B620DF27-A3C0-4CF3-B5CC-EF5D64553C95}" type="pres">
      <dgm:prSet presAssocID="{3CFA3AF8-EFC9-4F3B-BA46-045E6BFBF8D2}" presName="boxAndChildren" presStyleCnt="0"/>
      <dgm:spPr/>
    </dgm:pt>
    <dgm:pt modelId="{F49E30EA-CC48-4FF7-BB03-1828A2F6A2C4}" type="pres">
      <dgm:prSet presAssocID="{3CFA3AF8-EFC9-4F3B-BA46-045E6BFBF8D2}" presName="parentTextBox" presStyleLbl="node1" presStyleIdx="0" presStyleCnt="2"/>
      <dgm:spPr/>
    </dgm:pt>
    <dgm:pt modelId="{A3B446EB-FE62-4B1E-8C52-C8C4E035CF79}" type="pres">
      <dgm:prSet presAssocID="{3CFA3AF8-EFC9-4F3B-BA46-045E6BFBF8D2}" presName="entireBox" presStyleLbl="node1" presStyleIdx="0" presStyleCnt="2"/>
      <dgm:spPr/>
    </dgm:pt>
    <dgm:pt modelId="{BF7E3D87-3212-4A26-B85F-27D5C5B2FDD8}" type="pres">
      <dgm:prSet presAssocID="{3CFA3AF8-EFC9-4F3B-BA46-045E6BFBF8D2}" presName="descendantBox" presStyleCnt="0"/>
      <dgm:spPr/>
    </dgm:pt>
    <dgm:pt modelId="{7E50EE8A-6482-4249-B6C3-B06929220855}" type="pres">
      <dgm:prSet presAssocID="{F5E98C73-DD70-4713-9A4B-73CE2747E813}" presName="childTextBox" presStyleLbl="fgAccFollowNode1" presStyleIdx="0" presStyleCnt="10">
        <dgm:presLayoutVars>
          <dgm:bulletEnabled val="1"/>
        </dgm:presLayoutVars>
      </dgm:prSet>
      <dgm:spPr/>
    </dgm:pt>
    <dgm:pt modelId="{1CC9A007-272F-46B7-A04B-4B142A93F1C8}" type="pres">
      <dgm:prSet presAssocID="{811CB301-E8C7-42B1-810D-54B90796AEDB}" presName="childTextBox" presStyleLbl="fgAccFollowNode1" presStyleIdx="1" presStyleCnt="10">
        <dgm:presLayoutVars>
          <dgm:bulletEnabled val="1"/>
        </dgm:presLayoutVars>
      </dgm:prSet>
      <dgm:spPr/>
    </dgm:pt>
    <dgm:pt modelId="{A5D9137C-29F5-4F49-BD3D-317BE775DAA3}" type="pres">
      <dgm:prSet presAssocID="{3473A56F-D434-40B8-9B29-395EED058FA4}" presName="childTextBox" presStyleLbl="fgAccFollowNode1" presStyleIdx="2" presStyleCnt="10">
        <dgm:presLayoutVars>
          <dgm:bulletEnabled val="1"/>
        </dgm:presLayoutVars>
      </dgm:prSet>
      <dgm:spPr/>
    </dgm:pt>
    <dgm:pt modelId="{6D8D1A83-F603-4C9E-BB9D-55830E337306}" type="pres">
      <dgm:prSet presAssocID="{73162E2C-365C-449B-8060-F7029DA7B0C9}" presName="childTextBox" presStyleLbl="fgAccFollowNode1" presStyleIdx="3" presStyleCnt="10">
        <dgm:presLayoutVars>
          <dgm:bulletEnabled val="1"/>
        </dgm:presLayoutVars>
      </dgm:prSet>
      <dgm:spPr/>
    </dgm:pt>
    <dgm:pt modelId="{7B5C7F0A-79FD-4C9B-9A32-ABF01CF7E603}" type="pres">
      <dgm:prSet presAssocID="{9CE6A425-4DD4-4089-B5C5-1823171AEAA6}" presName="childTextBox" presStyleLbl="fgAccFollowNode1" presStyleIdx="4" presStyleCnt="10">
        <dgm:presLayoutVars>
          <dgm:bulletEnabled val="1"/>
        </dgm:presLayoutVars>
      </dgm:prSet>
      <dgm:spPr/>
    </dgm:pt>
    <dgm:pt modelId="{8B5ED1BE-64C7-4B4C-9A73-ACA7841A9B79}" type="pres">
      <dgm:prSet presAssocID="{2596158A-E623-4E9E-8582-E5DA008003AF}" presName="sp" presStyleCnt="0"/>
      <dgm:spPr/>
    </dgm:pt>
    <dgm:pt modelId="{CC4FAD82-9B33-4564-889C-964E912191E2}" type="pres">
      <dgm:prSet presAssocID="{03709984-2600-480A-AE14-3DF018C6543E}" presName="arrowAndChildren" presStyleCnt="0"/>
      <dgm:spPr/>
    </dgm:pt>
    <dgm:pt modelId="{FD421736-94CA-48D9-A591-E8D9657D7F11}" type="pres">
      <dgm:prSet presAssocID="{03709984-2600-480A-AE14-3DF018C6543E}" presName="parentTextArrow" presStyleLbl="node1" presStyleIdx="0" presStyleCnt="2"/>
      <dgm:spPr/>
    </dgm:pt>
    <dgm:pt modelId="{5273FE7E-2823-4D2C-B0BB-80746A979606}" type="pres">
      <dgm:prSet presAssocID="{03709984-2600-480A-AE14-3DF018C6543E}" presName="arrow" presStyleLbl="node1" presStyleIdx="1" presStyleCnt="2" custLinFactNeighborX="3" custLinFactNeighborY="8111"/>
      <dgm:spPr/>
    </dgm:pt>
    <dgm:pt modelId="{503507E2-D873-4F7B-92F1-EAA079E9E9A9}" type="pres">
      <dgm:prSet presAssocID="{03709984-2600-480A-AE14-3DF018C6543E}" presName="descendantArrow" presStyleCnt="0"/>
      <dgm:spPr/>
    </dgm:pt>
    <dgm:pt modelId="{AA71E7C8-F31F-4887-9470-0359756DF9AE}" type="pres">
      <dgm:prSet presAssocID="{F2F84472-549A-4969-9640-B05FC4194A34}" presName="childTextArrow" presStyleLbl="fgAccFollowNode1" presStyleIdx="5" presStyleCnt="10">
        <dgm:presLayoutVars>
          <dgm:bulletEnabled val="1"/>
        </dgm:presLayoutVars>
      </dgm:prSet>
      <dgm:spPr/>
    </dgm:pt>
    <dgm:pt modelId="{B6D0734A-C0F5-4E31-8FC9-BBECA2D9C4C4}" type="pres">
      <dgm:prSet presAssocID="{A000498D-DE05-410D-A642-B81B58555AF2}" presName="childTextArrow" presStyleLbl="fgAccFollowNode1" presStyleIdx="6" presStyleCnt="10">
        <dgm:presLayoutVars>
          <dgm:bulletEnabled val="1"/>
        </dgm:presLayoutVars>
      </dgm:prSet>
      <dgm:spPr/>
    </dgm:pt>
    <dgm:pt modelId="{CCE6F31E-9608-4177-90DF-7CE8D31DCC1F}" type="pres">
      <dgm:prSet presAssocID="{013FED49-91D1-463F-AC31-EAA3257B6F2F}" presName="childTextArrow" presStyleLbl="fgAccFollowNode1" presStyleIdx="7" presStyleCnt="10">
        <dgm:presLayoutVars>
          <dgm:bulletEnabled val="1"/>
        </dgm:presLayoutVars>
      </dgm:prSet>
      <dgm:spPr/>
    </dgm:pt>
    <dgm:pt modelId="{41B3D9AB-B133-4741-B9F7-60A57B916784}" type="pres">
      <dgm:prSet presAssocID="{844364F4-F5E3-4A53-BE5E-3047081C9589}" presName="childTextArrow" presStyleLbl="fgAccFollowNode1" presStyleIdx="8" presStyleCnt="10">
        <dgm:presLayoutVars>
          <dgm:bulletEnabled val="1"/>
        </dgm:presLayoutVars>
      </dgm:prSet>
      <dgm:spPr/>
    </dgm:pt>
    <dgm:pt modelId="{63EEEC28-725D-4F3A-A285-6E6339D3BEC2}" type="pres">
      <dgm:prSet presAssocID="{9D2D1DFF-2157-4F02-A4FB-6BDC38353FD6}" presName="childTextArrow" presStyleLbl="fgAccFollowNode1" presStyleIdx="9" presStyleCnt="10">
        <dgm:presLayoutVars>
          <dgm:bulletEnabled val="1"/>
        </dgm:presLayoutVars>
      </dgm:prSet>
      <dgm:spPr/>
    </dgm:pt>
  </dgm:ptLst>
  <dgm:cxnLst>
    <dgm:cxn modelId="{77962410-AC80-451C-AD54-773C070AB9BF}" type="presOf" srcId="{F2F84472-549A-4969-9640-B05FC4194A34}" destId="{AA71E7C8-F31F-4887-9470-0359756DF9AE}" srcOrd="0" destOrd="0" presId="urn:microsoft.com/office/officeart/2005/8/layout/process4"/>
    <dgm:cxn modelId="{64923B22-300B-43A2-8342-7C64C76ABD68}" srcId="{03709984-2600-480A-AE14-3DF018C6543E}" destId="{9D2D1DFF-2157-4F02-A4FB-6BDC38353FD6}" srcOrd="4" destOrd="0" parTransId="{54921AEF-06B7-4187-B462-C911BE1F28B8}" sibTransId="{7C7CDCB8-8298-4FD4-B1FF-A791CFFDF605}"/>
    <dgm:cxn modelId="{B2BDDA26-0993-4EC6-B9A8-29201AFAB983}" srcId="{E85588C9-CE38-4806-AFBC-01BB175397EE}" destId="{3CFA3AF8-EFC9-4F3B-BA46-045E6BFBF8D2}" srcOrd="1" destOrd="0" parTransId="{D677BD28-3C98-48CC-8ED3-D05EAC6CDC64}" sibTransId="{C45958A6-AEFC-4E82-84D1-45A7CEE0CB9F}"/>
    <dgm:cxn modelId="{898E562A-BFCB-4904-9210-27ADABD1A595}" type="presOf" srcId="{9CE6A425-4DD4-4089-B5C5-1823171AEAA6}" destId="{7B5C7F0A-79FD-4C9B-9A32-ABF01CF7E603}" srcOrd="0" destOrd="0" presId="urn:microsoft.com/office/officeart/2005/8/layout/process4"/>
    <dgm:cxn modelId="{C8B4D43D-9879-44DA-B788-0E2E4769DE70}" type="presOf" srcId="{3473A56F-D434-40B8-9B29-395EED058FA4}" destId="{A5D9137C-29F5-4F49-BD3D-317BE775DAA3}" srcOrd="0" destOrd="0" presId="urn:microsoft.com/office/officeart/2005/8/layout/process4"/>
    <dgm:cxn modelId="{D8A29942-F726-48F6-956F-54BCF061261E}" srcId="{3CFA3AF8-EFC9-4F3B-BA46-045E6BFBF8D2}" destId="{811CB301-E8C7-42B1-810D-54B90796AEDB}" srcOrd="1" destOrd="0" parTransId="{9AECA889-0B19-4830-8336-CF45DE5C4746}" sibTransId="{86D2787D-8B48-49EA-8A91-D54831FCC204}"/>
    <dgm:cxn modelId="{2B27844C-E72D-4A04-921B-AB3DCC5905F8}" type="presOf" srcId="{73162E2C-365C-449B-8060-F7029DA7B0C9}" destId="{6D8D1A83-F603-4C9E-BB9D-55830E337306}" srcOrd="0" destOrd="0" presId="urn:microsoft.com/office/officeart/2005/8/layout/process4"/>
    <dgm:cxn modelId="{718ABA6F-92A6-428F-9D63-E28B9B403A8F}" type="presOf" srcId="{F5E98C73-DD70-4713-9A4B-73CE2747E813}" destId="{7E50EE8A-6482-4249-B6C3-B06929220855}" srcOrd="0" destOrd="0" presId="urn:microsoft.com/office/officeart/2005/8/layout/process4"/>
    <dgm:cxn modelId="{4CEB5574-AD7E-441B-B123-99CCBEAA3982}" type="presOf" srcId="{03709984-2600-480A-AE14-3DF018C6543E}" destId="{FD421736-94CA-48D9-A591-E8D9657D7F11}" srcOrd="0" destOrd="0" presId="urn:microsoft.com/office/officeart/2005/8/layout/process4"/>
    <dgm:cxn modelId="{AE9F0076-4B16-4429-9BF5-221B243E7454}" type="presOf" srcId="{844364F4-F5E3-4A53-BE5E-3047081C9589}" destId="{41B3D9AB-B133-4741-B9F7-60A57B916784}" srcOrd="0" destOrd="0" presId="urn:microsoft.com/office/officeart/2005/8/layout/process4"/>
    <dgm:cxn modelId="{015CBC79-5E41-4D31-9D9B-E9BAB005B740}" srcId="{03709984-2600-480A-AE14-3DF018C6543E}" destId="{844364F4-F5E3-4A53-BE5E-3047081C9589}" srcOrd="3" destOrd="0" parTransId="{60D85072-65D6-4715-A533-CD2E49791111}" sibTransId="{4BC498AF-8DA0-4554-A7AD-25629FE25444}"/>
    <dgm:cxn modelId="{4CA82481-6B9C-4FA3-A6B7-9CD4A5C80CEB}" srcId="{3CFA3AF8-EFC9-4F3B-BA46-045E6BFBF8D2}" destId="{F5E98C73-DD70-4713-9A4B-73CE2747E813}" srcOrd="0" destOrd="0" parTransId="{7F3F3F17-7656-4318-82F7-7445F5532778}" sibTransId="{1E99026D-1882-41EF-8052-B5E072CC310F}"/>
    <dgm:cxn modelId="{C3812D89-6E47-4596-A3FC-1924481D63EE}" type="presOf" srcId="{A000498D-DE05-410D-A642-B81B58555AF2}" destId="{B6D0734A-C0F5-4E31-8FC9-BBECA2D9C4C4}" srcOrd="0" destOrd="0" presId="urn:microsoft.com/office/officeart/2005/8/layout/process4"/>
    <dgm:cxn modelId="{BA64C996-C20B-4837-BF25-231A2A63E95C}" srcId="{3CFA3AF8-EFC9-4F3B-BA46-045E6BFBF8D2}" destId="{73162E2C-365C-449B-8060-F7029DA7B0C9}" srcOrd="3" destOrd="0" parTransId="{9AEDC787-AC56-413A-8EE7-4CE987754A59}" sibTransId="{A06BD755-FA1A-4F26-AC60-FDBA24BEEF95}"/>
    <dgm:cxn modelId="{6354B797-A388-4CF5-848F-BA80A36E8C10}" srcId="{3CFA3AF8-EFC9-4F3B-BA46-045E6BFBF8D2}" destId="{9CE6A425-4DD4-4089-B5C5-1823171AEAA6}" srcOrd="4" destOrd="0" parTransId="{ECCBEB52-D254-467F-AA1C-B8D1533402F8}" sibTransId="{8697B46B-EFF4-4A24-BD62-3CFBE4A93483}"/>
    <dgm:cxn modelId="{4EE51299-EC83-4752-83A5-44A65538B968}" type="presOf" srcId="{E85588C9-CE38-4806-AFBC-01BB175397EE}" destId="{700C8622-F272-43EE-AE59-B7DBCB89753D}" srcOrd="0" destOrd="0" presId="urn:microsoft.com/office/officeart/2005/8/layout/process4"/>
    <dgm:cxn modelId="{B1B6DC9C-29DC-4279-B838-061DAF1ABB71}" srcId="{03709984-2600-480A-AE14-3DF018C6543E}" destId="{F2F84472-549A-4969-9640-B05FC4194A34}" srcOrd="0" destOrd="0" parTransId="{99EA00A4-01FE-47BB-A3FF-484EC23EF058}" sibTransId="{57D19A8D-1448-449E-ADFC-E84123C2BAC2}"/>
    <dgm:cxn modelId="{5A68F4A7-9268-4024-BD89-DD778794A3F9}" srcId="{03709984-2600-480A-AE14-3DF018C6543E}" destId="{013FED49-91D1-463F-AC31-EAA3257B6F2F}" srcOrd="2" destOrd="0" parTransId="{0FC1FEE0-A2E8-408F-A66D-8EA5D5234DAB}" sibTransId="{E502A87B-E18D-4276-9613-1DDDA1B70035}"/>
    <dgm:cxn modelId="{FC7A4DB3-6164-49A0-BA16-34954EC8D2DF}" type="presOf" srcId="{3CFA3AF8-EFC9-4F3B-BA46-045E6BFBF8D2}" destId="{A3B446EB-FE62-4B1E-8C52-C8C4E035CF79}" srcOrd="1" destOrd="0" presId="urn:microsoft.com/office/officeart/2005/8/layout/process4"/>
    <dgm:cxn modelId="{B0E18CBB-E164-4CCF-B0BE-524BC6D28546}" type="presOf" srcId="{3CFA3AF8-EFC9-4F3B-BA46-045E6BFBF8D2}" destId="{F49E30EA-CC48-4FF7-BB03-1828A2F6A2C4}" srcOrd="0" destOrd="0" presId="urn:microsoft.com/office/officeart/2005/8/layout/process4"/>
    <dgm:cxn modelId="{180459BD-488A-4AD0-A642-67C7B5796D23}" srcId="{E85588C9-CE38-4806-AFBC-01BB175397EE}" destId="{03709984-2600-480A-AE14-3DF018C6543E}" srcOrd="0" destOrd="0" parTransId="{44E6F4C8-185F-4843-BE0C-A81619F30762}" sibTransId="{2596158A-E623-4E9E-8582-E5DA008003AF}"/>
    <dgm:cxn modelId="{2C234AC5-08D1-4646-A471-44D8D96C0EB9}" type="presOf" srcId="{9D2D1DFF-2157-4F02-A4FB-6BDC38353FD6}" destId="{63EEEC28-725D-4F3A-A285-6E6339D3BEC2}" srcOrd="0" destOrd="0" presId="urn:microsoft.com/office/officeart/2005/8/layout/process4"/>
    <dgm:cxn modelId="{8A3A89CB-305E-4F4E-AE76-3CEA8BBCB9B3}" type="presOf" srcId="{811CB301-E8C7-42B1-810D-54B90796AEDB}" destId="{1CC9A007-272F-46B7-A04B-4B142A93F1C8}" srcOrd="0" destOrd="0" presId="urn:microsoft.com/office/officeart/2005/8/layout/process4"/>
    <dgm:cxn modelId="{F690A4D9-64EC-4E11-AA3D-A4E751FB8088}" srcId="{3CFA3AF8-EFC9-4F3B-BA46-045E6BFBF8D2}" destId="{3473A56F-D434-40B8-9B29-395EED058FA4}" srcOrd="2" destOrd="0" parTransId="{9C37BDE3-D3F6-440A-B492-0423EDED014D}" sibTransId="{D5BAD8BB-1B56-413A-9505-C36511C052AE}"/>
    <dgm:cxn modelId="{764867E1-B8E4-4D9E-A73E-B96EA40632B8}" type="presOf" srcId="{013FED49-91D1-463F-AC31-EAA3257B6F2F}" destId="{CCE6F31E-9608-4177-90DF-7CE8D31DCC1F}" srcOrd="0" destOrd="0" presId="urn:microsoft.com/office/officeart/2005/8/layout/process4"/>
    <dgm:cxn modelId="{F79F99E3-1B9F-4137-B4BB-D0FDC9B5A8AE}" type="presOf" srcId="{03709984-2600-480A-AE14-3DF018C6543E}" destId="{5273FE7E-2823-4D2C-B0BB-80746A979606}" srcOrd="1" destOrd="0" presId="urn:microsoft.com/office/officeart/2005/8/layout/process4"/>
    <dgm:cxn modelId="{E2DB83ED-923C-43E3-8107-8E488E5C10F7}" srcId="{03709984-2600-480A-AE14-3DF018C6543E}" destId="{A000498D-DE05-410D-A642-B81B58555AF2}" srcOrd="1" destOrd="0" parTransId="{25E8EC63-6C38-494E-8088-6E3423374D33}" sibTransId="{504CD1F7-8B44-4D13-8718-EA73D6A540F9}"/>
    <dgm:cxn modelId="{4E064CD9-AEEC-4DF9-94F6-C68CBE57BCB6}" type="presParOf" srcId="{700C8622-F272-43EE-AE59-B7DBCB89753D}" destId="{B620DF27-A3C0-4CF3-B5CC-EF5D64553C95}" srcOrd="0" destOrd="0" presId="urn:microsoft.com/office/officeart/2005/8/layout/process4"/>
    <dgm:cxn modelId="{85393EB0-71D5-4AF9-8535-791BB474EA07}" type="presParOf" srcId="{B620DF27-A3C0-4CF3-B5CC-EF5D64553C95}" destId="{F49E30EA-CC48-4FF7-BB03-1828A2F6A2C4}" srcOrd="0" destOrd="0" presId="urn:microsoft.com/office/officeart/2005/8/layout/process4"/>
    <dgm:cxn modelId="{CAF97336-E2BB-449D-B200-0E77CD08AEED}" type="presParOf" srcId="{B620DF27-A3C0-4CF3-B5CC-EF5D64553C95}" destId="{A3B446EB-FE62-4B1E-8C52-C8C4E035CF79}" srcOrd="1" destOrd="0" presId="urn:microsoft.com/office/officeart/2005/8/layout/process4"/>
    <dgm:cxn modelId="{1C39C0EB-9F2D-48C6-8D96-7A8E788F5D8F}" type="presParOf" srcId="{B620DF27-A3C0-4CF3-B5CC-EF5D64553C95}" destId="{BF7E3D87-3212-4A26-B85F-27D5C5B2FDD8}" srcOrd="2" destOrd="0" presId="urn:microsoft.com/office/officeart/2005/8/layout/process4"/>
    <dgm:cxn modelId="{EF650571-39AE-44D2-822B-CCADD260BCEA}" type="presParOf" srcId="{BF7E3D87-3212-4A26-B85F-27D5C5B2FDD8}" destId="{7E50EE8A-6482-4249-B6C3-B06929220855}" srcOrd="0" destOrd="0" presId="urn:microsoft.com/office/officeart/2005/8/layout/process4"/>
    <dgm:cxn modelId="{DCB41EC6-278D-430A-9D8F-2DFE39F66B1B}" type="presParOf" srcId="{BF7E3D87-3212-4A26-B85F-27D5C5B2FDD8}" destId="{1CC9A007-272F-46B7-A04B-4B142A93F1C8}" srcOrd="1" destOrd="0" presId="urn:microsoft.com/office/officeart/2005/8/layout/process4"/>
    <dgm:cxn modelId="{BEBE546C-700D-440A-835F-7CF9311230B1}" type="presParOf" srcId="{BF7E3D87-3212-4A26-B85F-27D5C5B2FDD8}" destId="{A5D9137C-29F5-4F49-BD3D-317BE775DAA3}" srcOrd="2" destOrd="0" presId="urn:microsoft.com/office/officeart/2005/8/layout/process4"/>
    <dgm:cxn modelId="{EA6356AF-EF3E-4AB8-B8BD-365AABD1B70A}" type="presParOf" srcId="{BF7E3D87-3212-4A26-B85F-27D5C5B2FDD8}" destId="{6D8D1A83-F603-4C9E-BB9D-55830E337306}" srcOrd="3" destOrd="0" presId="urn:microsoft.com/office/officeart/2005/8/layout/process4"/>
    <dgm:cxn modelId="{328FBCF6-01FA-4872-9069-C033D25F8E5D}" type="presParOf" srcId="{BF7E3D87-3212-4A26-B85F-27D5C5B2FDD8}" destId="{7B5C7F0A-79FD-4C9B-9A32-ABF01CF7E603}" srcOrd="4" destOrd="0" presId="urn:microsoft.com/office/officeart/2005/8/layout/process4"/>
    <dgm:cxn modelId="{5140CBBC-687A-4024-BC1B-6B714DD18EA8}" type="presParOf" srcId="{700C8622-F272-43EE-AE59-B7DBCB89753D}" destId="{8B5ED1BE-64C7-4B4C-9A73-ACA7841A9B79}" srcOrd="1" destOrd="0" presId="urn:microsoft.com/office/officeart/2005/8/layout/process4"/>
    <dgm:cxn modelId="{98FBDE7C-650A-4DED-8C6A-EE0EC8C79D30}" type="presParOf" srcId="{700C8622-F272-43EE-AE59-B7DBCB89753D}" destId="{CC4FAD82-9B33-4564-889C-964E912191E2}" srcOrd="2" destOrd="0" presId="urn:microsoft.com/office/officeart/2005/8/layout/process4"/>
    <dgm:cxn modelId="{4DBC4A97-7589-4B1B-89BA-1CF776957ED9}" type="presParOf" srcId="{CC4FAD82-9B33-4564-889C-964E912191E2}" destId="{FD421736-94CA-48D9-A591-E8D9657D7F11}" srcOrd="0" destOrd="0" presId="urn:microsoft.com/office/officeart/2005/8/layout/process4"/>
    <dgm:cxn modelId="{D1C4365C-D33F-497D-8BBB-6E78199B6268}" type="presParOf" srcId="{CC4FAD82-9B33-4564-889C-964E912191E2}" destId="{5273FE7E-2823-4D2C-B0BB-80746A979606}" srcOrd="1" destOrd="0" presId="urn:microsoft.com/office/officeart/2005/8/layout/process4"/>
    <dgm:cxn modelId="{AE64CFDD-A730-40D5-BD41-F05379C8CE90}" type="presParOf" srcId="{CC4FAD82-9B33-4564-889C-964E912191E2}" destId="{503507E2-D873-4F7B-92F1-EAA079E9E9A9}" srcOrd="2" destOrd="0" presId="urn:microsoft.com/office/officeart/2005/8/layout/process4"/>
    <dgm:cxn modelId="{C3ED2A97-B92E-40EB-9ACB-70764F70F081}" type="presParOf" srcId="{503507E2-D873-4F7B-92F1-EAA079E9E9A9}" destId="{AA71E7C8-F31F-4887-9470-0359756DF9AE}" srcOrd="0" destOrd="0" presId="urn:microsoft.com/office/officeart/2005/8/layout/process4"/>
    <dgm:cxn modelId="{23B2C0A4-468E-4F3B-981E-F7D224F64F4C}" type="presParOf" srcId="{503507E2-D873-4F7B-92F1-EAA079E9E9A9}" destId="{B6D0734A-C0F5-4E31-8FC9-BBECA2D9C4C4}" srcOrd="1" destOrd="0" presId="urn:microsoft.com/office/officeart/2005/8/layout/process4"/>
    <dgm:cxn modelId="{70A24B7F-DA96-4B83-B11E-207C3B22C489}" type="presParOf" srcId="{503507E2-D873-4F7B-92F1-EAA079E9E9A9}" destId="{CCE6F31E-9608-4177-90DF-7CE8D31DCC1F}" srcOrd="2" destOrd="0" presId="urn:microsoft.com/office/officeart/2005/8/layout/process4"/>
    <dgm:cxn modelId="{7418EE85-F9C4-42DC-B8AE-6A66A34F446A}" type="presParOf" srcId="{503507E2-D873-4F7B-92F1-EAA079E9E9A9}" destId="{41B3D9AB-B133-4741-B9F7-60A57B916784}" srcOrd="3" destOrd="0" presId="urn:microsoft.com/office/officeart/2005/8/layout/process4"/>
    <dgm:cxn modelId="{6B38FF4B-3CCB-4077-AE56-63BA457E771A}" type="presParOf" srcId="{503507E2-D873-4F7B-92F1-EAA079E9E9A9}" destId="{63EEEC28-725D-4F3A-A285-6E6339D3BEC2}" srcOrd="4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85588C9-CE38-4806-AFBC-01BB175397EE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03709984-2600-480A-AE14-3DF018C6543E}">
      <dgm:prSet phldrT="[Texto]"/>
      <dgm:spPr/>
      <dgm:t>
        <a:bodyPr/>
        <a:lstStyle/>
        <a:p>
          <a:r>
            <a:rPr lang="pt-BR" b="1" dirty="0"/>
            <a:t>Comprovação de que as regras de benefícios contribuíram p/ equilíbrio financeiro e atuarial do RPPS</a:t>
          </a:r>
        </a:p>
      </dgm:t>
    </dgm:pt>
    <dgm:pt modelId="{44E6F4C8-185F-4843-BE0C-A81619F30762}" type="parTrans" cxnId="{180459BD-488A-4AD0-A642-67C7B5796D23}">
      <dgm:prSet/>
      <dgm:spPr/>
      <dgm:t>
        <a:bodyPr/>
        <a:lstStyle/>
        <a:p>
          <a:endParaRPr lang="pt-BR"/>
        </a:p>
      </dgm:t>
    </dgm:pt>
    <dgm:pt modelId="{2596158A-E623-4E9E-8582-E5DA008003AF}" type="sibTrans" cxnId="{180459BD-488A-4AD0-A642-67C7B5796D23}">
      <dgm:prSet/>
      <dgm:spPr/>
      <dgm:t>
        <a:bodyPr/>
        <a:lstStyle/>
        <a:p>
          <a:endParaRPr lang="pt-BR"/>
        </a:p>
      </dgm:t>
    </dgm:pt>
    <dgm:pt modelId="{F2F84472-549A-4969-9640-B05FC4194A34}">
      <dgm:prSet phldrT="[Texto]"/>
      <dgm:spPr/>
      <dgm:t>
        <a:bodyPr/>
        <a:lstStyle/>
        <a:p>
          <a:r>
            <a:rPr lang="pt-BR" b="1" dirty="0"/>
            <a:t>Relatório da avaliação atuarial com data focal quando as regras antigas estavam vigentes</a:t>
          </a:r>
        </a:p>
      </dgm:t>
    </dgm:pt>
    <dgm:pt modelId="{99EA00A4-01FE-47BB-A3FF-484EC23EF058}" type="parTrans" cxnId="{B1B6DC9C-29DC-4279-B838-061DAF1ABB71}">
      <dgm:prSet/>
      <dgm:spPr/>
      <dgm:t>
        <a:bodyPr/>
        <a:lstStyle/>
        <a:p>
          <a:endParaRPr lang="pt-BR"/>
        </a:p>
      </dgm:t>
    </dgm:pt>
    <dgm:pt modelId="{57D19A8D-1448-449E-ADFC-E84123C2BAC2}" type="sibTrans" cxnId="{B1B6DC9C-29DC-4279-B838-061DAF1ABB71}">
      <dgm:prSet/>
      <dgm:spPr/>
      <dgm:t>
        <a:bodyPr/>
        <a:lstStyle/>
        <a:p>
          <a:endParaRPr lang="pt-BR"/>
        </a:p>
      </dgm:t>
    </dgm:pt>
    <dgm:pt modelId="{3CFA3AF8-EFC9-4F3B-BA46-045E6BFBF8D2}">
      <dgm:prSet phldrT="[Texto]"/>
      <dgm:spPr/>
      <dgm:t>
        <a:bodyPr/>
        <a:lstStyle/>
        <a:p>
          <a:r>
            <a:rPr lang="pt-BR" b="1" dirty="0"/>
            <a:t>Lei autorizativa deverá prever (ver modelo em </a:t>
          </a:r>
          <a:r>
            <a:rPr lang="pt-BR" b="1" dirty="0">
              <a:hlinkClick xmlns:r="http://schemas.openxmlformats.org/officeDocument/2006/relationships" r:id="rId1"/>
            </a:rPr>
            <a:t>https://www.gov.br/trabalho-e-</a:t>
          </a:r>
          <a:r>
            <a:rPr lang="pt-BR" b="1" dirty="0" err="1">
              <a:hlinkClick xmlns:r="http://schemas.openxmlformats.org/officeDocument/2006/relationships" r:id="rId1"/>
            </a:rPr>
            <a:t>previdencia</a:t>
          </a:r>
          <a:r>
            <a:rPr lang="pt-BR" b="1" dirty="0">
              <a:hlinkClick xmlns:r="http://schemas.openxmlformats.org/officeDocument/2006/relationships" r:id="rId1"/>
            </a:rPr>
            <a:t>/</a:t>
          </a:r>
          <a:r>
            <a:rPr lang="pt-BR" b="1" dirty="0" err="1">
              <a:hlinkClick xmlns:r="http://schemas.openxmlformats.org/officeDocument/2006/relationships" r:id="rId1"/>
            </a:rPr>
            <a:t>pt-br</a:t>
          </a:r>
          <a:r>
            <a:rPr lang="pt-BR" b="1" dirty="0">
              <a:hlinkClick xmlns:r="http://schemas.openxmlformats.org/officeDocument/2006/relationships" r:id="rId1"/>
            </a:rPr>
            <a:t>/assuntos/</a:t>
          </a:r>
          <a:r>
            <a:rPr lang="pt-BR" b="1" dirty="0" err="1">
              <a:hlinkClick xmlns:r="http://schemas.openxmlformats.org/officeDocument/2006/relationships" r:id="rId1"/>
            </a:rPr>
            <a:t>previdencia</a:t>
          </a:r>
          <a:r>
            <a:rPr lang="pt-BR" b="1" dirty="0">
              <a:hlinkClick xmlns:r="http://schemas.openxmlformats.org/officeDocument/2006/relationships" r:id="rId1"/>
            </a:rPr>
            <a:t>-no-</a:t>
          </a:r>
          <a:r>
            <a:rPr lang="pt-BR" b="1" dirty="0" err="1">
              <a:hlinkClick xmlns:r="http://schemas.openxmlformats.org/officeDocument/2006/relationships" r:id="rId1"/>
            </a:rPr>
            <a:t>servico</a:t>
          </a:r>
          <a:r>
            <a:rPr lang="pt-BR" b="1" dirty="0">
              <a:hlinkClick xmlns:r="http://schemas.openxmlformats.org/officeDocument/2006/relationships" r:id="rId1"/>
            </a:rPr>
            <a:t>-publico</a:t>
          </a:r>
          <a:r>
            <a:rPr lang="pt-BR" b="1" dirty="0"/>
            <a:t>; Outros Assuntos; Parcelamento Especial EC113:</a:t>
          </a:r>
        </a:p>
      </dgm:t>
    </dgm:pt>
    <dgm:pt modelId="{D677BD28-3C98-48CC-8ED3-D05EAC6CDC64}" type="parTrans" cxnId="{B2BDDA26-0993-4EC6-B9A8-29201AFAB983}">
      <dgm:prSet/>
      <dgm:spPr/>
      <dgm:t>
        <a:bodyPr/>
        <a:lstStyle/>
        <a:p>
          <a:endParaRPr lang="pt-BR"/>
        </a:p>
      </dgm:t>
    </dgm:pt>
    <dgm:pt modelId="{C45958A6-AEFC-4E82-84D1-45A7CEE0CB9F}" type="sibTrans" cxnId="{B2BDDA26-0993-4EC6-B9A8-29201AFAB983}">
      <dgm:prSet/>
      <dgm:spPr/>
      <dgm:t>
        <a:bodyPr/>
        <a:lstStyle/>
        <a:p>
          <a:endParaRPr lang="pt-BR"/>
        </a:p>
      </dgm:t>
    </dgm:pt>
    <dgm:pt modelId="{811CB301-E8C7-42B1-810D-54B90796AEDB}">
      <dgm:prSet phldrT="[Texto]"/>
      <dgm:spPr/>
      <dgm:t>
        <a:bodyPr/>
        <a:lstStyle/>
        <a:p>
          <a:r>
            <a:rPr lang="pt-BR" b="1" dirty="0"/>
            <a:t>Vencimento da 1ª parcela até último dia útil do mês subsequente ao da formalização </a:t>
          </a:r>
        </a:p>
      </dgm:t>
    </dgm:pt>
    <dgm:pt modelId="{9AECA889-0B19-4830-8336-CF45DE5C4746}" type="parTrans" cxnId="{D8A29942-F726-48F6-956F-54BCF061261E}">
      <dgm:prSet/>
      <dgm:spPr/>
      <dgm:t>
        <a:bodyPr/>
        <a:lstStyle/>
        <a:p>
          <a:endParaRPr lang="pt-BR"/>
        </a:p>
      </dgm:t>
    </dgm:pt>
    <dgm:pt modelId="{86D2787D-8B48-49EA-8A91-D54831FCC204}" type="sibTrans" cxnId="{D8A29942-F726-48F6-956F-54BCF061261E}">
      <dgm:prSet/>
      <dgm:spPr/>
      <dgm:t>
        <a:bodyPr/>
        <a:lstStyle/>
        <a:p>
          <a:endParaRPr lang="pt-BR"/>
        </a:p>
      </dgm:t>
    </dgm:pt>
    <dgm:pt modelId="{3473A56F-D434-40B8-9B29-395EED058FA4}">
      <dgm:prSet phldrT="[Texto]"/>
      <dgm:spPr/>
      <dgm:t>
        <a:bodyPr/>
        <a:lstStyle/>
        <a:p>
          <a:r>
            <a:rPr lang="pt-BR" b="1" dirty="0"/>
            <a:t>Previsão de sanções e multa em caso de inadimplemento das prestações</a:t>
          </a:r>
        </a:p>
      </dgm:t>
    </dgm:pt>
    <dgm:pt modelId="{9C37BDE3-D3F6-440A-B492-0423EDED014D}" type="parTrans" cxnId="{F690A4D9-64EC-4E11-AA3D-A4E751FB8088}">
      <dgm:prSet/>
      <dgm:spPr/>
      <dgm:t>
        <a:bodyPr/>
        <a:lstStyle/>
        <a:p>
          <a:endParaRPr lang="pt-BR"/>
        </a:p>
      </dgm:t>
    </dgm:pt>
    <dgm:pt modelId="{D5BAD8BB-1B56-413A-9505-C36511C052AE}" type="sibTrans" cxnId="{F690A4D9-64EC-4E11-AA3D-A4E751FB8088}">
      <dgm:prSet/>
      <dgm:spPr/>
      <dgm:t>
        <a:bodyPr/>
        <a:lstStyle/>
        <a:p>
          <a:endParaRPr lang="pt-BR"/>
        </a:p>
      </dgm:t>
    </dgm:pt>
    <dgm:pt modelId="{A000498D-DE05-410D-A642-B81B58555AF2}">
      <dgm:prSet phldrT="[Texto]"/>
      <dgm:spPr/>
      <dgm:t>
        <a:bodyPr/>
        <a:lstStyle/>
        <a:p>
          <a:r>
            <a:rPr lang="pt-BR" b="1" dirty="0"/>
            <a:t>Relatório da avaliação atuarial com data focal quando as novas regras estariam vigentes</a:t>
          </a:r>
        </a:p>
      </dgm:t>
    </dgm:pt>
    <dgm:pt modelId="{25E8EC63-6C38-494E-8088-6E3423374D33}" type="parTrans" cxnId="{E2DB83ED-923C-43E3-8107-8E488E5C10F7}">
      <dgm:prSet/>
      <dgm:spPr/>
      <dgm:t>
        <a:bodyPr/>
        <a:lstStyle/>
        <a:p>
          <a:endParaRPr lang="pt-BR"/>
        </a:p>
      </dgm:t>
    </dgm:pt>
    <dgm:pt modelId="{504CD1F7-8B44-4D13-8718-EA73D6A540F9}" type="sibTrans" cxnId="{E2DB83ED-923C-43E3-8107-8E488E5C10F7}">
      <dgm:prSet/>
      <dgm:spPr/>
      <dgm:t>
        <a:bodyPr/>
        <a:lstStyle/>
        <a:p>
          <a:endParaRPr lang="pt-BR"/>
        </a:p>
      </dgm:t>
    </dgm:pt>
    <dgm:pt modelId="{013FED49-91D1-463F-AC31-EAA3257B6F2F}">
      <dgm:prSet phldrT="[Texto]"/>
      <dgm:spPr/>
      <dgm:t>
        <a:bodyPr/>
        <a:lstStyle/>
        <a:p>
          <a:r>
            <a:rPr lang="pt-BR" b="1" dirty="0"/>
            <a:t>Com mesmo método e hipóteses (taxa de mortalidade, juros, crescimento salarial...) </a:t>
          </a:r>
        </a:p>
      </dgm:t>
    </dgm:pt>
    <dgm:pt modelId="{0FC1FEE0-A2E8-408F-A66D-8EA5D5234DAB}" type="parTrans" cxnId="{5A68F4A7-9268-4024-BD89-DD778794A3F9}">
      <dgm:prSet/>
      <dgm:spPr/>
      <dgm:t>
        <a:bodyPr/>
        <a:lstStyle/>
        <a:p>
          <a:endParaRPr lang="pt-BR"/>
        </a:p>
      </dgm:t>
    </dgm:pt>
    <dgm:pt modelId="{E502A87B-E18D-4276-9613-1DDDA1B70035}" type="sibTrans" cxnId="{5A68F4A7-9268-4024-BD89-DD778794A3F9}">
      <dgm:prSet/>
      <dgm:spPr/>
      <dgm:t>
        <a:bodyPr/>
        <a:lstStyle/>
        <a:p>
          <a:endParaRPr lang="pt-BR"/>
        </a:p>
      </dgm:t>
    </dgm:pt>
    <dgm:pt modelId="{9D2D1DFF-2157-4F02-A4FB-6BDC38353FD6}">
      <dgm:prSet phldrT="[Texto]"/>
      <dgm:spPr/>
      <dgm:t>
        <a:bodyPr/>
        <a:lstStyle/>
        <a:p>
          <a:r>
            <a:rPr lang="pt-BR" b="1" dirty="0"/>
            <a:t>As avaliações tem que demonstrar que as reformas melhoram a situação do resultado atuarial</a:t>
          </a:r>
        </a:p>
      </dgm:t>
    </dgm:pt>
    <dgm:pt modelId="{54921AEF-06B7-4187-B462-C911BE1F28B8}" type="parTrans" cxnId="{64923B22-300B-43A2-8342-7C64C76ABD68}">
      <dgm:prSet/>
      <dgm:spPr/>
      <dgm:t>
        <a:bodyPr/>
        <a:lstStyle/>
        <a:p>
          <a:endParaRPr lang="pt-BR"/>
        </a:p>
      </dgm:t>
    </dgm:pt>
    <dgm:pt modelId="{7C7CDCB8-8298-4FD4-B1FF-A791CFFDF605}" type="sibTrans" cxnId="{64923B22-300B-43A2-8342-7C64C76ABD68}">
      <dgm:prSet/>
      <dgm:spPr/>
      <dgm:t>
        <a:bodyPr/>
        <a:lstStyle/>
        <a:p>
          <a:endParaRPr lang="pt-BR"/>
        </a:p>
      </dgm:t>
    </dgm:pt>
    <dgm:pt modelId="{73162E2C-365C-449B-8060-F7029DA7B0C9}">
      <dgm:prSet phldrT="[Texto]"/>
      <dgm:spPr/>
      <dgm:t>
        <a:bodyPr/>
        <a:lstStyle/>
        <a:p>
          <a:r>
            <a:rPr lang="pt-BR" b="1" dirty="0"/>
            <a:t>Não especificar valor do débito, apenas o vencimento até competência 09/2021</a:t>
          </a:r>
        </a:p>
      </dgm:t>
    </dgm:pt>
    <dgm:pt modelId="{9AEDC787-AC56-413A-8EE7-4CE987754A59}" type="parTrans" cxnId="{BA64C996-C20B-4837-BF25-231A2A63E95C}">
      <dgm:prSet/>
      <dgm:spPr/>
      <dgm:t>
        <a:bodyPr/>
        <a:lstStyle/>
        <a:p>
          <a:endParaRPr lang="pt-BR"/>
        </a:p>
      </dgm:t>
    </dgm:pt>
    <dgm:pt modelId="{A06BD755-FA1A-4F26-AC60-FDBA24BEEF95}" type="sibTrans" cxnId="{BA64C996-C20B-4837-BF25-231A2A63E95C}">
      <dgm:prSet/>
      <dgm:spPr/>
      <dgm:t>
        <a:bodyPr/>
        <a:lstStyle/>
        <a:p>
          <a:endParaRPr lang="pt-BR"/>
        </a:p>
      </dgm:t>
    </dgm:pt>
    <dgm:pt modelId="{9CE6A425-4DD4-4089-B5C5-1823171AEAA6}">
      <dgm:prSet phldrT="[Texto]"/>
      <dgm:spPr/>
      <dgm:t>
        <a:bodyPr/>
        <a:lstStyle/>
        <a:p>
          <a:r>
            <a:rPr lang="pt-BR" b="1" dirty="0"/>
            <a:t>Seguir o modelo disponibilizado que está bem completo</a:t>
          </a:r>
        </a:p>
      </dgm:t>
    </dgm:pt>
    <dgm:pt modelId="{ECCBEB52-D254-467F-AA1C-B8D1533402F8}" type="parTrans" cxnId="{6354B797-A388-4CF5-848F-BA80A36E8C10}">
      <dgm:prSet/>
      <dgm:spPr/>
      <dgm:t>
        <a:bodyPr/>
        <a:lstStyle/>
        <a:p>
          <a:endParaRPr lang="pt-BR"/>
        </a:p>
      </dgm:t>
    </dgm:pt>
    <dgm:pt modelId="{8697B46B-EFF4-4A24-BD62-3CFBE4A93483}" type="sibTrans" cxnId="{6354B797-A388-4CF5-848F-BA80A36E8C10}">
      <dgm:prSet/>
      <dgm:spPr/>
      <dgm:t>
        <a:bodyPr/>
        <a:lstStyle/>
        <a:p>
          <a:endParaRPr lang="pt-BR"/>
        </a:p>
      </dgm:t>
    </dgm:pt>
    <dgm:pt modelId="{844364F4-F5E3-4A53-BE5E-3047081C9589}">
      <dgm:prSet/>
      <dgm:spPr/>
      <dgm:t>
        <a:bodyPr/>
        <a:lstStyle/>
        <a:p>
          <a:r>
            <a:rPr lang="pt-BR" b="1" dirty="0"/>
            <a:t>Se essas avaliações já constaram do respectivo DRAA basta informar quadro de resultados no Requerimento</a:t>
          </a:r>
          <a:endParaRPr lang="pt-BR" dirty="0"/>
        </a:p>
      </dgm:t>
    </dgm:pt>
    <dgm:pt modelId="{60D85072-65D6-4715-A533-CD2E49791111}" type="parTrans" cxnId="{015CBC79-5E41-4D31-9D9B-E9BAB005B740}">
      <dgm:prSet/>
      <dgm:spPr/>
      <dgm:t>
        <a:bodyPr/>
        <a:lstStyle/>
        <a:p>
          <a:endParaRPr lang="pt-BR"/>
        </a:p>
      </dgm:t>
    </dgm:pt>
    <dgm:pt modelId="{4BC498AF-8DA0-4554-A7AD-25629FE25444}" type="sibTrans" cxnId="{015CBC79-5E41-4D31-9D9B-E9BAB005B740}">
      <dgm:prSet/>
      <dgm:spPr/>
      <dgm:t>
        <a:bodyPr/>
        <a:lstStyle/>
        <a:p>
          <a:endParaRPr lang="pt-BR"/>
        </a:p>
      </dgm:t>
    </dgm:pt>
    <dgm:pt modelId="{F5E98C73-DD70-4713-9A4B-73CE2747E813}">
      <dgm:prSet phldrT="[Texto]"/>
      <dgm:spPr/>
      <dgm:t>
        <a:bodyPr/>
        <a:lstStyle/>
        <a:p>
          <a:r>
            <a:rPr lang="pt-BR" b="1" dirty="0"/>
            <a:t>Índice de atualização e taxa de juros na consolidação do débito e no pagamento das parcelas compatíveis com a meta atuarial</a:t>
          </a:r>
        </a:p>
      </dgm:t>
    </dgm:pt>
    <dgm:pt modelId="{7F3F3F17-7656-4318-82F7-7445F5532778}" type="parTrans" cxnId="{4CA82481-6B9C-4FA3-A6B7-9CD4A5C80CEB}">
      <dgm:prSet/>
      <dgm:spPr/>
      <dgm:t>
        <a:bodyPr/>
        <a:lstStyle/>
        <a:p>
          <a:endParaRPr lang="pt-BR"/>
        </a:p>
      </dgm:t>
    </dgm:pt>
    <dgm:pt modelId="{1E99026D-1882-41EF-8052-B5E072CC310F}" type="sibTrans" cxnId="{4CA82481-6B9C-4FA3-A6B7-9CD4A5C80CEB}">
      <dgm:prSet/>
      <dgm:spPr/>
      <dgm:t>
        <a:bodyPr/>
        <a:lstStyle/>
        <a:p>
          <a:endParaRPr lang="pt-BR"/>
        </a:p>
      </dgm:t>
    </dgm:pt>
    <dgm:pt modelId="{700C8622-F272-43EE-AE59-B7DBCB89753D}" type="pres">
      <dgm:prSet presAssocID="{E85588C9-CE38-4806-AFBC-01BB175397EE}" presName="Name0" presStyleCnt="0">
        <dgm:presLayoutVars>
          <dgm:dir/>
          <dgm:animLvl val="lvl"/>
          <dgm:resizeHandles val="exact"/>
        </dgm:presLayoutVars>
      </dgm:prSet>
      <dgm:spPr/>
    </dgm:pt>
    <dgm:pt modelId="{B620DF27-A3C0-4CF3-B5CC-EF5D64553C95}" type="pres">
      <dgm:prSet presAssocID="{3CFA3AF8-EFC9-4F3B-BA46-045E6BFBF8D2}" presName="boxAndChildren" presStyleCnt="0"/>
      <dgm:spPr/>
    </dgm:pt>
    <dgm:pt modelId="{F49E30EA-CC48-4FF7-BB03-1828A2F6A2C4}" type="pres">
      <dgm:prSet presAssocID="{3CFA3AF8-EFC9-4F3B-BA46-045E6BFBF8D2}" presName="parentTextBox" presStyleLbl="node1" presStyleIdx="0" presStyleCnt="2"/>
      <dgm:spPr/>
    </dgm:pt>
    <dgm:pt modelId="{A3B446EB-FE62-4B1E-8C52-C8C4E035CF79}" type="pres">
      <dgm:prSet presAssocID="{3CFA3AF8-EFC9-4F3B-BA46-045E6BFBF8D2}" presName="entireBox" presStyleLbl="node1" presStyleIdx="0" presStyleCnt="2"/>
      <dgm:spPr/>
    </dgm:pt>
    <dgm:pt modelId="{BF7E3D87-3212-4A26-B85F-27D5C5B2FDD8}" type="pres">
      <dgm:prSet presAssocID="{3CFA3AF8-EFC9-4F3B-BA46-045E6BFBF8D2}" presName="descendantBox" presStyleCnt="0"/>
      <dgm:spPr/>
    </dgm:pt>
    <dgm:pt modelId="{7E50EE8A-6482-4249-B6C3-B06929220855}" type="pres">
      <dgm:prSet presAssocID="{F5E98C73-DD70-4713-9A4B-73CE2747E813}" presName="childTextBox" presStyleLbl="fgAccFollowNode1" presStyleIdx="0" presStyleCnt="10">
        <dgm:presLayoutVars>
          <dgm:bulletEnabled val="1"/>
        </dgm:presLayoutVars>
      </dgm:prSet>
      <dgm:spPr/>
    </dgm:pt>
    <dgm:pt modelId="{1CC9A007-272F-46B7-A04B-4B142A93F1C8}" type="pres">
      <dgm:prSet presAssocID="{811CB301-E8C7-42B1-810D-54B90796AEDB}" presName="childTextBox" presStyleLbl="fgAccFollowNode1" presStyleIdx="1" presStyleCnt="10">
        <dgm:presLayoutVars>
          <dgm:bulletEnabled val="1"/>
        </dgm:presLayoutVars>
      </dgm:prSet>
      <dgm:spPr/>
    </dgm:pt>
    <dgm:pt modelId="{A5D9137C-29F5-4F49-BD3D-317BE775DAA3}" type="pres">
      <dgm:prSet presAssocID="{3473A56F-D434-40B8-9B29-395EED058FA4}" presName="childTextBox" presStyleLbl="fgAccFollowNode1" presStyleIdx="2" presStyleCnt="10">
        <dgm:presLayoutVars>
          <dgm:bulletEnabled val="1"/>
        </dgm:presLayoutVars>
      </dgm:prSet>
      <dgm:spPr/>
    </dgm:pt>
    <dgm:pt modelId="{6D8D1A83-F603-4C9E-BB9D-55830E337306}" type="pres">
      <dgm:prSet presAssocID="{73162E2C-365C-449B-8060-F7029DA7B0C9}" presName="childTextBox" presStyleLbl="fgAccFollowNode1" presStyleIdx="3" presStyleCnt="10">
        <dgm:presLayoutVars>
          <dgm:bulletEnabled val="1"/>
        </dgm:presLayoutVars>
      </dgm:prSet>
      <dgm:spPr/>
    </dgm:pt>
    <dgm:pt modelId="{7B5C7F0A-79FD-4C9B-9A32-ABF01CF7E603}" type="pres">
      <dgm:prSet presAssocID="{9CE6A425-4DD4-4089-B5C5-1823171AEAA6}" presName="childTextBox" presStyleLbl="fgAccFollowNode1" presStyleIdx="4" presStyleCnt="10">
        <dgm:presLayoutVars>
          <dgm:bulletEnabled val="1"/>
        </dgm:presLayoutVars>
      </dgm:prSet>
      <dgm:spPr/>
    </dgm:pt>
    <dgm:pt modelId="{8B5ED1BE-64C7-4B4C-9A73-ACA7841A9B79}" type="pres">
      <dgm:prSet presAssocID="{2596158A-E623-4E9E-8582-E5DA008003AF}" presName="sp" presStyleCnt="0"/>
      <dgm:spPr/>
    </dgm:pt>
    <dgm:pt modelId="{CC4FAD82-9B33-4564-889C-964E912191E2}" type="pres">
      <dgm:prSet presAssocID="{03709984-2600-480A-AE14-3DF018C6543E}" presName="arrowAndChildren" presStyleCnt="0"/>
      <dgm:spPr/>
    </dgm:pt>
    <dgm:pt modelId="{FD421736-94CA-48D9-A591-E8D9657D7F11}" type="pres">
      <dgm:prSet presAssocID="{03709984-2600-480A-AE14-3DF018C6543E}" presName="parentTextArrow" presStyleLbl="node1" presStyleIdx="0" presStyleCnt="2"/>
      <dgm:spPr/>
    </dgm:pt>
    <dgm:pt modelId="{5273FE7E-2823-4D2C-B0BB-80746A979606}" type="pres">
      <dgm:prSet presAssocID="{03709984-2600-480A-AE14-3DF018C6543E}" presName="arrow" presStyleLbl="node1" presStyleIdx="1" presStyleCnt="2" custLinFactNeighborX="3" custLinFactNeighborY="6906"/>
      <dgm:spPr/>
    </dgm:pt>
    <dgm:pt modelId="{503507E2-D873-4F7B-92F1-EAA079E9E9A9}" type="pres">
      <dgm:prSet presAssocID="{03709984-2600-480A-AE14-3DF018C6543E}" presName="descendantArrow" presStyleCnt="0"/>
      <dgm:spPr/>
    </dgm:pt>
    <dgm:pt modelId="{AA71E7C8-F31F-4887-9470-0359756DF9AE}" type="pres">
      <dgm:prSet presAssocID="{F2F84472-549A-4969-9640-B05FC4194A34}" presName="childTextArrow" presStyleLbl="fgAccFollowNode1" presStyleIdx="5" presStyleCnt="10">
        <dgm:presLayoutVars>
          <dgm:bulletEnabled val="1"/>
        </dgm:presLayoutVars>
      </dgm:prSet>
      <dgm:spPr/>
    </dgm:pt>
    <dgm:pt modelId="{B6D0734A-C0F5-4E31-8FC9-BBECA2D9C4C4}" type="pres">
      <dgm:prSet presAssocID="{A000498D-DE05-410D-A642-B81B58555AF2}" presName="childTextArrow" presStyleLbl="fgAccFollowNode1" presStyleIdx="6" presStyleCnt="10">
        <dgm:presLayoutVars>
          <dgm:bulletEnabled val="1"/>
        </dgm:presLayoutVars>
      </dgm:prSet>
      <dgm:spPr/>
    </dgm:pt>
    <dgm:pt modelId="{CCE6F31E-9608-4177-90DF-7CE8D31DCC1F}" type="pres">
      <dgm:prSet presAssocID="{013FED49-91D1-463F-AC31-EAA3257B6F2F}" presName="childTextArrow" presStyleLbl="fgAccFollowNode1" presStyleIdx="7" presStyleCnt="10">
        <dgm:presLayoutVars>
          <dgm:bulletEnabled val="1"/>
        </dgm:presLayoutVars>
      </dgm:prSet>
      <dgm:spPr/>
    </dgm:pt>
    <dgm:pt modelId="{41B3D9AB-B133-4741-B9F7-60A57B916784}" type="pres">
      <dgm:prSet presAssocID="{844364F4-F5E3-4A53-BE5E-3047081C9589}" presName="childTextArrow" presStyleLbl="fgAccFollowNode1" presStyleIdx="8" presStyleCnt="10">
        <dgm:presLayoutVars>
          <dgm:bulletEnabled val="1"/>
        </dgm:presLayoutVars>
      </dgm:prSet>
      <dgm:spPr/>
    </dgm:pt>
    <dgm:pt modelId="{63EEEC28-725D-4F3A-A285-6E6339D3BEC2}" type="pres">
      <dgm:prSet presAssocID="{9D2D1DFF-2157-4F02-A4FB-6BDC38353FD6}" presName="childTextArrow" presStyleLbl="fgAccFollowNode1" presStyleIdx="9" presStyleCnt="10">
        <dgm:presLayoutVars>
          <dgm:bulletEnabled val="1"/>
        </dgm:presLayoutVars>
      </dgm:prSet>
      <dgm:spPr/>
    </dgm:pt>
  </dgm:ptLst>
  <dgm:cxnLst>
    <dgm:cxn modelId="{77962410-AC80-451C-AD54-773C070AB9BF}" type="presOf" srcId="{F2F84472-549A-4969-9640-B05FC4194A34}" destId="{AA71E7C8-F31F-4887-9470-0359756DF9AE}" srcOrd="0" destOrd="0" presId="urn:microsoft.com/office/officeart/2005/8/layout/process4"/>
    <dgm:cxn modelId="{64923B22-300B-43A2-8342-7C64C76ABD68}" srcId="{03709984-2600-480A-AE14-3DF018C6543E}" destId="{9D2D1DFF-2157-4F02-A4FB-6BDC38353FD6}" srcOrd="4" destOrd="0" parTransId="{54921AEF-06B7-4187-B462-C911BE1F28B8}" sibTransId="{7C7CDCB8-8298-4FD4-B1FF-A791CFFDF605}"/>
    <dgm:cxn modelId="{B2BDDA26-0993-4EC6-B9A8-29201AFAB983}" srcId="{E85588C9-CE38-4806-AFBC-01BB175397EE}" destId="{3CFA3AF8-EFC9-4F3B-BA46-045E6BFBF8D2}" srcOrd="1" destOrd="0" parTransId="{D677BD28-3C98-48CC-8ED3-D05EAC6CDC64}" sibTransId="{C45958A6-AEFC-4E82-84D1-45A7CEE0CB9F}"/>
    <dgm:cxn modelId="{898E562A-BFCB-4904-9210-27ADABD1A595}" type="presOf" srcId="{9CE6A425-4DD4-4089-B5C5-1823171AEAA6}" destId="{7B5C7F0A-79FD-4C9B-9A32-ABF01CF7E603}" srcOrd="0" destOrd="0" presId="urn:microsoft.com/office/officeart/2005/8/layout/process4"/>
    <dgm:cxn modelId="{C8B4D43D-9879-44DA-B788-0E2E4769DE70}" type="presOf" srcId="{3473A56F-D434-40B8-9B29-395EED058FA4}" destId="{A5D9137C-29F5-4F49-BD3D-317BE775DAA3}" srcOrd="0" destOrd="0" presId="urn:microsoft.com/office/officeart/2005/8/layout/process4"/>
    <dgm:cxn modelId="{D8A29942-F726-48F6-956F-54BCF061261E}" srcId="{3CFA3AF8-EFC9-4F3B-BA46-045E6BFBF8D2}" destId="{811CB301-E8C7-42B1-810D-54B90796AEDB}" srcOrd="1" destOrd="0" parTransId="{9AECA889-0B19-4830-8336-CF45DE5C4746}" sibTransId="{86D2787D-8B48-49EA-8A91-D54831FCC204}"/>
    <dgm:cxn modelId="{2B27844C-E72D-4A04-921B-AB3DCC5905F8}" type="presOf" srcId="{73162E2C-365C-449B-8060-F7029DA7B0C9}" destId="{6D8D1A83-F603-4C9E-BB9D-55830E337306}" srcOrd="0" destOrd="0" presId="urn:microsoft.com/office/officeart/2005/8/layout/process4"/>
    <dgm:cxn modelId="{718ABA6F-92A6-428F-9D63-E28B9B403A8F}" type="presOf" srcId="{F5E98C73-DD70-4713-9A4B-73CE2747E813}" destId="{7E50EE8A-6482-4249-B6C3-B06929220855}" srcOrd="0" destOrd="0" presId="urn:microsoft.com/office/officeart/2005/8/layout/process4"/>
    <dgm:cxn modelId="{4CEB5574-AD7E-441B-B123-99CCBEAA3982}" type="presOf" srcId="{03709984-2600-480A-AE14-3DF018C6543E}" destId="{FD421736-94CA-48D9-A591-E8D9657D7F11}" srcOrd="0" destOrd="0" presId="urn:microsoft.com/office/officeart/2005/8/layout/process4"/>
    <dgm:cxn modelId="{AE9F0076-4B16-4429-9BF5-221B243E7454}" type="presOf" srcId="{844364F4-F5E3-4A53-BE5E-3047081C9589}" destId="{41B3D9AB-B133-4741-B9F7-60A57B916784}" srcOrd="0" destOrd="0" presId="urn:microsoft.com/office/officeart/2005/8/layout/process4"/>
    <dgm:cxn modelId="{015CBC79-5E41-4D31-9D9B-E9BAB005B740}" srcId="{03709984-2600-480A-AE14-3DF018C6543E}" destId="{844364F4-F5E3-4A53-BE5E-3047081C9589}" srcOrd="3" destOrd="0" parTransId="{60D85072-65D6-4715-A533-CD2E49791111}" sibTransId="{4BC498AF-8DA0-4554-A7AD-25629FE25444}"/>
    <dgm:cxn modelId="{4CA82481-6B9C-4FA3-A6B7-9CD4A5C80CEB}" srcId="{3CFA3AF8-EFC9-4F3B-BA46-045E6BFBF8D2}" destId="{F5E98C73-DD70-4713-9A4B-73CE2747E813}" srcOrd="0" destOrd="0" parTransId="{7F3F3F17-7656-4318-82F7-7445F5532778}" sibTransId="{1E99026D-1882-41EF-8052-B5E072CC310F}"/>
    <dgm:cxn modelId="{C3812D89-6E47-4596-A3FC-1924481D63EE}" type="presOf" srcId="{A000498D-DE05-410D-A642-B81B58555AF2}" destId="{B6D0734A-C0F5-4E31-8FC9-BBECA2D9C4C4}" srcOrd="0" destOrd="0" presId="urn:microsoft.com/office/officeart/2005/8/layout/process4"/>
    <dgm:cxn modelId="{BA64C996-C20B-4837-BF25-231A2A63E95C}" srcId="{3CFA3AF8-EFC9-4F3B-BA46-045E6BFBF8D2}" destId="{73162E2C-365C-449B-8060-F7029DA7B0C9}" srcOrd="3" destOrd="0" parTransId="{9AEDC787-AC56-413A-8EE7-4CE987754A59}" sibTransId="{A06BD755-FA1A-4F26-AC60-FDBA24BEEF95}"/>
    <dgm:cxn modelId="{6354B797-A388-4CF5-848F-BA80A36E8C10}" srcId="{3CFA3AF8-EFC9-4F3B-BA46-045E6BFBF8D2}" destId="{9CE6A425-4DD4-4089-B5C5-1823171AEAA6}" srcOrd="4" destOrd="0" parTransId="{ECCBEB52-D254-467F-AA1C-B8D1533402F8}" sibTransId="{8697B46B-EFF4-4A24-BD62-3CFBE4A93483}"/>
    <dgm:cxn modelId="{4EE51299-EC83-4752-83A5-44A65538B968}" type="presOf" srcId="{E85588C9-CE38-4806-AFBC-01BB175397EE}" destId="{700C8622-F272-43EE-AE59-B7DBCB89753D}" srcOrd="0" destOrd="0" presId="urn:microsoft.com/office/officeart/2005/8/layout/process4"/>
    <dgm:cxn modelId="{B1B6DC9C-29DC-4279-B838-061DAF1ABB71}" srcId="{03709984-2600-480A-AE14-3DF018C6543E}" destId="{F2F84472-549A-4969-9640-B05FC4194A34}" srcOrd="0" destOrd="0" parTransId="{99EA00A4-01FE-47BB-A3FF-484EC23EF058}" sibTransId="{57D19A8D-1448-449E-ADFC-E84123C2BAC2}"/>
    <dgm:cxn modelId="{5A68F4A7-9268-4024-BD89-DD778794A3F9}" srcId="{03709984-2600-480A-AE14-3DF018C6543E}" destId="{013FED49-91D1-463F-AC31-EAA3257B6F2F}" srcOrd="2" destOrd="0" parTransId="{0FC1FEE0-A2E8-408F-A66D-8EA5D5234DAB}" sibTransId="{E502A87B-E18D-4276-9613-1DDDA1B70035}"/>
    <dgm:cxn modelId="{FC7A4DB3-6164-49A0-BA16-34954EC8D2DF}" type="presOf" srcId="{3CFA3AF8-EFC9-4F3B-BA46-045E6BFBF8D2}" destId="{A3B446EB-FE62-4B1E-8C52-C8C4E035CF79}" srcOrd="1" destOrd="0" presId="urn:microsoft.com/office/officeart/2005/8/layout/process4"/>
    <dgm:cxn modelId="{B0E18CBB-E164-4CCF-B0BE-524BC6D28546}" type="presOf" srcId="{3CFA3AF8-EFC9-4F3B-BA46-045E6BFBF8D2}" destId="{F49E30EA-CC48-4FF7-BB03-1828A2F6A2C4}" srcOrd="0" destOrd="0" presId="urn:microsoft.com/office/officeart/2005/8/layout/process4"/>
    <dgm:cxn modelId="{180459BD-488A-4AD0-A642-67C7B5796D23}" srcId="{E85588C9-CE38-4806-AFBC-01BB175397EE}" destId="{03709984-2600-480A-AE14-3DF018C6543E}" srcOrd="0" destOrd="0" parTransId="{44E6F4C8-185F-4843-BE0C-A81619F30762}" sibTransId="{2596158A-E623-4E9E-8582-E5DA008003AF}"/>
    <dgm:cxn modelId="{2C234AC5-08D1-4646-A471-44D8D96C0EB9}" type="presOf" srcId="{9D2D1DFF-2157-4F02-A4FB-6BDC38353FD6}" destId="{63EEEC28-725D-4F3A-A285-6E6339D3BEC2}" srcOrd="0" destOrd="0" presId="urn:microsoft.com/office/officeart/2005/8/layout/process4"/>
    <dgm:cxn modelId="{8A3A89CB-305E-4F4E-AE76-3CEA8BBCB9B3}" type="presOf" srcId="{811CB301-E8C7-42B1-810D-54B90796AEDB}" destId="{1CC9A007-272F-46B7-A04B-4B142A93F1C8}" srcOrd="0" destOrd="0" presId="urn:microsoft.com/office/officeart/2005/8/layout/process4"/>
    <dgm:cxn modelId="{F690A4D9-64EC-4E11-AA3D-A4E751FB8088}" srcId="{3CFA3AF8-EFC9-4F3B-BA46-045E6BFBF8D2}" destId="{3473A56F-D434-40B8-9B29-395EED058FA4}" srcOrd="2" destOrd="0" parTransId="{9C37BDE3-D3F6-440A-B492-0423EDED014D}" sibTransId="{D5BAD8BB-1B56-413A-9505-C36511C052AE}"/>
    <dgm:cxn modelId="{764867E1-B8E4-4D9E-A73E-B96EA40632B8}" type="presOf" srcId="{013FED49-91D1-463F-AC31-EAA3257B6F2F}" destId="{CCE6F31E-9608-4177-90DF-7CE8D31DCC1F}" srcOrd="0" destOrd="0" presId="urn:microsoft.com/office/officeart/2005/8/layout/process4"/>
    <dgm:cxn modelId="{F79F99E3-1B9F-4137-B4BB-D0FDC9B5A8AE}" type="presOf" srcId="{03709984-2600-480A-AE14-3DF018C6543E}" destId="{5273FE7E-2823-4D2C-B0BB-80746A979606}" srcOrd="1" destOrd="0" presId="urn:microsoft.com/office/officeart/2005/8/layout/process4"/>
    <dgm:cxn modelId="{E2DB83ED-923C-43E3-8107-8E488E5C10F7}" srcId="{03709984-2600-480A-AE14-3DF018C6543E}" destId="{A000498D-DE05-410D-A642-B81B58555AF2}" srcOrd="1" destOrd="0" parTransId="{25E8EC63-6C38-494E-8088-6E3423374D33}" sibTransId="{504CD1F7-8B44-4D13-8718-EA73D6A540F9}"/>
    <dgm:cxn modelId="{4E064CD9-AEEC-4DF9-94F6-C68CBE57BCB6}" type="presParOf" srcId="{700C8622-F272-43EE-AE59-B7DBCB89753D}" destId="{B620DF27-A3C0-4CF3-B5CC-EF5D64553C95}" srcOrd="0" destOrd="0" presId="urn:microsoft.com/office/officeart/2005/8/layout/process4"/>
    <dgm:cxn modelId="{85393EB0-71D5-4AF9-8535-791BB474EA07}" type="presParOf" srcId="{B620DF27-A3C0-4CF3-B5CC-EF5D64553C95}" destId="{F49E30EA-CC48-4FF7-BB03-1828A2F6A2C4}" srcOrd="0" destOrd="0" presId="urn:microsoft.com/office/officeart/2005/8/layout/process4"/>
    <dgm:cxn modelId="{CAF97336-E2BB-449D-B200-0E77CD08AEED}" type="presParOf" srcId="{B620DF27-A3C0-4CF3-B5CC-EF5D64553C95}" destId="{A3B446EB-FE62-4B1E-8C52-C8C4E035CF79}" srcOrd="1" destOrd="0" presId="urn:microsoft.com/office/officeart/2005/8/layout/process4"/>
    <dgm:cxn modelId="{1C39C0EB-9F2D-48C6-8D96-7A8E788F5D8F}" type="presParOf" srcId="{B620DF27-A3C0-4CF3-B5CC-EF5D64553C95}" destId="{BF7E3D87-3212-4A26-B85F-27D5C5B2FDD8}" srcOrd="2" destOrd="0" presId="urn:microsoft.com/office/officeart/2005/8/layout/process4"/>
    <dgm:cxn modelId="{EF650571-39AE-44D2-822B-CCADD260BCEA}" type="presParOf" srcId="{BF7E3D87-3212-4A26-B85F-27D5C5B2FDD8}" destId="{7E50EE8A-6482-4249-B6C3-B06929220855}" srcOrd="0" destOrd="0" presId="urn:microsoft.com/office/officeart/2005/8/layout/process4"/>
    <dgm:cxn modelId="{DCB41EC6-278D-430A-9D8F-2DFE39F66B1B}" type="presParOf" srcId="{BF7E3D87-3212-4A26-B85F-27D5C5B2FDD8}" destId="{1CC9A007-272F-46B7-A04B-4B142A93F1C8}" srcOrd="1" destOrd="0" presId="urn:microsoft.com/office/officeart/2005/8/layout/process4"/>
    <dgm:cxn modelId="{BEBE546C-700D-440A-835F-7CF9311230B1}" type="presParOf" srcId="{BF7E3D87-3212-4A26-B85F-27D5C5B2FDD8}" destId="{A5D9137C-29F5-4F49-BD3D-317BE775DAA3}" srcOrd="2" destOrd="0" presId="urn:microsoft.com/office/officeart/2005/8/layout/process4"/>
    <dgm:cxn modelId="{EA6356AF-EF3E-4AB8-B8BD-365AABD1B70A}" type="presParOf" srcId="{BF7E3D87-3212-4A26-B85F-27D5C5B2FDD8}" destId="{6D8D1A83-F603-4C9E-BB9D-55830E337306}" srcOrd="3" destOrd="0" presId="urn:microsoft.com/office/officeart/2005/8/layout/process4"/>
    <dgm:cxn modelId="{328FBCF6-01FA-4872-9069-C033D25F8E5D}" type="presParOf" srcId="{BF7E3D87-3212-4A26-B85F-27D5C5B2FDD8}" destId="{7B5C7F0A-79FD-4C9B-9A32-ABF01CF7E603}" srcOrd="4" destOrd="0" presId="urn:microsoft.com/office/officeart/2005/8/layout/process4"/>
    <dgm:cxn modelId="{5140CBBC-687A-4024-BC1B-6B714DD18EA8}" type="presParOf" srcId="{700C8622-F272-43EE-AE59-B7DBCB89753D}" destId="{8B5ED1BE-64C7-4B4C-9A73-ACA7841A9B79}" srcOrd="1" destOrd="0" presId="urn:microsoft.com/office/officeart/2005/8/layout/process4"/>
    <dgm:cxn modelId="{98FBDE7C-650A-4DED-8C6A-EE0EC8C79D30}" type="presParOf" srcId="{700C8622-F272-43EE-AE59-B7DBCB89753D}" destId="{CC4FAD82-9B33-4564-889C-964E912191E2}" srcOrd="2" destOrd="0" presId="urn:microsoft.com/office/officeart/2005/8/layout/process4"/>
    <dgm:cxn modelId="{4DBC4A97-7589-4B1B-89BA-1CF776957ED9}" type="presParOf" srcId="{CC4FAD82-9B33-4564-889C-964E912191E2}" destId="{FD421736-94CA-48D9-A591-E8D9657D7F11}" srcOrd="0" destOrd="0" presId="urn:microsoft.com/office/officeart/2005/8/layout/process4"/>
    <dgm:cxn modelId="{D1C4365C-D33F-497D-8BBB-6E78199B6268}" type="presParOf" srcId="{CC4FAD82-9B33-4564-889C-964E912191E2}" destId="{5273FE7E-2823-4D2C-B0BB-80746A979606}" srcOrd="1" destOrd="0" presId="urn:microsoft.com/office/officeart/2005/8/layout/process4"/>
    <dgm:cxn modelId="{AE64CFDD-A730-40D5-BD41-F05379C8CE90}" type="presParOf" srcId="{CC4FAD82-9B33-4564-889C-964E912191E2}" destId="{503507E2-D873-4F7B-92F1-EAA079E9E9A9}" srcOrd="2" destOrd="0" presId="urn:microsoft.com/office/officeart/2005/8/layout/process4"/>
    <dgm:cxn modelId="{C3ED2A97-B92E-40EB-9ACB-70764F70F081}" type="presParOf" srcId="{503507E2-D873-4F7B-92F1-EAA079E9E9A9}" destId="{AA71E7C8-F31F-4887-9470-0359756DF9AE}" srcOrd="0" destOrd="0" presId="urn:microsoft.com/office/officeart/2005/8/layout/process4"/>
    <dgm:cxn modelId="{23B2C0A4-468E-4F3B-981E-F7D224F64F4C}" type="presParOf" srcId="{503507E2-D873-4F7B-92F1-EAA079E9E9A9}" destId="{B6D0734A-C0F5-4E31-8FC9-BBECA2D9C4C4}" srcOrd="1" destOrd="0" presId="urn:microsoft.com/office/officeart/2005/8/layout/process4"/>
    <dgm:cxn modelId="{70A24B7F-DA96-4B83-B11E-207C3B22C489}" type="presParOf" srcId="{503507E2-D873-4F7B-92F1-EAA079E9E9A9}" destId="{CCE6F31E-9608-4177-90DF-7CE8D31DCC1F}" srcOrd="2" destOrd="0" presId="urn:microsoft.com/office/officeart/2005/8/layout/process4"/>
    <dgm:cxn modelId="{7418EE85-F9C4-42DC-B8AE-6A66A34F446A}" type="presParOf" srcId="{503507E2-D873-4F7B-92F1-EAA079E9E9A9}" destId="{41B3D9AB-B133-4741-B9F7-60A57B916784}" srcOrd="3" destOrd="0" presId="urn:microsoft.com/office/officeart/2005/8/layout/process4"/>
    <dgm:cxn modelId="{6B38FF4B-3CCB-4077-AE56-63BA457E771A}" type="presParOf" srcId="{503507E2-D873-4F7B-92F1-EAA079E9E9A9}" destId="{63EEEC28-725D-4F3A-A285-6E6339D3BEC2}" srcOrd="4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85588C9-CE38-4806-AFBC-01BB175397EE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03709984-2600-480A-AE14-3DF018C6543E}">
      <dgm:prSet phldrT="[Texto]"/>
      <dgm:spPr/>
      <dgm:t>
        <a:bodyPr/>
        <a:lstStyle/>
        <a:p>
          <a:r>
            <a:rPr lang="pt-BR" dirty="0"/>
            <a:t>Na inclusão de débitos já parcelados: </a:t>
          </a:r>
          <a:endParaRPr lang="pt-BR" b="1" dirty="0"/>
        </a:p>
      </dgm:t>
    </dgm:pt>
    <dgm:pt modelId="{44E6F4C8-185F-4843-BE0C-A81619F30762}" type="parTrans" cxnId="{180459BD-488A-4AD0-A642-67C7B5796D23}">
      <dgm:prSet/>
      <dgm:spPr/>
      <dgm:t>
        <a:bodyPr/>
        <a:lstStyle/>
        <a:p>
          <a:endParaRPr lang="pt-BR"/>
        </a:p>
      </dgm:t>
    </dgm:pt>
    <dgm:pt modelId="{2596158A-E623-4E9E-8582-E5DA008003AF}" type="sibTrans" cxnId="{180459BD-488A-4AD0-A642-67C7B5796D23}">
      <dgm:prSet/>
      <dgm:spPr/>
      <dgm:t>
        <a:bodyPr/>
        <a:lstStyle/>
        <a:p>
          <a:endParaRPr lang="pt-BR"/>
        </a:p>
      </dgm:t>
    </dgm:pt>
    <dgm:pt modelId="{F2F84472-549A-4969-9640-B05FC4194A34}">
      <dgm:prSet phldrT="[Texto]"/>
      <dgm:spPr/>
      <dgm:t>
        <a:bodyPr/>
        <a:lstStyle/>
        <a:p>
          <a:r>
            <a:rPr lang="pt-BR" b="1" dirty="0"/>
            <a:t>Reconsolida-se a dívida, apurando novo saldo devedor</a:t>
          </a:r>
        </a:p>
      </dgm:t>
    </dgm:pt>
    <dgm:pt modelId="{99EA00A4-01FE-47BB-A3FF-484EC23EF058}" type="parTrans" cxnId="{B1B6DC9C-29DC-4279-B838-061DAF1ABB71}">
      <dgm:prSet/>
      <dgm:spPr/>
      <dgm:t>
        <a:bodyPr/>
        <a:lstStyle/>
        <a:p>
          <a:endParaRPr lang="pt-BR"/>
        </a:p>
      </dgm:t>
    </dgm:pt>
    <dgm:pt modelId="{57D19A8D-1448-449E-ADFC-E84123C2BAC2}" type="sibTrans" cxnId="{B1B6DC9C-29DC-4279-B838-061DAF1ABB71}">
      <dgm:prSet/>
      <dgm:spPr/>
      <dgm:t>
        <a:bodyPr/>
        <a:lstStyle/>
        <a:p>
          <a:endParaRPr lang="pt-BR"/>
        </a:p>
      </dgm:t>
    </dgm:pt>
    <dgm:pt modelId="{3CFA3AF8-EFC9-4F3B-BA46-045E6BFBF8D2}">
      <dgm:prSet phldrT="[Texto]"/>
      <dgm:spPr/>
      <dgm:t>
        <a:bodyPr/>
        <a:lstStyle/>
        <a:p>
          <a:r>
            <a:rPr lang="pt-BR" b="1" dirty="0"/>
            <a:t>Rescisão do parcelamento</a:t>
          </a:r>
        </a:p>
      </dgm:t>
    </dgm:pt>
    <dgm:pt modelId="{D677BD28-3C98-48CC-8ED3-D05EAC6CDC64}" type="parTrans" cxnId="{B2BDDA26-0993-4EC6-B9A8-29201AFAB983}">
      <dgm:prSet/>
      <dgm:spPr/>
      <dgm:t>
        <a:bodyPr/>
        <a:lstStyle/>
        <a:p>
          <a:endParaRPr lang="pt-BR"/>
        </a:p>
      </dgm:t>
    </dgm:pt>
    <dgm:pt modelId="{C45958A6-AEFC-4E82-84D1-45A7CEE0CB9F}" type="sibTrans" cxnId="{B2BDDA26-0993-4EC6-B9A8-29201AFAB983}">
      <dgm:prSet/>
      <dgm:spPr/>
      <dgm:t>
        <a:bodyPr/>
        <a:lstStyle/>
        <a:p>
          <a:endParaRPr lang="pt-BR"/>
        </a:p>
      </dgm:t>
    </dgm:pt>
    <dgm:pt modelId="{811CB301-E8C7-42B1-810D-54B90796AEDB}">
      <dgm:prSet phldrT="[Texto]"/>
      <dgm:spPr/>
      <dgm:t>
        <a:bodyPr/>
        <a:lstStyle/>
        <a:p>
          <a:r>
            <a:rPr lang="pt-BR" b="1" dirty="0"/>
            <a:t>Outras situações previstas na lei autorizativa</a:t>
          </a:r>
        </a:p>
      </dgm:t>
    </dgm:pt>
    <dgm:pt modelId="{9AECA889-0B19-4830-8336-CF45DE5C4746}" type="parTrans" cxnId="{D8A29942-F726-48F6-956F-54BCF061261E}">
      <dgm:prSet/>
      <dgm:spPr/>
      <dgm:t>
        <a:bodyPr/>
        <a:lstStyle/>
        <a:p>
          <a:endParaRPr lang="pt-BR"/>
        </a:p>
      </dgm:t>
    </dgm:pt>
    <dgm:pt modelId="{86D2787D-8B48-49EA-8A91-D54831FCC204}" type="sibTrans" cxnId="{D8A29942-F726-48F6-956F-54BCF061261E}">
      <dgm:prSet/>
      <dgm:spPr/>
      <dgm:t>
        <a:bodyPr/>
        <a:lstStyle/>
        <a:p>
          <a:endParaRPr lang="pt-BR"/>
        </a:p>
      </dgm:t>
    </dgm:pt>
    <dgm:pt modelId="{3473A56F-D434-40B8-9B29-395EED058FA4}">
      <dgm:prSet phldrT="[Texto]"/>
      <dgm:spPr/>
      <dgm:t>
        <a:bodyPr/>
        <a:lstStyle/>
        <a:p>
          <a:r>
            <a:rPr lang="pt-BR" b="1" dirty="0"/>
            <a:t>Caso venham a ser reparcelados futuramente... Estarão limitados a 60 parcelas, consideradas as já pagas</a:t>
          </a:r>
        </a:p>
      </dgm:t>
    </dgm:pt>
    <dgm:pt modelId="{9C37BDE3-D3F6-440A-B492-0423EDED014D}" type="parTrans" cxnId="{F690A4D9-64EC-4E11-AA3D-A4E751FB8088}">
      <dgm:prSet/>
      <dgm:spPr/>
      <dgm:t>
        <a:bodyPr/>
        <a:lstStyle/>
        <a:p>
          <a:endParaRPr lang="pt-BR"/>
        </a:p>
      </dgm:t>
    </dgm:pt>
    <dgm:pt modelId="{D5BAD8BB-1B56-413A-9505-C36511C052AE}" type="sibTrans" cxnId="{F690A4D9-64EC-4E11-AA3D-A4E751FB8088}">
      <dgm:prSet/>
      <dgm:spPr/>
      <dgm:t>
        <a:bodyPr/>
        <a:lstStyle/>
        <a:p>
          <a:endParaRPr lang="pt-BR"/>
        </a:p>
      </dgm:t>
    </dgm:pt>
    <dgm:pt modelId="{A000498D-DE05-410D-A642-B81B58555AF2}">
      <dgm:prSet phldrT="[Texto]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t-BR" b="1" dirty="0"/>
            <a:t>O novo saldo devedor é calculo com o índice de atualização e juros previstos na lei autorizativa</a:t>
          </a:r>
        </a:p>
      </dgm:t>
    </dgm:pt>
    <dgm:pt modelId="{25E8EC63-6C38-494E-8088-6E3423374D33}" type="parTrans" cxnId="{E2DB83ED-923C-43E3-8107-8E488E5C10F7}">
      <dgm:prSet/>
      <dgm:spPr/>
      <dgm:t>
        <a:bodyPr/>
        <a:lstStyle/>
        <a:p>
          <a:endParaRPr lang="pt-BR"/>
        </a:p>
      </dgm:t>
    </dgm:pt>
    <dgm:pt modelId="{504CD1F7-8B44-4D13-8718-EA73D6A540F9}" type="sibTrans" cxnId="{E2DB83ED-923C-43E3-8107-8E488E5C10F7}">
      <dgm:prSet/>
      <dgm:spPr/>
      <dgm:t>
        <a:bodyPr/>
        <a:lstStyle/>
        <a:p>
          <a:endParaRPr lang="pt-BR"/>
        </a:p>
      </dgm:t>
    </dgm:pt>
    <dgm:pt modelId="{013FED49-91D1-463F-AC31-EAA3257B6F2F}">
      <dgm:prSet phldrT="[Texto]"/>
      <dgm:spPr/>
      <dgm:t>
        <a:bodyPr/>
        <a:lstStyle/>
        <a:p>
          <a:r>
            <a:rPr lang="pt-BR" b="1" dirty="0"/>
            <a:t>Aplicado desde a competência do débito anteriormente consolidado</a:t>
          </a:r>
        </a:p>
      </dgm:t>
    </dgm:pt>
    <dgm:pt modelId="{0FC1FEE0-A2E8-408F-A66D-8EA5D5234DAB}" type="parTrans" cxnId="{5A68F4A7-9268-4024-BD89-DD778794A3F9}">
      <dgm:prSet/>
      <dgm:spPr/>
      <dgm:t>
        <a:bodyPr/>
        <a:lstStyle/>
        <a:p>
          <a:endParaRPr lang="pt-BR"/>
        </a:p>
      </dgm:t>
    </dgm:pt>
    <dgm:pt modelId="{E502A87B-E18D-4276-9613-1DDDA1B70035}" type="sibTrans" cxnId="{5A68F4A7-9268-4024-BD89-DD778794A3F9}">
      <dgm:prSet/>
      <dgm:spPr/>
      <dgm:t>
        <a:bodyPr/>
        <a:lstStyle/>
        <a:p>
          <a:endParaRPr lang="pt-BR"/>
        </a:p>
      </dgm:t>
    </dgm:pt>
    <dgm:pt modelId="{9D2D1DFF-2157-4F02-A4FB-6BDC38353FD6}">
      <dgm:prSet phldrT="[Texto]"/>
      <dgm:spPr/>
      <dgm:t>
        <a:bodyPr/>
        <a:lstStyle/>
        <a:p>
          <a:r>
            <a:rPr lang="pt-BR" b="1" dirty="0"/>
            <a:t>Apura-se a diferença entre debito consolidado – parcelas pagas e essa é trazida para a data da nova consolidação com os novos índice e juros</a:t>
          </a:r>
        </a:p>
      </dgm:t>
    </dgm:pt>
    <dgm:pt modelId="{54921AEF-06B7-4187-B462-C911BE1F28B8}" type="parTrans" cxnId="{64923B22-300B-43A2-8342-7C64C76ABD68}">
      <dgm:prSet/>
      <dgm:spPr/>
      <dgm:t>
        <a:bodyPr/>
        <a:lstStyle/>
        <a:p>
          <a:endParaRPr lang="pt-BR"/>
        </a:p>
      </dgm:t>
    </dgm:pt>
    <dgm:pt modelId="{7C7CDCB8-8298-4FD4-B1FF-A791CFFDF605}" type="sibTrans" cxnId="{64923B22-300B-43A2-8342-7C64C76ABD68}">
      <dgm:prSet/>
      <dgm:spPr/>
      <dgm:t>
        <a:bodyPr/>
        <a:lstStyle/>
        <a:p>
          <a:endParaRPr lang="pt-BR"/>
        </a:p>
      </dgm:t>
    </dgm:pt>
    <dgm:pt modelId="{73162E2C-365C-449B-8060-F7029DA7B0C9}">
      <dgm:prSet phldrT="[Texto]"/>
      <dgm:spPr/>
      <dgm:t>
        <a:bodyPr/>
        <a:lstStyle/>
        <a:p>
          <a:r>
            <a:rPr lang="pt-BR" b="1" dirty="0"/>
            <a:t>Se esse parcelamento for descumprido, seu reparcelamento será no máximo em 60 parcelas, diminuídas das pagas</a:t>
          </a:r>
        </a:p>
      </dgm:t>
    </dgm:pt>
    <dgm:pt modelId="{9AEDC787-AC56-413A-8EE7-4CE987754A59}" type="parTrans" cxnId="{BA64C996-C20B-4837-BF25-231A2A63E95C}">
      <dgm:prSet/>
      <dgm:spPr/>
      <dgm:t>
        <a:bodyPr/>
        <a:lstStyle/>
        <a:p>
          <a:endParaRPr lang="pt-BR"/>
        </a:p>
      </dgm:t>
    </dgm:pt>
    <dgm:pt modelId="{A06BD755-FA1A-4F26-AC60-FDBA24BEEF95}" type="sibTrans" cxnId="{BA64C996-C20B-4837-BF25-231A2A63E95C}">
      <dgm:prSet/>
      <dgm:spPr/>
      <dgm:t>
        <a:bodyPr/>
        <a:lstStyle/>
        <a:p>
          <a:endParaRPr lang="pt-BR"/>
        </a:p>
      </dgm:t>
    </dgm:pt>
    <dgm:pt modelId="{9CE6A425-4DD4-4089-B5C5-1823171AEAA6}">
      <dgm:prSet phldrT="[Texto]"/>
      <dgm:spPr/>
      <dgm:t>
        <a:bodyPr/>
        <a:lstStyle/>
        <a:p>
          <a:r>
            <a:rPr lang="pt-BR" b="1" dirty="0">
              <a:solidFill>
                <a:srgbClr val="FF0000"/>
              </a:solidFill>
            </a:rPr>
            <a:t>Reparcelamento, na prática, será inviável. Por causa da EC 103...</a:t>
          </a:r>
        </a:p>
      </dgm:t>
    </dgm:pt>
    <dgm:pt modelId="{ECCBEB52-D254-467F-AA1C-B8D1533402F8}" type="parTrans" cxnId="{6354B797-A388-4CF5-848F-BA80A36E8C10}">
      <dgm:prSet/>
      <dgm:spPr/>
      <dgm:t>
        <a:bodyPr/>
        <a:lstStyle/>
        <a:p>
          <a:endParaRPr lang="pt-BR"/>
        </a:p>
      </dgm:t>
    </dgm:pt>
    <dgm:pt modelId="{8697B46B-EFF4-4A24-BD62-3CFBE4A93483}" type="sibTrans" cxnId="{6354B797-A388-4CF5-848F-BA80A36E8C10}">
      <dgm:prSet/>
      <dgm:spPr/>
      <dgm:t>
        <a:bodyPr/>
        <a:lstStyle/>
        <a:p>
          <a:endParaRPr lang="pt-BR"/>
        </a:p>
      </dgm:t>
    </dgm:pt>
    <dgm:pt modelId="{844364F4-F5E3-4A53-BE5E-3047081C9589}">
      <dgm:prSet/>
      <dgm:spPr/>
      <dgm:t>
        <a:bodyPr/>
        <a:lstStyle/>
        <a:p>
          <a:r>
            <a:rPr lang="pt-BR" b="1" dirty="0"/>
            <a:t>Os valores pagos do parcelamento original são descontados para a data de consolidação do débito anteriormente parcelado </a:t>
          </a:r>
          <a:endParaRPr lang="pt-BR" dirty="0"/>
        </a:p>
      </dgm:t>
    </dgm:pt>
    <dgm:pt modelId="{60D85072-65D6-4715-A533-CD2E49791111}" type="parTrans" cxnId="{015CBC79-5E41-4D31-9D9B-E9BAB005B740}">
      <dgm:prSet/>
      <dgm:spPr/>
      <dgm:t>
        <a:bodyPr/>
        <a:lstStyle/>
        <a:p>
          <a:endParaRPr lang="pt-BR"/>
        </a:p>
      </dgm:t>
    </dgm:pt>
    <dgm:pt modelId="{4BC498AF-8DA0-4554-A7AD-25629FE25444}" type="sibTrans" cxnId="{015CBC79-5E41-4D31-9D9B-E9BAB005B740}">
      <dgm:prSet/>
      <dgm:spPr/>
      <dgm:t>
        <a:bodyPr/>
        <a:lstStyle/>
        <a:p>
          <a:endParaRPr lang="pt-BR"/>
        </a:p>
      </dgm:t>
    </dgm:pt>
    <dgm:pt modelId="{F5E98C73-DD70-4713-9A4B-73CE2747E813}">
      <dgm:prSet phldrT="[Texto]"/>
      <dgm:spPr/>
      <dgm:t>
        <a:bodyPr/>
        <a:lstStyle/>
        <a:p>
          <a:r>
            <a:rPr lang="pt-BR" b="1" dirty="0"/>
            <a:t>Se for revogada a autorização fornecida ao BB para vinculação do FPM</a:t>
          </a:r>
        </a:p>
      </dgm:t>
    </dgm:pt>
    <dgm:pt modelId="{7F3F3F17-7656-4318-82F7-7445F5532778}" type="parTrans" cxnId="{4CA82481-6B9C-4FA3-A6B7-9CD4A5C80CEB}">
      <dgm:prSet/>
      <dgm:spPr/>
      <dgm:t>
        <a:bodyPr/>
        <a:lstStyle/>
        <a:p>
          <a:endParaRPr lang="pt-BR"/>
        </a:p>
      </dgm:t>
    </dgm:pt>
    <dgm:pt modelId="{1E99026D-1882-41EF-8052-B5E072CC310F}" type="sibTrans" cxnId="{4CA82481-6B9C-4FA3-A6B7-9CD4A5C80CEB}">
      <dgm:prSet/>
      <dgm:spPr/>
      <dgm:t>
        <a:bodyPr/>
        <a:lstStyle/>
        <a:p>
          <a:endParaRPr lang="pt-BR"/>
        </a:p>
      </dgm:t>
    </dgm:pt>
    <dgm:pt modelId="{700C8622-F272-43EE-AE59-B7DBCB89753D}" type="pres">
      <dgm:prSet presAssocID="{E85588C9-CE38-4806-AFBC-01BB175397EE}" presName="Name0" presStyleCnt="0">
        <dgm:presLayoutVars>
          <dgm:dir/>
          <dgm:animLvl val="lvl"/>
          <dgm:resizeHandles val="exact"/>
        </dgm:presLayoutVars>
      </dgm:prSet>
      <dgm:spPr/>
    </dgm:pt>
    <dgm:pt modelId="{B620DF27-A3C0-4CF3-B5CC-EF5D64553C95}" type="pres">
      <dgm:prSet presAssocID="{3CFA3AF8-EFC9-4F3B-BA46-045E6BFBF8D2}" presName="boxAndChildren" presStyleCnt="0"/>
      <dgm:spPr/>
    </dgm:pt>
    <dgm:pt modelId="{F49E30EA-CC48-4FF7-BB03-1828A2F6A2C4}" type="pres">
      <dgm:prSet presAssocID="{3CFA3AF8-EFC9-4F3B-BA46-045E6BFBF8D2}" presName="parentTextBox" presStyleLbl="node1" presStyleIdx="0" presStyleCnt="2"/>
      <dgm:spPr/>
    </dgm:pt>
    <dgm:pt modelId="{A3B446EB-FE62-4B1E-8C52-C8C4E035CF79}" type="pres">
      <dgm:prSet presAssocID="{3CFA3AF8-EFC9-4F3B-BA46-045E6BFBF8D2}" presName="entireBox" presStyleLbl="node1" presStyleIdx="0" presStyleCnt="2"/>
      <dgm:spPr/>
    </dgm:pt>
    <dgm:pt modelId="{BF7E3D87-3212-4A26-B85F-27D5C5B2FDD8}" type="pres">
      <dgm:prSet presAssocID="{3CFA3AF8-EFC9-4F3B-BA46-045E6BFBF8D2}" presName="descendantBox" presStyleCnt="0"/>
      <dgm:spPr/>
    </dgm:pt>
    <dgm:pt modelId="{7E50EE8A-6482-4249-B6C3-B06929220855}" type="pres">
      <dgm:prSet presAssocID="{F5E98C73-DD70-4713-9A4B-73CE2747E813}" presName="childTextBox" presStyleLbl="fgAccFollowNode1" presStyleIdx="0" presStyleCnt="10">
        <dgm:presLayoutVars>
          <dgm:bulletEnabled val="1"/>
        </dgm:presLayoutVars>
      </dgm:prSet>
      <dgm:spPr/>
    </dgm:pt>
    <dgm:pt modelId="{1CC9A007-272F-46B7-A04B-4B142A93F1C8}" type="pres">
      <dgm:prSet presAssocID="{811CB301-E8C7-42B1-810D-54B90796AEDB}" presName="childTextBox" presStyleLbl="fgAccFollowNode1" presStyleIdx="1" presStyleCnt="10">
        <dgm:presLayoutVars>
          <dgm:bulletEnabled val="1"/>
        </dgm:presLayoutVars>
      </dgm:prSet>
      <dgm:spPr/>
    </dgm:pt>
    <dgm:pt modelId="{A5D9137C-29F5-4F49-BD3D-317BE775DAA3}" type="pres">
      <dgm:prSet presAssocID="{3473A56F-D434-40B8-9B29-395EED058FA4}" presName="childTextBox" presStyleLbl="fgAccFollowNode1" presStyleIdx="2" presStyleCnt="10">
        <dgm:presLayoutVars>
          <dgm:bulletEnabled val="1"/>
        </dgm:presLayoutVars>
      </dgm:prSet>
      <dgm:spPr/>
    </dgm:pt>
    <dgm:pt modelId="{6D8D1A83-F603-4C9E-BB9D-55830E337306}" type="pres">
      <dgm:prSet presAssocID="{73162E2C-365C-449B-8060-F7029DA7B0C9}" presName="childTextBox" presStyleLbl="fgAccFollowNode1" presStyleIdx="3" presStyleCnt="10">
        <dgm:presLayoutVars>
          <dgm:bulletEnabled val="1"/>
        </dgm:presLayoutVars>
      </dgm:prSet>
      <dgm:spPr/>
    </dgm:pt>
    <dgm:pt modelId="{7B5C7F0A-79FD-4C9B-9A32-ABF01CF7E603}" type="pres">
      <dgm:prSet presAssocID="{9CE6A425-4DD4-4089-B5C5-1823171AEAA6}" presName="childTextBox" presStyleLbl="fgAccFollowNode1" presStyleIdx="4" presStyleCnt="10">
        <dgm:presLayoutVars>
          <dgm:bulletEnabled val="1"/>
        </dgm:presLayoutVars>
      </dgm:prSet>
      <dgm:spPr/>
    </dgm:pt>
    <dgm:pt modelId="{8B5ED1BE-64C7-4B4C-9A73-ACA7841A9B79}" type="pres">
      <dgm:prSet presAssocID="{2596158A-E623-4E9E-8582-E5DA008003AF}" presName="sp" presStyleCnt="0"/>
      <dgm:spPr/>
    </dgm:pt>
    <dgm:pt modelId="{CC4FAD82-9B33-4564-889C-964E912191E2}" type="pres">
      <dgm:prSet presAssocID="{03709984-2600-480A-AE14-3DF018C6543E}" presName="arrowAndChildren" presStyleCnt="0"/>
      <dgm:spPr/>
    </dgm:pt>
    <dgm:pt modelId="{FD421736-94CA-48D9-A591-E8D9657D7F11}" type="pres">
      <dgm:prSet presAssocID="{03709984-2600-480A-AE14-3DF018C6543E}" presName="parentTextArrow" presStyleLbl="node1" presStyleIdx="0" presStyleCnt="2"/>
      <dgm:spPr/>
    </dgm:pt>
    <dgm:pt modelId="{5273FE7E-2823-4D2C-B0BB-80746A979606}" type="pres">
      <dgm:prSet presAssocID="{03709984-2600-480A-AE14-3DF018C6543E}" presName="arrow" presStyleLbl="node1" presStyleIdx="1" presStyleCnt="2" custLinFactNeighborX="3" custLinFactNeighborY="6906"/>
      <dgm:spPr/>
    </dgm:pt>
    <dgm:pt modelId="{503507E2-D873-4F7B-92F1-EAA079E9E9A9}" type="pres">
      <dgm:prSet presAssocID="{03709984-2600-480A-AE14-3DF018C6543E}" presName="descendantArrow" presStyleCnt="0"/>
      <dgm:spPr/>
    </dgm:pt>
    <dgm:pt modelId="{AA71E7C8-F31F-4887-9470-0359756DF9AE}" type="pres">
      <dgm:prSet presAssocID="{F2F84472-549A-4969-9640-B05FC4194A34}" presName="childTextArrow" presStyleLbl="fgAccFollowNode1" presStyleIdx="5" presStyleCnt="10">
        <dgm:presLayoutVars>
          <dgm:bulletEnabled val="1"/>
        </dgm:presLayoutVars>
      </dgm:prSet>
      <dgm:spPr/>
    </dgm:pt>
    <dgm:pt modelId="{B6D0734A-C0F5-4E31-8FC9-BBECA2D9C4C4}" type="pres">
      <dgm:prSet presAssocID="{A000498D-DE05-410D-A642-B81B58555AF2}" presName="childTextArrow" presStyleLbl="fgAccFollowNode1" presStyleIdx="6" presStyleCnt="10">
        <dgm:presLayoutVars>
          <dgm:bulletEnabled val="1"/>
        </dgm:presLayoutVars>
      </dgm:prSet>
      <dgm:spPr/>
    </dgm:pt>
    <dgm:pt modelId="{CCE6F31E-9608-4177-90DF-7CE8D31DCC1F}" type="pres">
      <dgm:prSet presAssocID="{013FED49-91D1-463F-AC31-EAA3257B6F2F}" presName="childTextArrow" presStyleLbl="fgAccFollowNode1" presStyleIdx="7" presStyleCnt="10">
        <dgm:presLayoutVars>
          <dgm:bulletEnabled val="1"/>
        </dgm:presLayoutVars>
      </dgm:prSet>
      <dgm:spPr/>
    </dgm:pt>
    <dgm:pt modelId="{41B3D9AB-B133-4741-B9F7-60A57B916784}" type="pres">
      <dgm:prSet presAssocID="{844364F4-F5E3-4A53-BE5E-3047081C9589}" presName="childTextArrow" presStyleLbl="fgAccFollowNode1" presStyleIdx="8" presStyleCnt="10">
        <dgm:presLayoutVars>
          <dgm:bulletEnabled val="1"/>
        </dgm:presLayoutVars>
      </dgm:prSet>
      <dgm:spPr/>
    </dgm:pt>
    <dgm:pt modelId="{63EEEC28-725D-4F3A-A285-6E6339D3BEC2}" type="pres">
      <dgm:prSet presAssocID="{9D2D1DFF-2157-4F02-A4FB-6BDC38353FD6}" presName="childTextArrow" presStyleLbl="fgAccFollowNode1" presStyleIdx="9" presStyleCnt="10">
        <dgm:presLayoutVars>
          <dgm:bulletEnabled val="1"/>
        </dgm:presLayoutVars>
      </dgm:prSet>
      <dgm:spPr/>
    </dgm:pt>
  </dgm:ptLst>
  <dgm:cxnLst>
    <dgm:cxn modelId="{77962410-AC80-451C-AD54-773C070AB9BF}" type="presOf" srcId="{F2F84472-549A-4969-9640-B05FC4194A34}" destId="{AA71E7C8-F31F-4887-9470-0359756DF9AE}" srcOrd="0" destOrd="0" presId="urn:microsoft.com/office/officeart/2005/8/layout/process4"/>
    <dgm:cxn modelId="{64923B22-300B-43A2-8342-7C64C76ABD68}" srcId="{03709984-2600-480A-AE14-3DF018C6543E}" destId="{9D2D1DFF-2157-4F02-A4FB-6BDC38353FD6}" srcOrd="4" destOrd="0" parTransId="{54921AEF-06B7-4187-B462-C911BE1F28B8}" sibTransId="{7C7CDCB8-8298-4FD4-B1FF-A791CFFDF605}"/>
    <dgm:cxn modelId="{B2BDDA26-0993-4EC6-B9A8-29201AFAB983}" srcId="{E85588C9-CE38-4806-AFBC-01BB175397EE}" destId="{3CFA3AF8-EFC9-4F3B-BA46-045E6BFBF8D2}" srcOrd="1" destOrd="0" parTransId="{D677BD28-3C98-48CC-8ED3-D05EAC6CDC64}" sibTransId="{C45958A6-AEFC-4E82-84D1-45A7CEE0CB9F}"/>
    <dgm:cxn modelId="{898E562A-BFCB-4904-9210-27ADABD1A595}" type="presOf" srcId="{9CE6A425-4DD4-4089-B5C5-1823171AEAA6}" destId="{7B5C7F0A-79FD-4C9B-9A32-ABF01CF7E603}" srcOrd="0" destOrd="0" presId="urn:microsoft.com/office/officeart/2005/8/layout/process4"/>
    <dgm:cxn modelId="{C8B4D43D-9879-44DA-B788-0E2E4769DE70}" type="presOf" srcId="{3473A56F-D434-40B8-9B29-395EED058FA4}" destId="{A5D9137C-29F5-4F49-BD3D-317BE775DAA3}" srcOrd="0" destOrd="0" presId="urn:microsoft.com/office/officeart/2005/8/layout/process4"/>
    <dgm:cxn modelId="{D8A29942-F726-48F6-956F-54BCF061261E}" srcId="{3CFA3AF8-EFC9-4F3B-BA46-045E6BFBF8D2}" destId="{811CB301-E8C7-42B1-810D-54B90796AEDB}" srcOrd="1" destOrd="0" parTransId="{9AECA889-0B19-4830-8336-CF45DE5C4746}" sibTransId="{86D2787D-8B48-49EA-8A91-D54831FCC204}"/>
    <dgm:cxn modelId="{2B27844C-E72D-4A04-921B-AB3DCC5905F8}" type="presOf" srcId="{73162E2C-365C-449B-8060-F7029DA7B0C9}" destId="{6D8D1A83-F603-4C9E-BB9D-55830E337306}" srcOrd="0" destOrd="0" presId="urn:microsoft.com/office/officeart/2005/8/layout/process4"/>
    <dgm:cxn modelId="{718ABA6F-92A6-428F-9D63-E28B9B403A8F}" type="presOf" srcId="{F5E98C73-DD70-4713-9A4B-73CE2747E813}" destId="{7E50EE8A-6482-4249-B6C3-B06929220855}" srcOrd="0" destOrd="0" presId="urn:microsoft.com/office/officeart/2005/8/layout/process4"/>
    <dgm:cxn modelId="{4CEB5574-AD7E-441B-B123-99CCBEAA3982}" type="presOf" srcId="{03709984-2600-480A-AE14-3DF018C6543E}" destId="{FD421736-94CA-48D9-A591-E8D9657D7F11}" srcOrd="0" destOrd="0" presId="urn:microsoft.com/office/officeart/2005/8/layout/process4"/>
    <dgm:cxn modelId="{AE9F0076-4B16-4429-9BF5-221B243E7454}" type="presOf" srcId="{844364F4-F5E3-4A53-BE5E-3047081C9589}" destId="{41B3D9AB-B133-4741-B9F7-60A57B916784}" srcOrd="0" destOrd="0" presId="urn:microsoft.com/office/officeart/2005/8/layout/process4"/>
    <dgm:cxn modelId="{015CBC79-5E41-4D31-9D9B-E9BAB005B740}" srcId="{03709984-2600-480A-AE14-3DF018C6543E}" destId="{844364F4-F5E3-4A53-BE5E-3047081C9589}" srcOrd="3" destOrd="0" parTransId="{60D85072-65D6-4715-A533-CD2E49791111}" sibTransId="{4BC498AF-8DA0-4554-A7AD-25629FE25444}"/>
    <dgm:cxn modelId="{4CA82481-6B9C-4FA3-A6B7-9CD4A5C80CEB}" srcId="{3CFA3AF8-EFC9-4F3B-BA46-045E6BFBF8D2}" destId="{F5E98C73-DD70-4713-9A4B-73CE2747E813}" srcOrd="0" destOrd="0" parTransId="{7F3F3F17-7656-4318-82F7-7445F5532778}" sibTransId="{1E99026D-1882-41EF-8052-B5E072CC310F}"/>
    <dgm:cxn modelId="{C3812D89-6E47-4596-A3FC-1924481D63EE}" type="presOf" srcId="{A000498D-DE05-410D-A642-B81B58555AF2}" destId="{B6D0734A-C0F5-4E31-8FC9-BBECA2D9C4C4}" srcOrd="0" destOrd="0" presId="urn:microsoft.com/office/officeart/2005/8/layout/process4"/>
    <dgm:cxn modelId="{BA64C996-C20B-4837-BF25-231A2A63E95C}" srcId="{3CFA3AF8-EFC9-4F3B-BA46-045E6BFBF8D2}" destId="{73162E2C-365C-449B-8060-F7029DA7B0C9}" srcOrd="3" destOrd="0" parTransId="{9AEDC787-AC56-413A-8EE7-4CE987754A59}" sibTransId="{A06BD755-FA1A-4F26-AC60-FDBA24BEEF95}"/>
    <dgm:cxn modelId="{6354B797-A388-4CF5-848F-BA80A36E8C10}" srcId="{3CFA3AF8-EFC9-4F3B-BA46-045E6BFBF8D2}" destId="{9CE6A425-4DD4-4089-B5C5-1823171AEAA6}" srcOrd="4" destOrd="0" parTransId="{ECCBEB52-D254-467F-AA1C-B8D1533402F8}" sibTransId="{8697B46B-EFF4-4A24-BD62-3CFBE4A93483}"/>
    <dgm:cxn modelId="{4EE51299-EC83-4752-83A5-44A65538B968}" type="presOf" srcId="{E85588C9-CE38-4806-AFBC-01BB175397EE}" destId="{700C8622-F272-43EE-AE59-B7DBCB89753D}" srcOrd="0" destOrd="0" presId="urn:microsoft.com/office/officeart/2005/8/layout/process4"/>
    <dgm:cxn modelId="{B1B6DC9C-29DC-4279-B838-061DAF1ABB71}" srcId="{03709984-2600-480A-AE14-3DF018C6543E}" destId="{F2F84472-549A-4969-9640-B05FC4194A34}" srcOrd="0" destOrd="0" parTransId="{99EA00A4-01FE-47BB-A3FF-484EC23EF058}" sibTransId="{57D19A8D-1448-449E-ADFC-E84123C2BAC2}"/>
    <dgm:cxn modelId="{5A68F4A7-9268-4024-BD89-DD778794A3F9}" srcId="{03709984-2600-480A-AE14-3DF018C6543E}" destId="{013FED49-91D1-463F-AC31-EAA3257B6F2F}" srcOrd="2" destOrd="0" parTransId="{0FC1FEE0-A2E8-408F-A66D-8EA5D5234DAB}" sibTransId="{E502A87B-E18D-4276-9613-1DDDA1B70035}"/>
    <dgm:cxn modelId="{FC7A4DB3-6164-49A0-BA16-34954EC8D2DF}" type="presOf" srcId="{3CFA3AF8-EFC9-4F3B-BA46-045E6BFBF8D2}" destId="{A3B446EB-FE62-4B1E-8C52-C8C4E035CF79}" srcOrd="1" destOrd="0" presId="urn:microsoft.com/office/officeart/2005/8/layout/process4"/>
    <dgm:cxn modelId="{B0E18CBB-E164-4CCF-B0BE-524BC6D28546}" type="presOf" srcId="{3CFA3AF8-EFC9-4F3B-BA46-045E6BFBF8D2}" destId="{F49E30EA-CC48-4FF7-BB03-1828A2F6A2C4}" srcOrd="0" destOrd="0" presId="urn:microsoft.com/office/officeart/2005/8/layout/process4"/>
    <dgm:cxn modelId="{180459BD-488A-4AD0-A642-67C7B5796D23}" srcId="{E85588C9-CE38-4806-AFBC-01BB175397EE}" destId="{03709984-2600-480A-AE14-3DF018C6543E}" srcOrd="0" destOrd="0" parTransId="{44E6F4C8-185F-4843-BE0C-A81619F30762}" sibTransId="{2596158A-E623-4E9E-8582-E5DA008003AF}"/>
    <dgm:cxn modelId="{2C234AC5-08D1-4646-A471-44D8D96C0EB9}" type="presOf" srcId="{9D2D1DFF-2157-4F02-A4FB-6BDC38353FD6}" destId="{63EEEC28-725D-4F3A-A285-6E6339D3BEC2}" srcOrd="0" destOrd="0" presId="urn:microsoft.com/office/officeart/2005/8/layout/process4"/>
    <dgm:cxn modelId="{8A3A89CB-305E-4F4E-AE76-3CEA8BBCB9B3}" type="presOf" srcId="{811CB301-E8C7-42B1-810D-54B90796AEDB}" destId="{1CC9A007-272F-46B7-A04B-4B142A93F1C8}" srcOrd="0" destOrd="0" presId="urn:microsoft.com/office/officeart/2005/8/layout/process4"/>
    <dgm:cxn modelId="{F690A4D9-64EC-4E11-AA3D-A4E751FB8088}" srcId="{3CFA3AF8-EFC9-4F3B-BA46-045E6BFBF8D2}" destId="{3473A56F-D434-40B8-9B29-395EED058FA4}" srcOrd="2" destOrd="0" parTransId="{9C37BDE3-D3F6-440A-B492-0423EDED014D}" sibTransId="{D5BAD8BB-1B56-413A-9505-C36511C052AE}"/>
    <dgm:cxn modelId="{764867E1-B8E4-4D9E-A73E-B96EA40632B8}" type="presOf" srcId="{013FED49-91D1-463F-AC31-EAA3257B6F2F}" destId="{CCE6F31E-9608-4177-90DF-7CE8D31DCC1F}" srcOrd="0" destOrd="0" presId="urn:microsoft.com/office/officeart/2005/8/layout/process4"/>
    <dgm:cxn modelId="{F79F99E3-1B9F-4137-B4BB-D0FDC9B5A8AE}" type="presOf" srcId="{03709984-2600-480A-AE14-3DF018C6543E}" destId="{5273FE7E-2823-4D2C-B0BB-80746A979606}" srcOrd="1" destOrd="0" presId="urn:microsoft.com/office/officeart/2005/8/layout/process4"/>
    <dgm:cxn modelId="{E2DB83ED-923C-43E3-8107-8E488E5C10F7}" srcId="{03709984-2600-480A-AE14-3DF018C6543E}" destId="{A000498D-DE05-410D-A642-B81B58555AF2}" srcOrd="1" destOrd="0" parTransId="{25E8EC63-6C38-494E-8088-6E3423374D33}" sibTransId="{504CD1F7-8B44-4D13-8718-EA73D6A540F9}"/>
    <dgm:cxn modelId="{4E064CD9-AEEC-4DF9-94F6-C68CBE57BCB6}" type="presParOf" srcId="{700C8622-F272-43EE-AE59-B7DBCB89753D}" destId="{B620DF27-A3C0-4CF3-B5CC-EF5D64553C95}" srcOrd="0" destOrd="0" presId="urn:microsoft.com/office/officeart/2005/8/layout/process4"/>
    <dgm:cxn modelId="{85393EB0-71D5-4AF9-8535-791BB474EA07}" type="presParOf" srcId="{B620DF27-A3C0-4CF3-B5CC-EF5D64553C95}" destId="{F49E30EA-CC48-4FF7-BB03-1828A2F6A2C4}" srcOrd="0" destOrd="0" presId="urn:microsoft.com/office/officeart/2005/8/layout/process4"/>
    <dgm:cxn modelId="{CAF97336-E2BB-449D-B200-0E77CD08AEED}" type="presParOf" srcId="{B620DF27-A3C0-4CF3-B5CC-EF5D64553C95}" destId="{A3B446EB-FE62-4B1E-8C52-C8C4E035CF79}" srcOrd="1" destOrd="0" presId="urn:microsoft.com/office/officeart/2005/8/layout/process4"/>
    <dgm:cxn modelId="{1C39C0EB-9F2D-48C6-8D96-7A8E788F5D8F}" type="presParOf" srcId="{B620DF27-A3C0-4CF3-B5CC-EF5D64553C95}" destId="{BF7E3D87-3212-4A26-B85F-27D5C5B2FDD8}" srcOrd="2" destOrd="0" presId="urn:microsoft.com/office/officeart/2005/8/layout/process4"/>
    <dgm:cxn modelId="{EF650571-39AE-44D2-822B-CCADD260BCEA}" type="presParOf" srcId="{BF7E3D87-3212-4A26-B85F-27D5C5B2FDD8}" destId="{7E50EE8A-6482-4249-B6C3-B06929220855}" srcOrd="0" destOrd="0" presId="urn:microsoft.com/office/officeart/2005/8/layout/process4"/>
    <dgm:cxn modelId="{DCB41EC6-278D-430A-9D8F-2DFE39F66B1B}" type="presParOf" srcId="{BF7E3D87-3212-4A26-B85F-27D5C5B2FDD8}" destId="{1CC9A007-272F-46B7-A04B-4B142A93F1C8}" srcOrd="1" destOrd="0" presId="urn:microsoft.com/office/officeart/2005/8/layout/process4"/>
    <dgm:cxn modelId="{BEBE546C-700D-440A-835F-7CF9311230B1}" type="presParOf" srcId="{BF7E3D87-3212-4A26-B85F-27D5C5B2FDD8}" destId="{A5D9137C-29F5-4F49-BD3D-317BE775DAA3}" srcOrd="2" destOrd="0" presId="urn:microsoft.com/office/officeart/2005/8/layout/process4"/>
    <dgm:cxn modelId="{EA6356AF-EF3E-4AB8-B8BD-365AABD1B70A}" type="presParOf" srcId="{BF7E3D87-3212-4A26-B85F-27D5C5B2FDD8}" destId="{6D8D1A83-F603-4C9E-BB9D-55830E337306}" srcOrd="3" destOrd="0" presId="urn:microsoft.com/office/officeart/2005/8/layout/process4"/>
    <dgm:cxn modelId="{328FBCF6-01FA-4872-9069-C033D25F8E5D}" type="presParOf" srcId="{BF7E3D87-3212-4A26-B85F-27D5C5B2FDD8}" destId="{7B5C7F0A-79FD-4C9B-9A32-ABF01CF7E603}" srcOrd="4" destOrd="0" presId="urn:microsoft.com/office/officeart/2005/8/layout/process4"/>
    <dgm:cxn modelId="{5140CBBC-687A-4024-BC1B-6B714DD18EA8}" type="presParOf" srcId="{700C8622-F272-43EE-AE59-B7DBCB89753D}" destId="{8B5ED1BE-64C7-4B4C-9A73-ACA7841A9B79}" srcOrd="1" destOrd="0" presId="urn:microsoft.com/office/officeart/2005/8/layout/process4"/>
    <dgm:cxn modelId="{98FBDE7C-650A-4DED-8C6A-EE0EC8C79D30}" type="presParOf" srcId="{700C8622-F272-43EE-AE59-B7DBCB89753D}" destId="{CC4FAD82-9B33-4564-889C-964E912191E2}" srcOrd="2" destOrd="0" presId="urn:microsoft.com/office/officeart/2005/8/layout/process4"/>
    <dgm:cxn modelId="{4DBC4A97-7589-4B1B-89BA-1CF776957ED9}" type="presParOf" srcId="{CC4FAD82-9B33-4564-889C-964E912191E2}" destId="{FD421736-94CA-48D9-A591-E8D9657D7F11}" srcOrd="0" destOrd="0" presId="urn:microsoft.com/office/officeart/2005/8/layout/process4"/>
    <dgm:cxn modelId="{D1C4365C-D33F-497D-8BBB-6E78199B6268}" type="presParOf" srcId="{CC4FAD82-9B33-4564-889C-964E912191E2}" destId="{5273FE7E-2823-4D2C-B0BB-80746A979606}" srcOrd="1" destOrd="0" presId="urn:microsoft.com/office/officeart/2005/8/layout/process4"/>
    <dgm:cxn modelId="{AE64CFDD-A730-40D5-BD41-F05379C8CE90}" type="presParOf" srcId="{CC4FAD82-9B33-4564-889C-964E912191E2}" destId="{503507E2-D873-4F7B-92F1-EAA079E9E9A9}" srcOrd="2" destOrd="0" presId="urn:microsoft.com/office/officeart/2005/8/layout/process4"/>
    <dgm:cxn modelId="{C3ED2A97-B92E-40EB-9ACB-70764F70F081}" type="presParOf" srcId="{503507E2-D873-4F7B-92F1-EAA079E9E9A9}" destId="{AA71E7C8-F31F-4887-9470-0359756DF9AE}" srcOrd="0" destOrd="0" presId="urn:microsoft.com/office/officeart/2005/8/layout/process4"/>
    <dgm:cxn modelId="{23B2C0A4-468E-4F3B-981E-F7D224F64F4C}" type="presParOf" srcId="{503507E2-D873-4F7B-92F1-EAA079E9E9A9}" destId="{B6D0734A-C0F5-4E31-8FC9-BBECA2D9C4C4}" srcOrd="1" destOrd="0" presId="urn:microsoft.com/office/officeart/2005/8/layout/process4"/>
    <dgm:cxn modelId="{70A24B7F-DA96-4B83-B11E-207C3B22C489}" type="presParOf" srcId="{503507E2-D873-4F7B-92F1-EAA079E9E9A9}" destId="{CCE6F31E-9608-4177-90DF-7CE8D31DCC1F}" srcOrd="2" destOrd="0" presId="urn:microsoft.com/office/officeart/2005/8/layout/process4"/>
    <dgm:cxn modelId="{7418EE85-F9C4-42DC-B8AE-6A66A34F446A}" type="presParOf" srcId="{503507E2-D873-4F7B-92F1-EAA079E9E9A9}" destId="{41B3D9AB-B133-4741-B9F7-60A57B916784}" srcOrd="3" destOrd="0" presId="urn:microsoft.com/office/officeart/2005/8/layout/process4"/>
    <dgm:cxn modelId="{6B38FF4B-3CCB-4077-AE56-63BA457E771A}" type="presParOf" srcId="{503507E2-D873-4F7B-92F1-EAA079E9E9A9}" destId="{63EEEC28-725D-4F3A-A285-6E6339D3BEC2}" srcOrd="4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85588C9-CE38-4806-AFBC-01BB175397EE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03709984-2600-480A-AE14-3DF018C6543E}">
      <dgm:prSet phldrT="[Texto]"/>
      <dgm:spPr/>
      <dgm:t>
        <a:bodyPr/>
        <a:lstStyle/>
        <a:p>
          <a:r>
            <a:rPr lang="pt-BR" b="1" dirty="0"/>
            <a:t>RPPS, Ente e Câmara Municipal (até 30/06/2022) </a:t>
          </a:r>
        </a:p>
      </dgm:t>
    </dgm:pt>
    <dgm:pt modelId="{44E6F4C8-185F-4843-BE0C-A81619F30762}" type="parTrans" cxnId="{180459BD-488A-4AD0-A642-67C7B5796D23}">
      <dgm:prSet/>
      <dgm:spPr/>
      <dgm:t>
        <a:bodyPr/>
        <a:lstStyle/>
        <a:p>
          <a:endParaRPr lang="pt-BR"/>
        </a:p>
      </dgm:t>
    </dgm:pt>
    <dgm:pt modelId="{2596158A-E623-4E9E-8582-E5DA008003AF}" type="sibTrans" cxnId="{180459BD-488A-4AD0-A642-67C7B5796D23}">
      <dgm:prSet/>
      <dgm:spPr/>
      <dgm:t>
        <a:bodyPr/>
        <a:lstStyle/>
        <a:p>
          <a:endParaRPr lang="pt-BR"/>
        </a:p>
      </dgm:t>
    </dgm:pt>
    <dgm:pt modelId="{F2F84472-549A-4969-9640-B05FC4194A34}">
      <dgm:prSet phldrT="[Texto]"/>
      <dgm:spPr/>
      <dgm:t>
        <a:bodyPr/>
        <a:lstStyle/>
        <a:p>
          <a:r>
            <a:rPr lang="pt-BR" b="1" dirty="0"/>
            <a:t>Lei autorizativa parcelamento</a:t>
          </a:r>
        </a:p>
      </dgm:t>
    </dgm:pt>
    <dgm:pt modelId="{99EA00A4-01FE-47BB-A3FF-484EC23EF058}" type="parTrans" cxnId="{B1B6DC9C-29DC-4279-B838-061DAF1ABB71}">
      <dgm:prSet/>
      <dgm:spPr/>
      <dgm:t>
        <a:bodyPr/>
        <a:lstStyle/>
        <a:p>
          <a:endParaRPr lang="pt-BR"/>
        </a:p>
      </dgm:t>
    </dgm:pt>
    <dgm:pt modelId="{57D19A8D-1448-449E-ADFC-E84123C2BAC2}" type="sibTrans" cxnId="{B1B6DC9C-29DC-4279-B838-061DAF1ABB71}">
      <dgm:prSet/>
      <dgm:spPr/>
      <dgm:t>
        <a:bodyPr/>
        <a:lstStyle/>
        <a:p>
          <a:endParaRPr lang="pt-BR"/>
        </a:p>
      </dgm:t>
    </dgm:pt>
    <dgm:pt modelId="{1A3AF03A-B874-410A-8AB6-65CE10600B5F}">
      <dgm:prSet phldrT="[Texto]"/>
      <dgm:spPr/>
      <dgm:t>
        <a:bodyPr/>
        <a:lstStyle/>
        <a:p>
          <a:r>
            <a:rPr lang="pt-BR" b="1" dirty="0"/>
            <a:t>Reforma das regras de benefícios do RPPS  (Emenda Lei Orgânica, LC e/ou LO)</a:t>
          </a:r>
        </a:p>
      </dgm:t>
    </dgm:pt>
    <dgm:pt modelId="{EFCF18DD-C99B-4BC3-9D9A-261249F6CA2E}" type="parTrans" cxnId="{2F9EF77C-9226-400C-898C-B2F0762C5CE0}">
      <dgm:prSet/>
      <dgm:spPr/>
      <dgm:t>
        <a:bodyPr/>
        <a:lstStyle/>
        <a:p>
          <a:endParaRPr lang="pt-BR"/>
        </a:p>
      </dgm:t>
    </dgm:pt>
    <dgm:pt modelId="{534D6579-B256-4D7E-95A0-2DE73B72A94C}" type="sibTrans" cxnId="{2F9EF77C-9226-400C-898C-B2F0762C5CE0}">
      <dgm:prSet/>
      <dgm:spPr/>
      <dgm:t>
        <a:bodyPr/>
        <a:lstStyle/>
        <a:p>
          <a:endParaRPr lang="pt-BR"/>
        </a:p>
      </dgm:t>
    </dgm:pt>
    <dgm:pt modelId="{705BC42E-B6CD-4D50-ADC8-BD28D6031BB1}">
      <dgm:prSet phldrT="[Texto]"/>
      <dgm:spPr/>
      <dgm:t>
        <a:bodyPr/>
        <a:lstStyle/>
        <a:p>
          <a:r>
            <a:rPr lang="pt-BR" b="1" dirty="0"/>
            <a:t>Cadastrar parcelamento no </a:t>
          </a:r>
          <a:r>
            <a:rPr lang="pt-BR" b="1" dirty="0" err="1"/>
            <a:t>Cadprev</a:t>
          </a:r>
          <a:r>
            <a:rPr lang="pt-BR" b="1" dirty="0"/>
            <a:t> (segregar por Patronal; Segurados; Utilização Indevida)</a:t>
          </a:r>
        </a:p>
      </dgm:t>
    </dgm:pt>
    <dgm:pt modelId="{CFBA5403-741B-4B25-90CB-07866A52EE52}" type="parTrans" cxnId="{6CB3556E-D9D1-4401-AF39-874428939FE3}">
      <dgm:prSet/>
      <dgm:spPr/>
      <dgm:t>
        <a:bodyPr/>
        <a:lstStyle/>
        <a:p>
          <a:endParaRPr lang="pt-BR"/>
        </a:p>
      </dgm:t>
    </dgm:pt>
    <dgm:pt modelId="{FBC166CD-CE8E-4F76-9120-2B3A277C6F99}" type="sibTrans" cxnId="{6CB3556E-D9D1-4401-AF39-874428939FE3}">
      <dgm:prSet/>
      <dgm:spPr/>
      <dgm:t>
        <a:bodyPr/>
        <a:lstStyle/>
        <a:p>
          <a:endParaRPr lang="pt-BR"/>
        </a:p>
      </dgm:t>
    </dgm:pt>
    <dgm:pt modelId="{79DF9DE0-4179-4EB6-AB1E-6555D0B057EA}">
      <dgm:prSet phldrT="[Texto]"/>
      <dgm:spPr/>
      <dgm:t>
        <a:bodyPr/>
        <a:lstStyle/>
        <a:p>
          <a:r>
            <a:rPr lang="pt-BR" b="1" dirty="0"/>
            <a:t>Leis de adequação das alíquotas, rol de benefícios e instituição RPC</a:t>
          </a:r>
        </a:p>
      </dgm:t>
    </dgm:pt>
    <dgm:pt modelId="{B4709B0A-2040-48E4-A8FC-37F84534FEA4}" type="parTrans" cxnId="{42C5D13B-BE99-4AC7-A189-983ED9BE62E1}">
      <dgm:prSet/>
      <dgm:spPr/>
      <dgm:t>
        <a:bodyPr/>
        <a:lstStyle/>
        <a:p>
          <a:endParaRPr lang="pt-BR"/>
        </a:p>
      </dgm:t>
    </dgm:pt>
    <dgm:pt modelId="{563EBCE4-78A7-4967-B621-7D386ABCF252}" type="sibTrans" cxnId="{42C5D13B-BE99-4AC7-A189-983ED9BE62E1}">
      <dgm:prSet/>
      <dgm:spPr/>
      <dgm:t>
        <a:bodyPr/>
        <a:lstStyle/>
        <a:p>
          <a:endParaRPr lang="pt-BR"/>
        </a:p>
      </dgm:t>
    </dgm:pt>
    <dgm:pt modelId="{EE6FB224-3867-4EF0-9D2B-86E14F6F5826}">
      <dgm:prSet phldrT="[Texto]"/>
      <dgm:spPr/>
      <dgm:t>
        <a:bodyPr/>
        <a:lstStyle/>
        <a:p>
          <a:r>
            <a:rPr lang="pt-BR" b="1" dirty="0"/>
            <a:t>Enviar pelo </a:t>
          </a:r>
          <a:r>
            <a:rPr lang="pt-BR" b="1" dirty="0" err="1"/>
            <a:t>Gescon</a:t>
          </a:r>
          <a:r>
            <a:rPr lang="pt-BR" b="1" dirty="0"/>
            <a:t> (até 30/06/2022)</a:t>
          </a:r>
        </a:p>
      </dgm:t>
    </dgm:pt>
    <dgm:pt modelId="{BA7CBF37-FDB4-49D3-9F55-073AC44AB048}" type="parTrans" cxnId="{FFB340F8-BE5A-4EC1-BCB8-0FC786A41DE8}">
      <dgm:prSet/>
      <dgm:spPr/>
      <dgm:t>
        <a:bodyPr/>
        <a:lstStyle/>
        <a:p>
          <a:endParaRPr lang="pt-BR"/>
        </a:p>
      </dgm:t>
    </dgm:pt>
    <dgm:pt modelId="{3F27E905-FF44-4F62-8E4D-9164F6118E97}" type="sibTrans" cxnId="{FFB340F8-BE5A-4EC1-BCB8-0FC786A41DE8}">
      <dgm:prSet/>
      <dgm:spPr/>
      <dgm:t>
        <a:bodyPr/>
        <a:lstStyle/>
        <a:p>
          <a:endParaRPr lang="pt-BR"/>
        </a:p>
      </dgm:t>
    </dgm:pt>
    <dgm:pt modelId="{259E6845-8422-4895-AD86-2D9B6BB6EAE5}">
      <dgm:prSet phldrT="[Texto]"/>
      <dgm:spPr/>
      <dgm:t>
        <a:bodyPr/>
        <a:lstStyle/>
        <a:p>
          <a:r>
            <a:rPr lang="pt-BR" b="1" dirty="0"/>
            <a:t>Requerimento de solicitação da análise dos requisitos da EC 113</a:t>
          </a:r>
        </a:p>
      </dgm:t>
    </dgm:pt>
    <dgm:pt modelId="{79811256-7A24-4790-8ABA-E19408A87386}" type="sibTrans" cxnId="{BA7AC528-FDE4-4C0C-971E-DB2FE10B5983}">
      <dgm:prSet/>
      <dgm:spPr/>
      <dgm:t>
        <a:bodyPr/>
        <a:lstStyle/>
        <a:p>
          <a:endParaRPr lang="pt-BR"/>
        </a:p>
      </dgm:t>
    </dgm:pt>
    <dgm:pt modelId="{AA6DD58E-EC27-49D8-A1B9-C3705F1501F4}" type="parTrans" cxnId="{BA7AC528-FDE4-4C0C-971E-DB2FE10B5983}">
      <dgm:prSet/>
      <dgm:spPr/>
      <dgm:t>
        <a:bodyPr/>
        <a:lstStyle/>
        <a:p>
          <a:endParaRPr lang="pt-BR"/>
        </a:p>
      </dgm:t>
    </dgm:pt>
    <dgm:pt modelId="{F7F773E5-812E-4647-B89F-A5C649F6D4CD}">
      <dgm:prSet phldrT="[Texto]"/>
      <dgm:spPr/>
      <dgm:t>
        <a:bodyPr/>
        <a:lstStyle/>
        <a:p>
          <a:r>
            <a:rPr lang="pt-BR" b="1" dirty="0"/>
            <a:t>Anexar Relatórios das Avaliações Atuariais c/ posição antes e depois da Reforma</a:t>
          </a:r>
        </a:p>
      </dgm:t>
    </dgm:pt>
    <dgm:pt modelId="{97FFF061-4AEB-40FF-A61C-9FC3B30C0FD5}" type="parTrans" cxnId="{7E104362-2C26-4E3E-BBF8-40B8736DBFBA}">
      <dgm:prSet/>
      <dgm:spPr/>
    </dgm:pt>
    <dgm:pt modelId="{1F9AF0E8-4CF0-49A2-9591-FBBA995A6E9C}" type="sibTrans" cxnId="{7E104362-2C26-4E3E-BBF8-40B8736DBFBA}">
      <dgm:prSet/>
      <dgm:spPr/>
    </dgm:pt>
    <dgm:pt modelId="{08FE0967-E7E0-4B83-A778-8513F065363D}">
      <dgm:prSet phldrT="[Texto]"/>
      <dgm:spPr/>
      <dgm:t>
        <a:bodyPr/>
        <a:lstStyle/>
        <a:p>
          <a:r>
            <a:rPr lang="pt-BR" b="1" dirty="0"/>
            <a:t>Leis da reforma previdência e adequação EC 103</a:t>
          </a:r>
        </a:p>
      </dgm:t>
    </dgm:pt>
    <dgm:pt modelId="{0710FFDE-805F-4D93-B828-20E34F5B8087}" type="parTrans" cxnId="{8FBA5D27-D754-43B7-A7E7-641B3271C8A5}">
      <dgm:prSet/>
      <dgm:spPr/>
    </dgm:pt>
    <dgm:pt modelId="{62FF71C9-F72A-4D78-9F73-5FF80E18D561}" type="sibTrans" cxnId="{8FBA5D27-D754-43B7-A7E7-641B3271C8A5}">
      <dgm:prSet/>
      <dgm:spPr/>
    </dgm:pt>
    <dgm:pt modelId="{9B726284-7AA2-4241-B6CF-348E5F0B610B}" type="pres">
      <dgm:prSet presAssocID="{E85588C9-CE38-4806-AFBC-01BB175397EE}" presName="theList" presStyleCnt="0">
        <dgm:presLayoutVars>
          <dgm:dir/>
          <dgm:animLvl val="lvl"/>
          <dgm:resizeHandles val="exact"/>
        </dgm:presLayoutVars>
      </dgm:prSet>
      <dgm:spPr/>
    </dgm:pt>
    <dgm:pt modelId="{C996347A-68E9-4B4C-B38C-81381D437AC5}" type="pres">
      <dgm:prSet presAssocID="{03709984-2600-480A-AE14-3DF018C6543E}" presName="compNode" presStyleCnt="0"/>
      <dgm:spPr/>
    </dgm:pt>
    <dgm:pt modelId="{45FBF250-EA36-4E11-8FA5-53D730141EA6}" type="pres">
      <dgm:prSet presAssocID="{03709984-2600-480A-AE14-3DF018C6543E}" presName="aNode" presStyleLbl="bgShp" presStyleIdx="0" presStyleCnt="2"/>
      <dgm:spPr/>
    </dgm:pt>
    <dgm:pt modelId="{1ED18E0B-7DE9-49C3-AC80-C7FAAF61729D}" type="pres">
      <dgm:prSet presAssocID="{03709984-2600-480A-AE14-3DF018C6543E}" presName="textNode" presStyleLbl="bgShp" presStyleIdx="0" presStyleCnt="2"/>
      <dgm:spPr/>
    </dgm:pt>
    <dgm:pt modelId="{AF3D1EB8-3C8E-4F41-A516-2FE6FAC01794}" type="pres">
      <dgm:prSet presAssocID="{03709984-2600-480A-AE14-3DF018C6543E}" presName="compChildNode" presStyleCnt="0"/>
      <dgm:spPr/>
    </dgm:pt>
    <dgm:pt modelId="{4D5794CA-5FBF-41A8-A821-B97416EFA29F}" type="pres">
      <dgm:prSet presAssocID="{03709984-2600-480A-AE14-3DF018C6543E}" presName="theInnerList" presStyleCnt="0"/>
      <dgm:spPr/>
    </dgm:pt>
    <dgm:pt modelId="{E75AD128-98EB-4DE2-810C-BDA1462F5DD1}" type="pres">
      <dgm:prSet presAssocID="{F2F84472-549A-4969-9640-B05FC4194A34}" presName="childNode" presStyleLbl="node1" presStyleIdx="0" presStyleCnt="7">
        <dgm:presLayoutVars>
          <dgm:bulletEnabled val="1"/>
        </dgm:presLayoutVars>
      </dgm:prSet>
      <dgm:spPr/>
    </dgm:pt>
    <dgm:pt modelId="{06D26E5A-8460-44C9-824F-99C95C2A154D}" type="pres">
      <dgm:prSet presAssocID="{F2F84472-549A-4969-9640-B05FC4194A34}" presName="aSpace2" presStyleCnt="0"/>
      <dgm:spPr/>
    </dgm:pt>
    <dgm:pt modelId="{18DA4D47-5FB9-472E-B46F-277065ED6419}" type="pres">
      <dgm:prSet presAssocID="{1A3AF03A-B874-410A-8AB6-65CE10600B5F}" presName="childNode" presStyleLbl="node1" presStyleIdx="1" presStyleCnt="7">
        <dgm:presLayoutVars>
          <dgm:bulletEnabled val="1"/>
        </dgm:presLayoutVars>
      </dgm:prSet>
      <dgm:spPr/>
    </dgm:pt>
    <dgm:pt modelId="{E8E56CB2-BDA6-4736-8B55-278B6CFB5523}" type="pres">
      <dgm:prSet presAssocID="{1A3AF03A-B874-410A-8AB6-65CE10600B5F}" presName="aSpace2" presStyleCnt="0"/>
      <dgm:spPr/>
    </dgm:pt>
    <dgm:pt modelId="{58A03839-ECC8-4057-86FA-55508BB28242}" type="pres">
      <dgm:prSet presAssocID="{79DF9DE0-4179-4EB6-AB1E-6555D0B057EA}" presName="childNode" presStyleLbl="node1" presStyleIdx="2" presStyleCnt="7">
        <dgm:presLayoutVars>
          <dgm:bulletEnabled val="1"/>
        </dgm:presLayoutVars>
      </dgm:prSet>
      <dgm:spPr/>
    </dgm:pt>
    <dgm:pt modelId="{736A4839-789E-4E8A-B18F-267D2D0BB086}" type="pres">
      <dgm:prSet presAssocID="{03709984-2600-480A-AE14-3DF018C6543E}" presName="aSpace" presStyleCnt="0"/>
      <dgm:spPr/>
    </dgm:pt>
    <dgm:pt modelId="{7135D47E-2713-4736-9E8E-DEBEDA6FF215}" type="pres">
      <dgm:prSet presAssocID="{EE6FB224-3867-4EF0-9D2B-86E14F6F5826}" presName="compNode" presStyleCnt="0"/>
      <dgm:spPr/>
    </dgm:pt>
    <dgm:pt modelId="{304CB5DD-62D1-4B69-8182-6302A5B712D6}" type="pres">
      <dgm:prSet presAssocID="{EE6FB224-3867-4EF0-9D2B-86E14F6F5826}" presName="aNode" presStyleLbl="bgShp" presStyleIdx="1" presStyleCnt="2"/>
      <dgm:spPr/>
    </dgm:pt>
    <dgm:pt modelId="{0CA944E9-78FC-41C5-8E99-8EE67D61568C}" type="pres">
      <dgm:prSet presAssocID="{EE6FB224-3867-4EF0-9D2B-86E14F6F5826}" presName="textNode" presStyleLbl="bgShp" presStyleIdx="1" presStyleCnt="2"/>
      <dgm:spPr/>
    </dgm:pt>
    <dgm:pt modelId="{849525EB-C1BD-4147-A896-54EDEE6B3AE6}" type="pres">
      <dgm:prSet presAssocID="{EE6FB224-3867-4EF0-9D2B-86E14F6F5826}" presName="compChildNode" presStyleCnt="0"/>
      <dgm:spPr/>
    </dgm:pt>
    <dgm:pt modelId="{92E489DF-C1D2-41A3-94B0-50EAC89D5ECD}" type="pres">
      <dgm:prSet presAssocID="{EE6FB224-3867-4EF0-9D2B-86E14F6F5826}" presName="theInnerList" presStyleCnt="0"/>
      <dgm:spPr/>
    </dgm:pt>
    <dgm:pt modelId="{9FD41A4B-8984-41EA-8249-E349E92F4BEB}" type="pres">
      <dgm:prSet presAssocID="{259E6845-8422-4895-AD86-2D9B6BB6EAE5}" presName="childNode" presStyleLbl="node1" presStyleIdx="3" presStyleCnt="7">
        <dgm:presLayoutVars>
          <dgm:bulletEnabled val="1"/>
        </dgm:presLayoutVars>
      </dgm:prSet>
      <dgm:spPr/>
    </dgm:pt>
    <dgm:pt modelId="{D7738212-B002-45D6-8103-4E87F90FC5C7}" type="pres">
      <dgm:prSet presAssocID="{259E6845-8422-4895-AD86-2D9B6BB6EAE5}" presName="aSpace2" presStyleCnt="0"/>
      <dgm:spPr/>
    </dgm:pt>
    <dgm:pt modelId="{B4F0DEFE-CB7E-46E0-8E84-6B3AD15DD399}" type="pres">
      <dgm:prSet presAssocID="{F7F773E5-812E-4647-B89F-A5C649F6D4CD}" presName="childNode" presStyleLbl="node1" presStyleIdx="4" presStyleCnt="7">
        <dgm:presLayoutVars>
          <dgm:bulletEnabled val="1"/>
        </dgm:presLayoutVars>
      </dgm:prSet>
      <dgm:spPr/>
    </dgm:pt>
    <dgm:pt modelId="{3F3B5F06-B7F2-46FD-9AFB-13930A414258}" type="pres">
      <dgm:prSet presAssocID="{F7F773E5-812E-4647-B89F-A5C649F6D4CD}" presName="aSpace2" presStyleCnt="0"/>
      <dgm:spPr/>
    </dgm:pt>
    <dgm:pt modelId="{056CDA73-05EA-4684-A763-C8B0E50F5416}" type="pres">
      <dgm:prSet presAssocID="{08FE0967-E7E0-4B83-A778-8513F065363D}" presName="childNode" presStyleLbl="node1" presStyleIdx="5" presStyleCnt="7">
        <dgm:presLayoutVars>
          <dgm:bulletEnabled val="1"/>
        </dgm:presLayoutVars>
      </dgm:prSet>
      <dgm:spPr/>
    </dgm:pt>
    <dgm:pt modelId="{8B530296-5AB5-41B0-AE0B-D378BFA57880}" type="pres">
      <dgm:prSet presAssocID="{08FE0967-E7E0-4B83-A778-8513F065363D}" presName="aSpace2" presStyleCnt="0"/>
      <dgm:spPr/>
    </dgm:pt>
    <dgm:pt modelId="{41AB4D18-1E20-4CD2-BA53-19C358150AE0}" type="pres">
      <dgm:prSet presAssocID="{705BC42E-B6CD-4D50-ADC8-BD28D6031BB1}" presName="childNode" presStyleLbl="node1" presStyleIdx="6" presStyleCnt="7">
        <dgm:presLayoutVars>
          <dgm:bulletEnabled val="1"/>
        </dgm:presLayoutVars>
      </dgm:prSet>
      <dgm:spPr/>
    </dgm:pt>
  </dgm:ptLst>
  <dgm:cxnLst>
    <dgm:cxn modelId="{2299F222-DAF6-4909-9C6A-15B3765AA1CC}" type="presOf" srcId="{03709984-2600-480A-AE14-3DF018C6543E}" destId="{1ED18E0B-7DE9-49C3-AC80-C7FAAF61729D}" srcOrd="1" destOrd="0" presId="urn:microsoft.com/office/officeart/2005/8/layout/lProcess2"/>
    <dgm:cxn modelId="{8FBA5D27-D754-43B7-A7E7-641B3271C8A5}" srcId="{EE6FB224-3867-4EF0-9D2B-86E14F6F5826}" destId="{08FE0967-E7E0-4B83-A778-8513F065363D}" srcOrd="2" destOrd="0" parTransId="{0710FFDE-805F-4D93-B828-20E34F5B8087}" sibTransId="{62FF71C9-F72A-4D78-9F73-5FF80E18D561}"/>
    <dgm:cxn modelId="{BA7AC528-FDE4-4C0C-971E-DB2FE10B5983}" srcId="{EE6FB224-3867-4EF0-9D2B-86E14F6F5826}" destId="{259E6845-8422-4895-AD86-2D9B6BB6EAE5}" srcOrd="0" destOrd="0" parTransId="{AA6DD58E-EC27-49D8-A1B9-C3705F1501F4}" sibTransId="{79811256-7A24-4790-8ABA-E19408A87386}"/>
    <dgm:cxn modelId="{42C5D13B-BE99-4AC7-A189-983ED9BE62E1}" srcId="{03709984-2600-480A-AE14-3DF018C6543E}" destId="{79DF9DE0-4179-4EB6-AB1E-6555D0B057EA}" srcOrd="2" destOrd="0" parTransId="{B4709B0A-2040-48E4-A8FC-37F84534FEA4}" sibTransId="{563EBCE4-78A7-4967-B621-7D386ABCF252}"/>
    <dgm:cxn modelId="{6000BA5B-67CC-4FCF-8CC6-BBADCF1FD202}" type="presOf" srcId="{705BC42E-B6CD-4D50-ADC8-BD28D6031BB1}" destId="{41AB4D18-1E20-4CD2-BA53-19C358150AE0}" srcOrd="0" destOrd="0" presId="urn:microsoft.com/office/officeart/2005/8/layout/lProcess2"/>
    <dgm:cxn modelId="{7E104362-2C26-4E3E-BBF8-40B8736DBFBA}" srcId="{EE6FB224-3867-4EF0-9D2B-86E14F6F5826}" destId="{F7F773E5-812E-4647-B89F-A5C649F6D4CD}" srcOrd="1" destOrd="0" parTransId="{97FFF061-4AEB-40FF-A61C-9FC3B30C0FD5}" sibTransId="{1F9AF0E8-4CF0-49A2-9591-FBBA995A6E9C}"/>
    <dgm:cxn modelId="{4CB60C43-B55A-4294-9AD6-3D548624A9F6}" type="presOf" srcId="{E85588C9-CE38-4806-AFBC-01BB175397EE}" destId="{9B726284-7AA2-4241-B6CF-348E5F0B610B}" srcOrd="0" destOrd="0" presId="urn:microsoft.com/office/officeart/2005/8/layout/lProcess2"/>
    <dgm:cxn modelId="{6CB3556E-D9D1-4401-AF39-874428939FE3}" srcId="{EE6FB224-3867-4EF0-9D2B-86E14F6F5826}" destId="{705BC42E-B6CD-4D50-ADC8-BD28D6031BB1}" srcOrd="3" destOrd="0" parTransId="{CFBA5403-741B-4B25-90CB-07866A52EE52}" sibTransId="{FBC166CD-CE8E-4F76-9120-2B3A277C6F99}"/>
    <dgm:cxn modelId="{2F9EF77C-9226-400C-898C-B2F0762C5CE0}" srcId="{03709984-2600-480A-AE14-3DF018C6543E}" destId="{1A3AF03A-B874-410A-8AB6-65CE10600B5F}" srcOrd="1" destOrd="0" parTransId="{EFCF18DD-C99B-4BC3-9D9A-261249F6CA2E}" sibTransId="{534D6579-B256-4D7E-95A0-2DE73B72A94C}"/>
    <dgm:cxn modelId="{9F813B84-795C-4E92-957F-F06FF0480414}" type="presOf" srcId="{08FE0967-E7E0-4B83-A778-8513F065363D}" destId="{056CDA73-05EA-4684-A763-C8B0E50F5416}" srcOrd="0" destOrd="0" presId="urn:microsoft.com/office/officeart/2005/8/layout/lProcess2"/>
    <dgm:cxn modelId="{FD591486-E96D-436F-8B02-3A31B165921D}" type="presOf" srcId="{F7F773E5-812E-4647-B89F-A5C649F6D4CD}" destId="{B4F0DEFE-CB7E-46E0-8E84-6B3AD15DD399}" srcOrd="0" destOrd="0" presId="urn:microsoft.com/office/officeart/2005/8/layout/lProcess2"/>
    <dgm:cxn modelId="{EE5B6392-ADBF-4456-96FC-9BA1EC728013}" type="presOf" srcId="{EE6FB224-3867-4EF0-9D2B-86E14F6F5826}" destId="{0CA944E9-78FC-41C5-8E99-8EE67D61568C}" srcOrd="1" destOrd="0" presId="urn:microsoft.com/office/officeart/2005/8/layout/lProcess2"/>
    <dgm:cxn modelId="{B1B6DC9C-29DC-4279-B838-061DAF1ABB71}" srcId="{03709984-2600-480A-AE14-3DF018C6543E}" destId="{F2F84472-549A-4969-9640-B05FC4194A34}" srcOrd="0" destOrd="0" parTransId="{99EA00A4-01FE-47BB-A3FF-484EC23EF058}" sibTransId="{57D19A8D-1448-449E-ADFC-E84123C2BAC2}"/>
    <dgm:cxn modelId="{16D047AF-8551-464F-B9E2-6CBBD504C0F5}" type="presOf" srcId="{EE6FB224-3867-4EF0-9D2B-86E14F6F5826}" destId="{304CB5DD-62D1-4B69-8182-6302A5B712D6}" srcOrd="0" destOrd="0" presId="urn:microsoft.com/office/officeart/2005/8/layout/lProcess2"/>
    <dgm:cxn modelId="{180459BD-488A-4AD0-A642-67C7B5796D23}" srcId="{E85588C9-CE38-4806-AFBC-01BB175397EE}" destId="{03709984-2600-480A-AE14-3DF018C6543E}" srcOrd="0" destOrd="0" parTransId="{44E6F4C8-185F-4843-BE0C-A81619F30762}" sibTransId="{2596158A-E623-4E9E-8582-E5DA008003AF}"/>
    <dgm:cxn modelId="{435F44C0-3F69-485D-9C3A-0E97653C34A0}" type="presOf" srcId="{F2F84472-549A-4969-9640-B05FC4194A34}" destId="{E75AD128-98EB-4DE2-810C-BDA1462F5DD1}" srcOrd="0" destOrd="0" presId="urn:microsoft.com/office/officeart/2005/8/layout/lProcess2"/>
    <dgm:cxn modelId="{17C8F3C8-E203-42DC-A47E-4712B4F29B87}" type="presOf" srcId="{03709984-2600-480A-AE14-3DF018C6543E}" destId="{45FBF250-EA36-4E11-8FA5-53D730141EA6}" srcOrd="0" destOrd="0" presId="urn:microsoft.com/office/officeart/2005/8/layout/lProcess2"/>
    <dgm:cxn modelId="{582AF1CA-574A-4D89-8B7B-C1BE3113FD46}" type="presOf" srcId="{259E6845-8422-4895-AD86-2D9B6BB6EAE5}" destId="{9FD41A4B-8984-41EA-8249-E349E92F4BEB}" srcOrd="0" destOrd="0" presId="urn:microsoft.com/office/officeart/2005/8/layout/lProcess2"/>
    <dgm:cxn modelId="{7D7F9DCE-5C1E-4DBE-91E1-71530951A8CF}" type="presOf" srcId="{1A3AF03A-B874-410A-8AB6-65CE10600B5F}" destId="{18DA4D47-5FB9-472E-B46F-277065ED6419}" srcOrd="0" destOrd="0" presId="urn:microsoft.com/office/officeart/2005/8/layout/lProcess2"/>
    <dgm:cxn modelId="{0E1E08F3-9CD9-4DC4-BFEA-86521685CE10}" type="presOf" srcId="{79DF9DE0-4179-4EB6-AB1E-6555D0B057EA}" destId="{58A03839-ECC8-4057-86FA-55508BB28242}" srcOrd="0" destOrd="0" presId="urn:microsoft.com/office/officeart/2005/8/layout/lProcess2"/>
    <dgm:cxn modelId="{FFB340F8-BE5A-4EC1-BCB8-0FC786A41DE8}" srcId="{E85588C9-CE38-4806-AFBC-01BB175397EE}" destId="{EE6FB224-3867-4EF0-9D2B-86E14F6F5826}" srcOrd="1" destOrd="0" parTransId="{BA7CBF37-FDB4-49D3-9F55-073AC44AB048}" sibTransId="{3F27E905-FF44-4F62-8E4D-9164F6118E97}"/>
    <dgm:cxn modelId="{94DF138B-E743-4369-B67A-B65A26CC925D}" type="presParOf" srcId="{9B726284-7AA2-4241-B6CF-348E5F0B610B}" destId="{C996347A-68E9-4B4C-B38C-81381D437AC5}" srcOrd="0" destOrd="0" presId="urn:microsoft.com/office/officeart/2005/8/layout/lProcess2"/>
    <dgm:cxn modelId="{03FE1EC4-6510-4AAA-AD36-C086D6C373AA}" type="presParOf" srcId="{C996347A-68E9-4B4C-B38C-81381D437AC5}" destId="{45FBF250-EA36-4E11-8FA5-53D730141EA6}" srcOrd="0" destOrd="0" presId="urn:microsoft.com/office/officeart/2005/8/layout/lProcess2"/>
    <dgm:cxn modelId="{2F657B1B-E40A-445C-9B36-7A5D478FE49D}" type="presParOf" srcId="{C996347A-68E9-4B4C-B38C-81381D437AC5}" destId="{1ED18E0B-7DE9-49C3-AC80-C7FAAF61729D}" srcOrd="1" destOrd="0" presId="urn:microsoft.com/office/officeart/2005/8/layout/lProcess2"/>
    <dgm:cxn modelId="{5023FDAE-011F-457F-BF4B-FCBC6F1D998D}" type="presParOf" srcId="{C996347A-68E9-4B4C-B38C-81381D437AC5}" destId="{AF3D1EB8-3C8E-4F41-A516-2FE6FAC01794}" srcOrd="2" destOrd="0" presId="urn:microsoft.com/office/officeart/2005/8/layout/lProcess2"/>
    <dgm:cxn modelId="{6366FEAB-CDD5-44C7-920B-2504CCD4A879}" type="presParOf" srcId="{AF3D1EB8-3C8E-4F41-A516-2FE6FAC01794}" destId="{4D5794CA-5FBF-41A8-A821-B97416EFA29F}" srcOrd="0" destOrd="0" presId="urn:microsoft.com/office/officeart/2005/8/layout/lProcess2"/>
    <dgm:cxn modelId="{4F0B383C-F3C1-466E-9F85-F6E3B0A0E046}" type="presParOf" srcId="{4D5794CA-5FBF-41A8-A821-B97416EFA29F}" destId="{E75AD128-98EB-4DE2-810C-BDA1462F5DD1}" srcOrd="0" destOrd="0" presId="urn:microsoft.com/office/officeart/2005/8/layout/lProcess2"/>
    <dgm:cxn modelId="{E0405408-2DB5-46BC-BF5E-E66034FE03D3}" type="presParOf" srcId="{4D5794CA-5FBF-41A8-A821-B97416EFA29F}" destId="{06D26E5A-8460-44C9-824F-99C95C2A154D}" srcOrd="1" destOrd="0" presId="urn:microsoft.com/office/officeart/2005/8/layout/lProcess2"/>
    <dgm:cxn modelId="{4249281C-51FC-4A00-942B-6D5D29C8827B}" type="presParOf" srcId="{4D5794CA-5FBF-41A8-A821-B97416EFA29F}" destId="{18DA4D47-5FB9-472E-B46F-277065ED6419}" srcOrd="2" destOrd="0" presId="urn:microsoft.com/office/officeart/2005/8/layout/lProcess2"/>
    <dgm:cxn modelId="{A27575A4-06FB-4AD6-8027-88B948A57007}" type="presParOf" srcId="{4D5794CA-5FBF-41A8-A821-B97416EFA29F}" destId="{E8E56CB2-BDA6-4736-8B55-278B6CFB5523}" srcOrd="3" destOrd="0" presId="urn:microsoft.com/office/officeart/2005/8/layout/lProcess2"/>
    <dgm:cxn modelId="{A826EE9E-265C-407A-B9F1-B72B6DC57D85}" type="presParOf" srcId="{4D5794CA-5FBF-41A8-A821-B97416EFA29F}" destId="{58A03839-ECC8-4057-86FA-55508BB28242}" srcOrd="4" destOrd="0" presId="urn:microsoft.com/office/officeart/2005/8/layout/lProcess2"/>
    <dgm:cxn modelId="{5375D504-D324-4664-813A-F8E22E4CEB2F}" type="presParOf" srcId="{9B726284-7AA2-4241-B6CF-348E5F0B610B}" destId="{736A4839-789E-4E8A-B18F-267D2D0BB086}" srcOrd="1" destOrd="0" presId="urn:microsoft.com/office/officeart/2005/8/layout/lProcess2"/>
    <dgm:cxn modelId="{371E7EFF-0E98-4473-BE06-CC4288017E7B}" type="presParOf" srcId="{9B726284-7AA2-4241-B6CF-348E5F0B610B}" destId="{7135D47E-2713-4736-9E8E-DEBEDA6FF215}" srcOrd="2" destOrd="0" presId="urn:microsoft.com/office/officeart/2005/8/layout/lProcess2"/>
    <dgm:cxn modelId="{F8E77A01-67ED-4F3A-BB02-96AA507DCBC6}" type="presParOf" srcId="{7135D47E-2713-4736-9E8E-DEBEDA6FF215}" destId="{304CB5DD-62D1-4B69-8182-6302A5B712D6}" srcOrd="0" destOrd="0" presId="urn:microsoft.com/office/officeart/2005/8/layout/lProcess2"/>
    <dgm:cxn modelId="{91BED6BF-9110-4C4E-A03C-AA6E76FC9C91}" type="presParOf" srcId="{7135D47E-2713-4736-9E8E-DEBEDA6FF215}" destId="{0CA944E9-78FC-41C5-8E99-8EE67D61568C}" srcOrd="1" destOrd="0" presId="urn:microsoft.com/office/officeart/2005/8/layout/lProcess2"/>
    <dgm:cxn modelId="{A6EEF227-BA9C-4E76-AC4F-70DA6940E609}" type="presParOf" srcId="{7135D47E-2713-4736-9E8E-DEBEDA6FF215}" destId="{849525EB-C1BD-4147-A896-54EDEE6B3AE6}" srcOrd="2" destOrd="0" presId="urn:microsoft.com/office/officeart/2005/8/layout/lProcess2"/>
    <dgm:cxn modelId="{4B8A541D-3B89-4EC9-A95A-2CEF051D0D39}" type="presParOf" srcId="{849525EB-C1BD-4147-A896-54EDEE6B3AE6}" destId="{92E489DF-C1D2-41A3-94B0-50EAC89D5ECD}" srcOrd="0" destOrd="0" presId="urn:microsoft.com/office/officeart/2005/8/layout/lProcess2"/>
    <dgm:cxn modelId="{1247EF43-5EAD-4F10-A30F-A2886176773A}" type="presParOf" srcId="{92E489DF-C1D2-41A3-94B0-50EAC89D5ECD}" destId="{9FD41A4B-8984-41EA-8249-E349E92F4BEB}" srcOrd="0" destOrd="0" presId="urn:microsoft.com/office/officeart/2005/8/layout/lProcess2"/>
    <dgm:cxn modelId="{F49CD53B-9C1E-47BC-8E1F-C4BD1C447097}" type="presParOf" srcId="{92E489DF-C1D2-41A3-94B0-50EAC89D5ECD}" destId="{D7738212-B002-45D6-8103-4E87F90FC5C7}" srcOrd="1" destOrd="0" presId="urn:microsoft.com/office/officeart/2005/8/layout/lProcess2"/>
    <dgm:cxn modelId="{2DDBD43E-69C4-43AC-9BBF-A6118C61A386}" type="presParOf" srcId="{92E489DF-C1D2-41A3-94B0-50EAC89D5ECD}" destId="{B4F0DEFE-CB7E-46E0-8E84-6B3AD15DD399}" srcOrd="2" destOrd="0" presId="urn:microsoft.com/office/officeart/2005/8/layout/lProcess2"/>
    <dgm:cxn modelId="{27D6BF19-FAD6-4C85-AAF6-8474BD7203E9}" type="presParOf" srcId="{92E489DF-C1D2-41A3-94B0-50EAC89D5ECD}" destId="{3F3B5F06-B7F2-46FD-9AFB-13930A414258}" srcOrd="3" destOrd="0" presId="urn:microsoft.com/office/officeart/2005/8/layout/lProcess2"/>
    <dgm:cxn modelId="{7457722F-5B47-4B41-B195-FFC0D0C09B9C}" type="presParOf" srcId="{92E489DF-C1D2-41A3-94B0-50EAC89D5ECD}" destId="{056CDA73-05EA-4684-A763-C8B0E50F5416}" srcOrd="4" destOrd="0" presId="urn:microsoft.com/office/officeart/2005/8/layout/lProcess2"/>
    <dgm:cxn modelId="{DE39EC45-D2FC-4AE5-91DD-A342D7A6C427}" type="presParOf" srcId="{92E489DF-C1D2-41A3-94B0-50EAC89D5ECD}" destId="{8B530296-5AB5-41B0-AE0B-D378BFA57880}" srcOrd="5" destOrd="0" presId="urn:microsoft.com/office/officeart/2005/8/layout/lProcess2"/>
    <dgm:cxn modelId="{DBAD8646-0637-41CE-B573-507FCA8FDF28}" type="presParOf" srcId="{92E489DF-C1D2-41A3-94B0-50EAC89D5ECD}" destId="{41AB4D18-1E20-4CD2-BA53-19C358150AE0}" srcOrd="6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B446EB-FE62-4B1E-8C52-C8C4E035CF79}">
      <dsp:nvSpPr>
        <dsp:cNvPr id="0" name=""/>
        <dsp:cNvSpPr/>
      </dsp:nvSpPr>
      <dsp:spPr>
        <a:xfrm>
          <a:off x="0" y="3530962"/>
          <a:ext cx="10972439" cy="23166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5816" tIns="305816" rIns="305816" bIns="305816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300" b="1" kern="1200" dirty="0"/>
            <a:t>O RPPS esteja adequado à EC 103/2019</a:t>
          </a:r>
        </a:p>
      </dsp:txBody>
      <dsp:txXfrm>
        <a:off x="0" y="3530962"/>
        <a:ext cx="10972439" cy="1251014"/>
      </dsp:txXfrm>
    </dsp:sp>
    <dsp:sp modelId="{1CC9A007-272F-46B7-A04B-4B142A93F1C8}">
      <dsp:nvSpPr>
        <dsp:cNvPr id="0" name=""/>
        <dsp:cNvSpPr/>
      </dsp:nvSpPr>
      <dsp:spPr>
        <a:xfrm>
          <a:off x="0" y="4735643"/>
          <a:ext cx="2743109" cy="106567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92456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b="1" kern="1200" dirty="0"/>
            <a:t>Adoção de regras de elegibilidade, cálculo e reajustamento dos benefícios assemelhadas as da União e que contribuam p/ equilíbrio atuarial</a:t>
          </a:r>
        </a:p>
      </dsp:txBody>
      <dsp:txXfrm>
        <a:off x="0" y="4735643"/>
        <a:ext cx="2743109" cy="1065679"/>
      </dsp:txXfrm>
    </dsp:sp>
    <dsp:sp modelId="{A5D9137C-29F5-4F49-BD3D-317BE775DAA3}">
      <dsp:nvSpPr>
        <dsp:cNvPr id="0" name=""/>
        <dsp:cNvSpPr/>
      </dsp:nvSpPr>
      <dsp:spPr>
        <a:xfrm>
          <a:off x="2743109" y="4735643"/>
          <a:ext cx="2743109" cy="106567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92456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b="1" kern="1200" dirty="0"/>
            <a:t>Rol de benefícios aposentadoria + pensão por morte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pt-BR" sz="1300" b="1" kern="1200" dirty="0"/>
            <a:t>UG única do RPPS</a:t>
          </a:r>
        </a:p>
      </dsp:txBody>
      <dsp:txXfrm>
        <a:off x="2743109" y="4735643"/>
        <a:ext cx="2743109" cy="1065679"/>
      </dsp:txXfrm>
    </dsp:sp>
    <dsp:sp modelId="{6D8D1A83-F603-4C9E-BB9D-55830E337306}">
      <dsp:nvSpPr>
        <dsp:cNvPr id="0" name=""/>
        <dsp:cNvSpPr/>
      </dsp:nvSpPr>
      <dsp:spPr>
        <a:xfrm>
          <a:off x="5486219" y="4735643"/>
          <a:ext cx="2743109" cy="106567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92456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b="1" kern="1200" dirty="0"/>
            <a:t>Alíquotas no mínimo iguais as dos servidores federais</a:t>
          </a:r>
        </a:p>
      </dsp:txBody>
      <dsp:txXfrm>
        <a:off x="5486219" y="4735643"/>
        <a:ext cx="2743109" cy="1065679"/>
      </dsp:txXfrm>
    </dsp:sp>
    <dsp:sp modelId="{7B5C7F0A-79FD-4C9B-9A32-ABF01CF7E603}">
      <dsp:nvSpPr>
        <dsp:cNvPr id="0" name=""/>
        <dsp:cNvSpPr/>
      </dsp:nvSpPr>
      <dsp:spPr>
        <a:xfrm>
          <a:off x="8229329" y="4735643"/>
          <a:ext cx="2743109" cy="106567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92456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b="1" kern="1200" dirty="0"/>
            <a:t>Instituição do Regime de Previdência Complementar</a:t>
          </a:r>
        </a:p>
      </dsp:txBody>
      <dsp:txXfrm>
        <a:off x="8229329" y="4735643"/>
        <a:ext cx="2743109" cy="1065679"/>
      </dsp:txXfrm>
    </dsp:sp>
    <dsp:sp modelId="{5273FE7E-2823-4D2C-B0BB-80746A979606}">
      <dsp:nvSpPr>
        <dsp:cNvPr id="0" name=""/>
        <dsp:cNvSpPr/>
      </dsp:nvSpPr>
      <dsp:spPr>
        <a:xfrm rot="10800000">
          <a:off x="0" y="2638"/>
          <a:ext cx="10972439" cy="3563074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5816" tIns="305816" rIns="305816" bIns="305816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300" kern="1200" dirty="0"/>
            <a:t>EC 113/2021</a:t>
          </a:r>
          <a:endParaRPr lang="pt-BR" sz="4300" b="1" kern="1200" dirty="0"/>
        </a:p>
      </dsp:txBody>
      <dsp:txXfrm rot="-10800000">
        <a:off x="0" y="2638"/>
        <a:ext cx="10972439" cy="1250639"/>
      </dsp:txXfrm>
    </dsp:sp>
    <dsp:sp modelId="{AA71E7C8-F31F-4887-9470-0359756DF9AE}">
      <dsp:nvSpPr>
        <dsp:cNvPr id="0" name=""/>
        <dsp:cNvSpPr/>
      </dsp:nvSpPr>
      <dsp:spPr>
        <a:xfrm>
          <a:off x="1339" y="1253277"/>
          <a:ext cx="2193952" cy="106535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92456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b="1" kern="1200" dirty="0"/>
            <a:t>Débitos com vencimento até 31/10/2021</a:t>
          </a:r>
        </a:p>
      </dsp:txBody>
      <dsp:txXfrm>
        <a:off x="1339" y="1253277"/>
        <a:ext cx="2193952" cy="1065359"/>
      </dsp:txXfrm>
    </dsp:sp>
    <dsp:sp modelId="{B6D0734A-C0F5-4E31-8FC9-BBECA2D9C4C4}">
      <dsp:nvSpPr>
        <dsp:cNvPr id="0" name=""/>
        <dsp:cNvSpPr/>
      </dsp:nvSpPr>
      <dsp:spPr>
        <a:xfrm>
          <a:off x="2195291" y="1253277"/>
          <a:ext cx="2193952" cy="106535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92456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b="1" kern="1200" dirty="0"/>
            <a:t>c/ RGPS e/ou RPPS já parcelados ou não</a:t>
          </a:r>
        </a:p>
      </dsp:txBody>
      <dsp:txXfrm>
        <a:off x="2195291" y="1253277"/>
        <a:ext cx="2193952" cy="1065359"/>
      </dsp:txXfrm>
    </dsp:sp>
    <dsp:sp modelId="{CCE6F31E-9608-4177-90DF-7CE8D31DCC1F}">
      <dsp:nvSpPr>
        <dsp:cNvPr id="0" name=""/>
        <dsp:cNvSpPr/>
      </dsp:nvSpPr>
      <dsp:spPr>
        <a:xfrm>
          <a:off x="4389243" y="1253277"/>
          <a:ext cx="2193952" cy="106535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92456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b="1" kern="1200" dirty="0"/>
            <a:t>Contribuição patronal, dos segurados e outros débitos</a:t>
          </a:r>
        </a:p>
      </dsp:txBody>
      <dsp:txXfrm>
        <a:off x="4389243" y="1253277"/>
        <a:ext cx="2193952" cy="1065359"/>
      </dsp:txXfrm>
    </dsp:sp>
    <dsp:sp modelId="{63EEEC28-725D-4F3A-A285-6E6339D3BEC2}">
      <dsp:nvSpPr>
        <dsp:cNvPr id="0" name=""/>
        <dsp:cNvSpPr/>
      </dsp:nvSpPr>
      <dsp:spPr>
        <a:xfrm>
          <a:off x="6583195" y="1253277"/>
          <a:ext cx="2193952" cy="106535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92456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b="1" kern="1200" dirty="0"/>
            <a:t>240 parcelas</a:t>
          </a:r>
        </a:p>
      </dsp:txBody>
      <dsp:txXfrm>
        <a:off x="6583195" y="1253277"/>
        <a:ext cx="2193952" cy="1065359"/>
      </dsp:txXfrm>
    </dsp:sp>
    <dsp:sp modelId="{CA74D65D-4133-4D99-AC17-42D974EF7DB4}">
      <dsp:nvSpPr>
        <dsp:cNvPr id="0" name=""/>
        <dsp:cNvSpPr/>
      </dsp:nvSpPr>
      <dsp:spPr>
        <a:xfrm>
          <a:off x="8777147" y="1253277"/>
          <a:ext cx="2193952" cy="106535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92456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b="1" kern="1200" dirty="0"/>
            <a:t>Lei municipal autorizativa</a:t>
          </a:r>
        </a:p>
      </dsp:txBody>
      <dsp:txXfrm>
        <a:off x="8777147" y="1253277"/>
        <a:ext cx="2193952" cy="106535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B446EB-FE62-4B1E-8C52-C8C4E035CF79}">
      <dsp:nvSpPr>
        <dsp:cNvPr id="0" name=""/>
        <dsp:cNvSpPr/>
      </dsp:nvSpPr>
      <dsp:spPr>
        <a:xfrm>
          <a:off x="0" y="3835064"/>
          <a:ext cx="10972439" cy="25162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8488" tIns="348488" rIns="348488" bIns="348488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900" b="1" kern="1200" dirty="0"/>
            <a:t>Portaria MTP 360/2022</a:t>
          </a:r>
        </a:p>
      </dsp:txBody>
      <dsp:txXfrm>
        <a:off x="0" y="3835064"/>
        <a:ext cx="10972439" cy="1358757"/>
      </dsp:txXfrm>
    </dsp:sp>
    <dsp:sp modelId="{1CC9A007-272F-46B7-A04B-4B142A93F1C8}">
      <dsp:nvSpPr>
        <dsp:cNvPr id="0" name=""/>
        <dsp:cNvSpPr/>
      </dsp:nvSpPr>
      <dsp:spPr>
        <a:xfrm>
          <a:off x="0" y="5143498"/>
          <a:ext cx="2743109" cy="115746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9050" rIns="10668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b="1" kern="1200" dirty="0"/>
            <a:t>Formalização: cadastro no </a:t>
          </a:r>
          <a:r>
            <a:rPr lang="pt-BR" sz="1500" b="1" kern="1200" dirty="0" err="1"/>
            <a:t>Cadprev</a:t>
          </a:r>
          <a:r>
            <a:rPr lang="pt-BR" sz="1500" b="1" kern="1200" dirty="0"/>
            <a:t> até 30/06/2022 (em caso de não adequação do sistema, envio do requerimento pelo </a:t>
          </a:r>
          <a:r>
            <a:rPr lang="pt-BR" sz="1500" b="1" kern="1200" dirty="0" err="1"/>
            <a:t>Gescon</a:t>
          </a:r>
          <a:r>
            <a:rPr lang="pt-BR" sz="1500" b="1" kern="1200" dirty="0"/>
            <a:t>)</a:t>
          </a:r>
        </a:p>
      </dsp:txBody>
      <dsp:txXfrm>
        <a:off x="0" y="5143498"/>
        <a:ext cx="2743109" cy="1157460"/>
      </dsp:txXfrm>
    </dsp:sp>
    <dsp:sp modelId="{A5D9137C-29F5-4F49-BD3D-317BE775DAA3}">
      <dsp:nvSpPr>
        <dsp:cNvPr id="0" name=""/>
        <dsp:cNvSpPr/>
      </dsp:nvSpPr>
      <dsp:spPr>
        <a:xfrm>
          <a:off x="2743109" y="5143498"/>
          <a:ext cx="2743109" cy="115746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9050" rIns="10668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b="1" kern="1200" dirty="0"/>
            <a:t>Envio do requerimento específico pelo </a:t>
          </a:r>
          <a:r>
            <a:rPr lang="pt-BR" sz="1500" b="1" kern="1200" dirty="0" err="1"/>
            <a:t>Gescon</a:t>
          </a:r>
          <a:r>
            <a:rPr lang="pt-BR" sz="1500" b="1" kern="1200" dirty="0"/>
            <a:t> e da lei específica</a:t>
          </a:r>
        </a:p>
      </dsp:txBody>
      <dsp:txXfrm>
        <a:off x="2743109" y="5143498"/>
        <a:ext cx="2743109" cy="1157460"/>
      </dsp:txXfrm>
    </dsp:sp>
    <dsp:sp modelId="{6D8D1A83-F603-4C9E-BB9D-55830E337306}">
      <dsp:nvSpPr>
        <dsp:cNvPr id="0" name=""/>
        <dsp:cNvSpPr/>
      </dsp:nvSpPr>
      <dsp:spPr>
        <a:xfrm>
          <a:off x="5486219" y="5143498"/>
          <a:ext cx="2743109" cy="115746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9050" rIns="10668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b="1" kern="1200" dirty="0"/>
            <a:t>Envio da Emenda à lei Orgânica, Lei complementar e Lei ordinária da Reforma</a:t>
          </a:r>
        </a:p>
      </dsp:txBody>
      <dsp:txXfrm>
        <a:off x="5486219" y="5143498"/>
        <a:ext cx="2743109" cy="1157460"/>
      </dsp:txXfrm>
    </dsp:sp>
    <dsp:sp modelId="{7B5C7F0A-79FD-4C9B-9A32-ABF01CF7E603}">
      <dsp:nvSpPr>
        <dsp:cNvPr id="0" name=""/>
        <dsp:cNvSpPr/>
      </dsp:nvSpPr>
      <dsp:spPr>
        <a:xfrm>
          <a:off x="8229329" y="5143498"/>
          <a:ext cx="2743109" cy="115746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9050" rIns="10668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b="1" kern="1200" dirty="0"/>
            <a:t>Envio das avaliações atuariais com a situação antes e depois da alteração das regras de benefícios</a:t>
          </a:r>
        </a:p>
      </dsp:txBody>
      <dsp:txXfrm>
        <a:off x="8229329" y="5143498"/>
        <a:ext cx="2743109" cy="1157460"/>
      </dsp:txXfrm>
    </dsp:sp>
    <dsp:sp modelId="{5273FE7E-2823-4D2C-B0BB-80746A979606}">
      <dsp:nvSpPr>
        <dsp:cNvPr id="0" name=""/>
        <dsp:cNvSpPr/>
      </dsp:nvSpPr>
      <dsp:spPr>
        <a:xfrm rot="10800000">
          <a:off x="0" y="348102"/>
          <a:ext cx="10972439" cy="3869942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8488" tIns="348488" rIns="348488" bIns="348488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900" kern="1200" dirty="0"/>
            <a:t>EC 113/2021</a:t>
          </a:r>
          <a:endParaRPr lang="pt-BR" sz="4900" b="1" kern="1200" dirty="0"/>
        </a:p>
      </dsp:txBody>
      <dsp:txXfrm rot="-10800000">
        <a:off x="0" y="348102"/>
        <a:ext cx="10972439" cy="1358349"/>
      </dsp:txXfrm>
    </dsp:sp>
    <dsp:sp modelId="{AA71E7C8-F31F-4887-9470-0359756DF9AE}">
      <dsp:nvSpPr>
        <dsp:cNvPr id="0" name=""/>
        <dsp:cNvSpPr/>
      </dsp:nvSpPr>
      <dsp:spPr>
        <a:xfrm>
          <a:off x="0" y="1361215"/>
          <a:ext cx="2743109" cy="115711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9050" rIns="10668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b="1" kern="1200" dirty="0"/>
            <a:t>Prazo de formalização até 30/06/2022</a:t>
          </a:r>
        </a:p>
      </dsp:txBody>
      <dsp:txXfrm>
        <a:off x="0" y="1361215"/>
        <a:ext cx="2743109" cy="1157112"/>
      </dsp:txXfrm>
    </dsp:sp>
    <dsp:sp modelId="{B6D0734A-C0F5-4E31-8FC9-BBECA2D9C4C4}">
      <dsp:nvSpPr>
        <dsp:cNvPr id="0" name=""/>
        <dsp:cNvSpPr/>
      </dsp:nvSpPr>
      <dsp:spPr>
        <a:xfrm>
          <a:off x="2743109" y="1361215"/>
          <a:ext cx="2743109" cy="115711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9050" rIns="10668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b="1" kern="1200" dirty="0"/>
            <a:t>MTP definirá os critérios</a:t>
          </a:r>
        </a:p>
      </dsp:txBody>
      <dsp:txXfrm>
        <a:off x="2743109" y="1361215"/>
        <a:ext cx="2743109" cy="1157112"/>
      </dsp:txXfrm>
    </dsp:sp>
    <dsp:sp modelId="{CCE6F31E-9608-4177-90DF-7CE8D31DCC1F}">
      <dsp:nvSpPr>
        <dsp:cNvPr id="0" name=""/>
        <dsp:cNvSpPr/>
      </dsp:nvSpPr>
      <dsp:spPr>
        <a:xfrm>
          <a:off x="5486219" y="1361215"/>
          <a:ext cx="2743109" cy="115711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9050" rIns="10668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b="1" kern="1200" dirty="0"/>
            <a:t>MTP divulgará as informações, inclusive p/ parcelamento do ente c/ RFB (RGPS)</a:t>
          </a:r>
        </a:p>
      </dsp:txBody>
      <dsp:txXfrm>
        <a:off x="5486219" y="1361215"/>
        <a:ext cx="2743109" cy="1157112"/>
      </dsp:txXfrm>
    </dsp:sp>
    <dsp:sp modelId="{63EEEC28-725D-4F3A-A285-6E6339D3BEC2}">
      <dsp:nvSpPr>
        <dsp:cNvPr id="0" name=""/>
        <dsp:cNvSpPr/>
      </dsp:nvSpPr>
      <dsp:spPr>
        <a:xfrm>
          <a:off x="8229329" y="1361215"/>
          <a:ext cx="2743109" cy="115711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9050" rIns="10668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b="1" kern="1200" dirty="0"/>
            <a:t>Autorização de vinculação do FPM p/ pagamento das parcelas</a:t>
          </a:r>
        </a:p>
      </dsp:txBody>
      <dsp:txXfrm>
        <a:off x="8229329" y="1361215"/>
        <a:ext cx="2743109" cy="115711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B446EB-FE62-4B1E-8C52-C8C4E035CF79}">
      <dsp:nvSpPr>
        <dsp:cNvPr id="0" name=""/>
        <dsp:cNvSpPr/>
      </dsp:nvSpPr>
      <dsp:spPr>
        <a:xfrm>
          <a:off x="0" y="3835064"/>
          <a:ext cx="10972439" cy="25162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206248" rIns="206248" bIns="206248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900" b="1" kern="1200" dirty="0"/>
            <a:t>Lei ordinária (se não previsto em lei complementar)</a:t>
          </a:r>
        </a:p>
      </dsp:txBody>
      <dsp:txXfrm>
        <a:off x="0" y="3835064"/>
        <a:ext cx="10972439" cy="1358757"/>
      </dsp:txXfrm>
    </dsp:sp>
    <dsp:sp modelId="{7E50EE8A-6482-4249-B6C3-B06929220855}">
      <dsp:nvSpPr>
        <dsp:cNvPr id="0" name=""/>
        <dsp:cNvSpPr/>
      </dsp:nvSpPr>
      <dsp:spPr>
        <a:xfrm>
          <a:off x="1339" y="5143498"/>
          <a:ext cx="2193952" cy="115746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92456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b="1" kern="1200" dirty="0"/>
            <a:t>Referendo, na forma do art. 36, II, da EC 103, das revogações das regras das EC anteriores</a:t>
          </a:r>
        </a:p>
      </dsp:txBody>
      <dsp:txXfrm>
        <a:off x="1339" y="5143498"/>
        <a:ext cx="2193952" cy="1157460"/>
      </dsp:txXfrm>
    </dsp:sp>
    <dsp:sp modelId="{1CC9A007-272F-46B7-A04B-4B142A93F1C8}">
      <dsp:nvSpPr>
        <dsp:cNvPr id="0" name=""/>
        <dsp:cNvSpPr/>
      </dsp:nvSpPr>
      <dsp:spPr>
        <a:xfrm>
          <a:off x="2195291" y="5143498"/>
          <a:ext cx="2193952" cy="115746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92456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b="1" kern="1200" dirty="0"/>
            <a:t>aposentadoria p/ incapacidade permanente, </a:t>
          </a:r>
          <a:r>
            <a:rPr lang="pt-BR" sz="1300" b="1" kern="1200" dirty="0" err="1"/>
            <a:t>qdo</a:t>
          </a:r>
          <a:r>
            <a:rPr lang="pt-BR" sz="1300" b="1" kern="1200" dirty="0"/>
            <a:t> não for possível a readaptação, obrigatória reavaliação periódica   </a:t>
          </a:r>
        </a:p>
      </dsp:txBody>
      <dsp:txXfrm>
        <a:off x="2195291" y="5143498"/>
        <a:ext cx="2193952" cy="1157460"/>
      </dsp:txXfrm>
    </dsp:sp>
    <dsp:sp modelId="{A5D9137C-29F5-4F49-BD3D-317BE775DAA3}">
      <dsp:nvSpPr>
        <dsp:cNvPr id="0" name=""/>
        <dsp:cNvSpPr/>
      </dsp:nvSpPr>
      <dsp:spPr>
        <a:xfrm>
          <a:off x="4389243" y="5143498"/>
          <a:ext cx="2193952" cy="115746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92456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b="1" kern="1200" dirty="0"/>
            <a:t>Forma de cálculo da aposentadoria e de atualização monetária de sua base de cálculo</a:t>
          </a:r>
        </a:p>
      </dsp:txBody>
      <dsp:txXfrm>
        <a:off x="4389243" y="5143498"/>
        <a:ext cx="2193952" cy="1157460"/>
      </dsp:txXfrm>
    </dsp:sp>
    <dsp:sp modelId="{6D8D1A83-F603-4C9E-BB9D-55830E337306}">
      <dsp:nvSpPr>
        <dsp:cNvPr id="0" name=""/>
        <dsp:cNvSpPr/>
      </dsp:nvSpPr>
      <dsp:spPr>
        <a:xfrm>
          <a:off x="6583195" y="5143498"/>
          <a:ext cx="2193952" cy="115746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92456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b="1" kern="1200" dirty="0"/>
            <a:t>Regras de cálculo da pensão por morte</a:t>
          </a:r>
        </a:p>
      </dsp:txBody>
      <dsp:txXfrm>
        <a:off x="6583195" y="5143498"/>
        <a:ext cx="2193952" cy="1157460"/>
      </dsp:txXfrm>
    </dsp:sp>
    <dsp:sp modelId="{7B5C7F0A-79FD-4C9B-9A32-ABF01CF7E603}">
      <dsp:nvSpPr>
        <dsp:cNvPr id="0" name=""/>
        <dsp:cNvSpPr/>
      </dsp:nvSpPr>
      <dsp:spPr>
        <a:xfrm>
          <a:off x="8777147" y="5143498"/>
          <a:ext cx="2193952" cy="115746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92456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b="1" kern="1200" dirty="0"/>
            <a:t>Reajustamento dos benefícios não sujeitos à paridade p/ garantia do valor real</a:t>
          </a:r>
        </a:p>
      </dsp:txBody>
      <dsp:txXfrm>
        <a:off x="8777147" y="5143498"/>
        <a:ext cx="2193952" cy="1157460"/>
      </dsp:txXfrm>
    </dsp:sp>
    <dsp:sp modelId="{5273FE7E-2823-4D2C-B0BB-80746A979606}">
      <dsp:nvSpPr>
        <dsp:cNvPr id="0" name=""/>
        <dsp:cNvSpPr/>
      </dsp:nvSpPr>
      <dsp:spPr>
        <a:xfrm rot="10800000">
          <a:off x="0" y="316756"/>
          <a:ext cx="10972439" cy="3869942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206248" rIns="206248" bIns="206248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900" b="1" kern="1200" dirty="0"/>
            <a:t>Comprovação de adoção de regras de benefícios (inclusive regras de transição) assemelhadas as do RPPS da União</a:t>
          </a:r>
        </a:p>
      </dsp:txBody>
      <dsp:txXfrm rot="-10800000">
        <a:off x="0" y="316756"/>
        <a:ext cx="10972439" cy="1358349"/>
      </dsp:txXfrm>
    </dsp:sp>
    <dsp:sp modelId="{AA71E7C8-F31F-4887-9470-0359756DF9AE}">
      <dsp:nvSpPr>
        <dsp:cNvPr id="0" name=""/>
        <dsp:cNvSpPr/>
      </dsp:nvSpPr>
      <dsp:spPr>
        <a:xfrm>
          <a:off x="1339" y="1361215"/>
          <a:ext cx="2193952" cy="115711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92456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b="1" kern="1200" dirty="0"/>
            <a:t>Idades mínimas p/ aposentadoria fixadas na Emenda à Lei Orgânica</a:t>
          </a:r>
        </a:p>
      </dsp:txBody>
      <dsp:txXfrm>
        <a:off x="1339" y="1361215"/>
        <a:ext cx="2193952" cy="1157112"/>
      </dsp:txXfrm>
    </dsp:sp>
    <dsp:sp modelId="{B6D0734A-C0F5-4E31-8FC9-BBECA2D9C4C4}">
      <dsp:nvSpPr>
        <dsp:cNvPr id="0" name=""/>
        <dsp:cNvSpPr/>
      </dsp:nvSpPr>
      <dsp:spPr>
        <a:xfrm>
          <a:off x="2195291" y="1361215"/>
          <a:ext cx="2193952" cy="115711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92456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b="1" kern="1200" dirty="0"/>
            <a:t>Lei Complementar (LC) c/ tempo de contribuição e demais requisitos p/ aposentadoria</a:t>
          </a:r>
        </a:p>
      </dsp:txBody>
      <dsp:txXfrm>
        <a:off x="2195291" y="1361215"/>
        <a:ext cx="2193952" cy="1157112"/>
      </dsp:txXfrm>
    </dsp:sp>
    <dsp:sp modelId="{CCE6F31E-9608-4177-90DF-7CE8D31DCC1F}">
      <dsp:nvSpPr>
        <dsp:cNvPr id="0" name=""/>
        <dsp:cNvSpPr/>
      </dsp:nvSpPr>
      <dsp:spPr>
        <a:xfrm>
          <a:off x="4389243" y="1361215"/>
          <a:ext cx="2193952" cy="115711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92456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b="1" kern="1200" dirty="0"/>
            <a:t>LC c/ tempo mínimo das funções de magistério e redução de idade em 5 anos</a:t>
          </a:r>
        </a:p>
      </dsp:txBody>
      <dsp:txXfrm>
        <a:off x="4389243" y="1361215"/>
        <a:ext cx="2193952" cy="1157112"/>
      </dsp:txXfrm>
    </dsp:sp>
    <dsp:sp modelId="{41B3D9AB-B133-4741-B9F7-60A57B916784}">
      <dsp:nvSpPr>
        <dsp:cNvPr id="0" name=""/>
        <dsp:cNvSpPr/>
      </dsp:nvSpPr>
      <dsp:spPr>
        <a:xfrm>
          <a:off x="6583195" y="1361215"/>
          <a:ext cx="2193952" cy="115711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92456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b="1" kern="1200" dirty="0"/>
            <a:t>LC c/ idade e tempo de contribuição p/ servidores com deficiência</a:t>
          </a:r>
          <a:endParaRPr lang="pt-BR" sz="1300" kern="1200" dirty="0"/>
        </a:p>
      </dsp:txBody>
      <dsp:txXfrm>
        <a:off x="6583195" y="1361215"/>
        <a:ext cx="2193952" cy="1157112"/>
      </dsp:txXfrm>
    </dsp:sp>
    <dsp:sp modelId="{63EEEC28-725D-4F3A-A285-6E6339D3BEC2}">
      <dsp:nvSpPr>
        <dsp:cNvPr id="0" name=""/>
        <dsp:cNvSpPr/>
      </dsp:nvSpPr>
      <dsp:spPr>
        <a:xfrm>
          <a:off x="8777147" y="1361215"/>
          <a:ext cx="2193952" cy="115711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92456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b="1" kern="1200" dirty="0"/>
            <a:t>LC c/ idade e tempo de contribuição para servidor exposto a agentes nocivos</a:t>
          </a:r>
        </a:p>
      </dsp:txBody>
      <dsp:txXfrm>
        <a:off x="8777147" y="1361215"/>
        <a:ext cx="2193952" cy="115711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B446EB-FE62-4B1E-8C52-C8C4E035CF79}">
      <dsp:nvSpPr>
        <dsp:cNvPr id="0" name=""/>
        <dsp:cNvSpPr/>
      </dsp:nvSpPr>
      <dsp:spPr>
        <a:xfrm>
          <a:off x="0" y="3835064"/>
          <a:ext cx="10972439" cy="25162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b="1" kern="1200" dirty="0"/>
            <a:t>Lei autorizativa deverá prever (ver modelo em </a:t>
          </a:r>
          <a:r>
            <a:rPr lang="pt-BR" sz="2500" b="1" kern="1200" dirty="0">
              <a:hlinkClick xmlns:r="http://schemas.openxmlformats.org/officeDocument/2006/relationships" r:id="rId1"/>
            </a:rPr>
            <a:t>https://www.gov.br/trabalho-e-</a:t>
          </a:r>
          <a:r>
            <a:rPr lang="pt-BR" sz="2500" b="1" kern="1200" dirty="0" err="1">
              <a:hlinkClick xmlns:r="http://schemas.openxmlformats.org/officeDocument/2006/relationships" r:id="rId1"/>
            </a:rPr>
            <a:t>previdencia</a:t>
          </a:r>
          <a:r>
            <a:rPr lang="pt-BR" sz="2500" b="1" kern="1200" dirty="0">
              <a:hlinkClick xmlns:r="http://schemas.openxmlformats.org/officeDocument/2006/relationships" r:id="rId1"/>
            </a:rPr>
            <a:t>/</a:t>
          </a:r>
          <a:r>
            <a:rPr lang="pt-BR" sz="2500" b="1" kern="1200" dirty="0" err="1">
              <a:hlinkClick xmlns:r="http://schemas.openxmlformats.org/officeDocument/2006/relationships" r:id="rId1"/>
            </a:rPr>
            <a:t>pt-br</a:t>
          </a:r>
          <a:r>
            <a:rPr lang="pt-BR" sz="2500" b="1" kern="1200" dirty="0">
              <a:hlinkClick xmlns:r="http://schemas.openxmlformats.org/officeDocument/2006/relationships" r:id="rId1"/>
            </a:rPr>
            <a:t>/assuntos/</a:t>
          </a:r>
          <a:r>
            <a:rPr lang="pt-BR" sz="2500" b="1" kern="1200" dirty="0" err="1">
              <a:hlinkClick xmlns:r="http://schemas.openxmlformats.org/officeDocument/2006/relationships" r:id="rId1"/>
            </a:rPr>
            <a:t>previdencia</a:t>
          </a:r>
          <a:r>
            <a:rPr lang="pt-BR" sz="2500" b="1" kern="1200" dirty="0">
              <a:hlinkClick xmlns:r="http://schemas.openxmlformats.org/officeDocument/2006/relationships" r:id="rId1"/>
            </a:rPr>
            <a:t>-no-</a:t>
          </a:r>
          <a:r>
            <a:rPr lang="pt-BR" sz="2500" b="1" kern="1200" dirty="0" err="1">
              <a:hlinkClick xmlns:r="http://schemas.openxmlformats.org/officeDocument/2006/relationships" r:id="rId1"/>
            </a:rPr>
            <a:t>servico</a:t>
          </a:r>
          <a:r>
            <a:rPr lang="pt-BR" sz="2500" b="1" kern="1200" dirty="0">
              <a:hlinkClick xmlns:r="http://schemas.openxmlformats.org/officeDocument/2006/relationships" r:id="rId1"/>
            </a:rPr>
            <a:t>-publico</a:t>
          </a:r>
          <a:r>
            <a:rPr lang="pt-BR" sz="2500" b="1" kern="1200" dirty="0"/>
            <a:t>; Outros Assuntos; Parcelamento Especial EC113:</a:t>
          </a:r>
        </a:p>
      </dsp:txBody>
      <dsp:txXfrm>
        <a:off x="0" y="3835064"/>
        <a:ext cx="10972439" cy="1358757"/>
      </dsp:txXfrm>
    </dsp:sp>
    <dsp:sp modelId="{7E50EE8A-6482-4249-B6C3-B06929220855}">
      <dsp:nvSpPr>
        <dsp:cNvPr id="0" name=""/>
        <dsp:cNvSpPr/>
      </dsp:nvSpPr>
      <dsp:spPr>
        <a:xfrm>
          <a:off x="1339" y="5143498"/>
          <a:ext cx="2193952" cy="115746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 dirty="0"/>
            <a:t>Índice de atualização e taxa de juros na consolidação do débito e no pagamento das parcelas compatíveis com a meta atuarial</a:t>
          </a:r>
        </a:p>
      </dsp:txBody>
      <dsp:txXfrm>
        <a:off x="1339" y="5143498"/>
        <a:ext cx="2193952" cy="1157460"/>
      </dsp:txXfrm>
    </dsp:sp>
    <dsp:sp modelId="{1CC9A007-272F-46B7-A04B-4B142A93F1C8}">
      <dsp:nvSpPr>
        <dsp:cNvPr id="0" name=""/>
        <dsp:cNvSpPr/>
      </dsp:nvSpPr>
      <dsp:spPr>
        <a:xfrm>
          <a:off x="2195291" y="5143498"/>
          <a:ext cx="2193952" cy="115746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 dirty="0"/>
            <a:t>Vencimento da 1ª parcela até último dia útil do mês subsequente ao da formalização </a:t>
          </a:r>
        </a:p>
      </dsp:txBody>
      <dsp:txXfrm>
        <a:off x="2195291" y="5143498"/>
        <a:ext cx="2193952" cy="1157460"/>
      </dsp:txXfrm>
    </dsp:sp>
    <dsp:sp modelId="{A5D9137C-29F5-4F49-BD3D-317BE775DAA3}">
      <dsp:nvSpPr>
        <dsp:cNvPr id="0" name=""/>
        <dsp:cNvSpPr/>
      </dsp:nvSpPr>
      <dsp:spPr>
        <a:xfrm>
          <a:off x="4389243" y="5143498"/>
          <a:ext cx="2193952" cy="115746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 dirty="0"/>
            <a:t>Previsão de sanções e multa em caso de inadimplemento das prestações</a:t>
          </a:r>
        </a:p>
      </dsp:txBody>
      <dsp:txXfrm>
        <a:off x="4389243" y="5143498"/>
        <a:ext cx="2193952" cy="1157460"/>
      </dsp:txXfrm>
    </dsp:sp>
    <dsp:sp modelId="{6D8D1A83-F603-4C9E-BB9D-55830E337306}">
      <dsp:nvSpPr>
        <dsp:cNvPr id="0" name=""/>
        <dsp:cNvSpPr/>
      </dsp:nvSpPr>
      <dsp:spPr>
        <a:xfrm>
          <a:off x="6583195" y="5143498"/>
          <a:ext cx="2193952" cy="115746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 dirty="0"/>
            <a:t>Não especificar valor do débito, apenas o vencimento até competência 09/2021</a:t>
          </a:r>
        </a:p>
      </dsp:txBody>
      <dsp:txXfrm>
        <a:off x="6583195" y="5143498"/>
        <a:ext cx="2193952" cy="1157460"/>
      </dsp:txXfrm>
    </dsp:sp>
    <dsp:sp modelId="{7B5C7F0A-79FD-4C9B-9A32-ABF01CF7E603}">
      <dsp:nvSpPr>
        <dsp:cNvPr id="0" name=""/>
        <dsp:cNvSpPr/>
      </dsp:nvSpPr>
      <dsp:spPr>
        <a:xfrm>
          <a:off x="8777147" y="5143498"/>
          <a:ext cx="2193952" cy="115746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 dirty="0"/>
            <a:t>Seguir o modelo disponibilizado que está bem completo</a:t>
          </a:r>
        </a:p>
      </dsp:txBody>
      <dsp:txXfrm>
        <a:off x="8777147" y="5143498"/>
        <a:ext cx="2193952" cy="1157460"/>
      </dsp:txXfrm>
    </dsp:sp>
    <dsp:sp modelId="{5273FE7E-2823-4D2C-B0BB-80746A979606}">
      <dsp:nvSpPr>
        <dsp:cNvPr id="0" name=""/>
        <dsp:cNvSpPr/>
      </dsp:nvSpPr>
      <dsp:spPr>
        <a:xfrm rot="10800000">
          <a:off x="0" y="270123"/>
          <a:ext cx="10972439" cy="3869942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b="1" kern="1200" dirty="0"/>
            <a:t>Comprovação de que as regras de benefícios contribuíram p/ equilíbrio financeiro e atuarial do RPPS</a:t>
          </a:r>
        </a:p>
      </dsp:txBody>
      <dsp:txXfrm rot="-10800000">
        <a:off x="0" y="270123"/>
        <a:ext cx="10972439" cy="1358349"/>
      </dsp:txXfrm>
    </dsp:sp>
    <dsp:sp modelId="{AA71E7C8-F31F-4887-9470-0359756DF9AE}">
      <dsp:nvSpPr>
        <dsp:cNvPr id="0" name=""/>
        <dsp:cNvSpPr/>
      </dsp:nvSpPr>
      <dsp:spPr>
        <a:xfrm>
          <a:off x="1339" y="1361215"/>
          <a:ext cx="2193952" cy="115711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 dirty="0"/>
            <a:t>Relatório da avaliação atuarial com data focal quando as regras antigas estavam vigentes</a:t>
          </a:r>
        </a:p>
      </dsp:txBody>
      <dsp:txXfrm>
        <a:off x="1339" y="1361215"/>
        <a:ext cx="2193952" cy="1157112"/>
      </dsp:txXfrm>
    </dsp:sp>
    <dsp:sp modelId="{B6D0734A-C0F5-4E31-8FC9-BBECA2D9C4C4}">
      <dsp:nvSpPr>
        <dsp:cNvPr id="0" name=""/>
        <dsp:cNvSpPr/>
      </dsp:nvSpPr>
      <dsp:spPr>
        <a:xfrm>
          <a:off x="2195291" y="1361215"/>
          <a:ext cx="2193952" cy="115711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 dirty="0"/>
            <a:t>Relatório da avaliação atuarial com data focal quando as novas regras estariam vigentes</a:t>
          </a:r>
        </a:p>
      </dsp:txBody>
      <dsp:txXfrm>
        <a:off x="2195291" y="1361215"/>
        <a:ext cx="2193952" cy="1157112"/>
      </dsp:txXfrm>
    </dsp:sp>
    <dsp:sp modelId="{CCE6F31E-9608-4177-90DF-7CE8D31DCC1F}">
      <dsp:nvSpPr>
        <dsp:cNvPr id="0" name=""/>
        <dsp:cNvSpPr/>
      </dsp:nvSpPr>
      <dsp:spPr>
        <a:xfrm>
          <a:off x="4389243" y="1361215"/>
          <a:ext cx="2193952" cy="115711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 dirty="0"/>
            <a:t>Com mesmo método e hipóteses (taxa de mortalidade, juros, crescimento salarial...) </a:t>
          </a:r>
        </a:p>
      </dsp:txBody>
      <dsp:txXfrm>
        <a:off x="4389243" y="1361215"/>
        <a:ext cx="2193952" cy="1157112"/>
      </dsp:txXfrm>
    </dsp:sp>
    <dsp:sp modelId="{41B3D9AB-B133-4741-B9F7-60A57B916784}">
      <dsp:nvSpPr>
        <dsp:cNvPr id="0" name=""/>
        <dsp:cNvSpPr/>
      </dsp:nvSpPr>
      <dsp:spPr>
        <a:xfrm>
          <a:off x="6583195" y="1361215"/>
          <a:ext cx="2193952" cy="115711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 dirty="0"/>
            <a:t>Se essas avaliações já constaram do respectivo DRAA basta informar quadro de resultados no Requerimento</a:t>
          </a:r>
          <a:endParaRPr lang="pt-BR" sz="1400" kern="1200" dirty="0"/>
        </a:p>
      </dsp:txBody>
      <dsp:txXfrm>
        <a:off x="6583195" y="1361215"/>
        <a:ext cx="2193952" cy="1157112"/>
      </dsp:txXfrm>
    </dsp:sp>
    <dsp:sp modelId="{63EEEC28-725D-4F3A-A285-6E6339D3BEC2}">
      <dsp:nvSpPr>
        <dsp:cNvPr id="0" name=""/>
        <dsp:cNvSpPr/>
      </dsp:nvSpPr>
      <dsp:spPr>
        <a:xfrm>
          <a:off x="8777147" y="1361215"/>
          <a:ext cx="2193952" cy="115711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 dirty="0"/>
            <a:t>As avaliações tem que demonstrar que as reformas melhoram a situação do resultado atuarial</a:t>
          </a:r>
        </a:p>
      </dsp:txBody>
      <dsp:txXfrm>
        <a:off x="8777147" y="1361215"/>
        <a:ext cx="2193952" cy="115711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B446EB-FE62-4B1E-8C52-C8C4E035CF79}">
      <dsp:nvSpPr>
        <dsp:cNvPr id="0" name=""/>
        <dsp:cNvSpPr/>
      </dsp:nvSpPr>
      <dsp:spPr>
        <a:xfrm>
          <a:off x="0" y="3835064"/>
          <a:ext cx="10972439" cy="25162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1376" tIns="341376" rIns="341376" bIns="341376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800" b="1" kern="1200" dirty="0"/>
            <a:t>Rescisão do parcelamento</a:t>
          </a:r>
        </a:p>
      </dsp:txBody>
      <dsp:txXfrm>
        <a:off x="0" y="3835064"/>
        <a:ext cx="10972439" cy="1358757"/>
      </dsp:txXfrm>
    </dsp:sp>
    <dsp:sp modelId="{7E50EE8A-6482-4249-B6C3-B06929220855}">
      <dsp:nvSpPr>
        <dsp:cNvPr id="0" name=""/>
        <dsp:cNvSpPr/>
      </dsp:nvSpPr>
      <dsp:spPr>
        <a:xfrm>
          <a:off x="1339" y="5143498"/>
          <a:ext cx="2193952" cy="115746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92456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b="1" kern="1200" dirty="0"/>
            <a:t>Se for revogada a autorização fornecida ao BB para vinculação do FPM</a:t>
          </a:r>
        </a:p>
      </dsp:txBody>
      <dsp:txXfrm>
        <a:off x="1339" y="5143498"/>
        <a:ext cx="2193952" cy="1157460"/>
      </dsp:txXfrm>
    </dsp:sp>
    <dsp:sp modelId="{1CC9A007-272F-46B7-A04B-4B142A93F1C8}">
      <dsp:nvSpPr>
        <dsp:cNvPr id="0" name=""/>
        <dsp:cNvSpPr/>
      </dsp:nvSpPr>
      <dsp:spPr>
        <a:xfrm>
          <a:off x="2195291" y="5143498"/>
          <a:ext cx="2193952" cy="115746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92456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b="1" kern="1200" dirty="0"/>
            <a:t>Outras situações previstas na lei autorizativa</a:t>
          </a:r>
        </a:p>
      </dsp:txBody>
      <dsp:txXfrm>
        <a:off x="2195291" y="5143498"/>
        <a:ext cx="2193952" cy="1157460"/>
      </dsp:txXfrm>
    </dsp:sp>
    <dsp:sp modelId="{A5D9137C-29F5-4F49-BD3D-317BE775DAA3}">
      <dsp:nvSpPr>
        <dsp:cNvPr id="0" name=""/>
        <dsp:cNvSpPr/>
      </dsp:nvSpPr>
      <dsp:spPr>
        <a:xfrm>
          <a:off x="4389243" y="5143498"/>
          <a:ext cx="2193952" cy="115746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92456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b="1" kern="1200" dirty="0"/>
            <a:t>Caso venham a ser reparcelados futuramente... Estarão limitados a 60 parcelas, consideradas as já pagas</a:t>
          </a:r>
        </a:p>
      </dsp:txBody>
      <dsp:txXfrm>
        <a:off x="4389243" y="5143498"/>
        <a:ext cx="2193952" cy="1157460"/>
      </dsp:txXfrm>
    </dsp:sp>
    <dsp:sp modelId="{6D8D1A83-F603-4C9E-BB9D-55830E337306}">
      <dsp:nvSpPr>
        <dsp:cNvPr id="0" name=""/>
        <dsp:cNvSpPr/>
      </dsp:nvSpPr>
      <dsp:spPr>
        <a:xfrm>
          <a:off x="6583195" y="5143498"/>
          <a:ext cx="2193952" cy="115746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92456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b="1" kern="1200" dirty="0"/>
            <a:t>Se esse parcelamento for descumprido, seu reparcelamento será no máximo em 60 parcelas, diminuídas das pagas</a:t>
          </a:r>
        </a:p>
      </dsp:txBody>
      <dsp:txXfrm>
        <a:off x="6583195" y="5143498"/>
        <a:ext cx="2193952" cy="1157460"/>
      </dsp:txXfrm>
    </dsp:sp>
    <dsp:sp modelId="{7B5C7F0A-79FD-4C9B-9A32-ABF01CF7E603}">
      <dsp:nvSpPr>
        <dsp:cNvPr id="0" name=""/>
        <dsp:cNvSpPr/>
      </dsp:nvSpPr>
      <dsp:spPr>
        <a:xfrm>
          <a:off x="8777147" y="5143498"/>
          <a:ext cx="2193952" cy="115746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92456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b="1" kern="1200" dirty="0">
              <a:solidFill>
                <a:srgbClr val="FF0000"/>
              </a:solidFill>
            </a:rPr>
            <a:t>Reparcelamento, na prática, será inviável. Por causa da EC 103...</a:t>
          </a:r>
        </a:p>
      </dsp:txBody>
      <dsp:txXfrm>
        <a:off x="8777147" y="5143498"/>
        <a:ext cx="2193952" cy="1157460"/>
      </dsp:txXfrm>
    </dsp:sp>
    <dsp:sp modelId="{5273FE7E-2823-4D2C-B0BB-80746A979606}">
      <dsp:nvSpPr>
        <dsp:cNvPr id="0" name=""/>
        <dsp:cNvSpPr/>
      </dsp:nvSpPr>
      <dsp:spPr>
        <a:xfrm rot="10800000">
          <a:off x="0" y="270123"/>
          <a:ext cx="10972439" cy="3869942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1376" tIns="341376" rIns="341376" bIns="341376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800" kern="1200" dirty="0"/>
            <a:t>Na inclusão de débitos já parcelados: </a:t>
          </a:r>
          <a:endParaRPr lang="pt-BR" sz="4800" b="1" kern="1200" dirty="0"/>
        </a:p>
      </dsp:txBody>
      <dsp:txXfrm rot="-10800000">
        <a:off x="0" y="270123"/>
        <a:ext cx="10972439" cy="1358349"/>
      </dsp:txXfrm>
    </dsp:sp>
    <dsp:sp modelId="{AA71E7C8-F31F-4887-9470-0359756DF9AE}">
      <dsp:nvSpPr>
        <dsp:cNvPr id="0" name=""/>
        <dsp:cNvSpPr/>
      </dsp:nvSpPr>
      <dsp:spPr>
        <a:xfrm>
          <a:off x="1339" y="1361215"/>
          <a:ext cx="2193952" cy="115711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92456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b="1" kern="1200" dirty="0"/>
            <a:t>Reconsolida-se a dívida, apurando novo saldo devedor</a:t>
          </a:r>
        </a:p>
      </dsp:txBody>
      <dsp:txXfrm>
        <a:off x="1339" y="1361215"/>
        <a:ext cx="2193952" cy="1157112"/>
      </dsp:txXfrm>
    </dsp:sp>
    <dsp:sp modelId="{B6D0734A-C0F5-4E31-8FC9-BBECA2D9C4C4}">
      <dsp:nvSpPr>
        <dsp:cNvPr id="0" name=""/>
        <dsp:cNvSpPr/>
      </dsp:nvSpPr>
      <dsp:spPr>
        <a:xfrm>
          <a:off x="2195291" y="1361215"/>
          <a:ext cx="2193952" cy="115711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92456" bIns="1651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t-BR" sz="1300" b="1" kern="1200" dirty="0"/>
            <a:t>O novo saldo devedor é calculo com o índice de atualização e juros previstos na lei autorizativa</a:t>
          </a:r>
        </a:p>
      </dsp:txBody>
      <dsp:txXfrm>
        <a:off x="2195291" y="1361215"/>
        <a:ext cx="2193952" cy="1157112"/>
      </dsp:txXfrm>
    </dsp:sp>
    <dsp:sp modelId="{CCE6F31E-9608-4177-90DF-7CE8D31DCC1F}">
      <dsp:nvSpPr>
        <dsp:cNvPr id="0" name=""/>
        <dsp:cNvSpPr/>
      </dsp:nvSpPr>
      <dsp:spPr>
        <a:xfrm>
          <a:off x="4389243" y="1361215"/>
          <a:ext cx="2193952" cy="115711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92456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b="1" kern="1200" dirty="0"/>
            <a:t>Aplicado desde a competência do débito anteriormente consolidado</a:t>
          </a:r>
        </a:p>
      </dsp:txBody>
      <dsp:txXfrm>
        <a:off x="4389243" y="1361215"/>
        <a:ext cx="2193952" cy="1157112"/>
      </dsp:txXfrm>
    </dsp:sp>
    <dsp:sp modelId="{41B3D9AB-B133-4741-B9F7-60A57B916784}">
      <dsp:nvSpPr>
        <dsp:cNvPr id="0" name=""/>
        <dsp:cNvSpPr/>
      </dsp:nvSpPr>
      <dsp:spPr>
        <a:xfrm>
          <a:off x="6583195" y="1361215"/>
          <a:ext cx="2193952" cy="115711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92456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b="1" kern="1200" dirty="0"/>
            <a:t>Os valores pagos do parcelamento original são descontados para a data de consolidação do débito anteriormente parcelado </a:t>
          </a:r>
          <a:endParaRPr lang="pt-BR" sz="1300" kern="1200" dirty="0"/>
        </a:p>
      </dsp:txBody>
      <dsp:txXfrm>
        <a:off x="6583195" y="1361215"/>
        <a:ext cx="2193952" cy="1157112"/>
      </dsp:txXfrm>
    </dsp:sp>
    <dsp:sp modelId="{63EEEC28-725D-4F3A-A285-6E6339D3BEC2}">
      <dsp:nvSpPr>
        <dsp:cNvPr id="0" name=""/>
        <dsp:cNvSpPr/>
      </dsp:nvSpPr>
      <dsp:spPr>
        <a:xfrm>
          <a:off x="8777147" y="1361215"/>
          <a:ext cx="2193952" cy="115711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92456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b="1" kern="1200" dirty="0"/>
            <a:t>Apura-se a diferença entre debito consolidado – parcelas pagas e essa é trazida para a data da nova consolidação com os novos índice e juros</a:t>
          </a:r>
        </a:p>
      </dsp:txBody>
      <dsp:txXfrm>
        <a:off x="8777147" y="1361215"/>
        <a:ext cx="2193952" cy="115711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FBF250-EA36-4E11-8FA5-53D730141EA6}">
      <dsp:nvSpPr>
        <dsp:cNvPr id="0" name=""/>
        <dsp:cNvSpPr/>
      </dsp:nvSpPr>
      <dsp:spPr>
        <a:xfrm>
          <a:off x="5535" y="0"/>
          <a:ext cx="5324498" cy="635414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000" b="1" kern="1200" dirty="0"/>
            <a:t>RPPS, Ente e Câmara Municipal (até 30/06/2022) </a:t>
          </a:r>
        </a:p>
      </dsp:txBody>
      <dsp:txXfrm>
        <a:off x="5535" y="0"/>
        <a:ext cx="5324498" cy="1906244"/>
      </dsp:txXfrm>
    </dsp:sp>
    <dsp:sp modelId="{E75AD128-98EB-4DE2-810C-BDA1462F5DD1}">
      <dsp:nvSpPr>
        <dsp:cNvPr id="0" name=""/>
        <dsp:cNvSpPr/>
      </dsp:nvSpPr>
      <dsp:spPr>
        <a:xfrm>
          <a:off x="537984" y="1906787"/>
          <a:ext cx="4259598" cy="12483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/>
            <a:t>Lei autorizativa parcelamento</a:t>
          </a:r>
        </a:p>
      </dsp:txBody>
      <dsp:txXfrm>
        <a:off x="574546" y="1943349"/>
        <a:ext cx="4186474" cy="1175211"/>
      </dsp:txXfrm>
    </dsp:sp>
    <dsp:sp modelId="{18DA4D47-5FB9-472E-B46F-277065ED6419}">
      <dsp:nvSpPr>
        <dsp:cNvPr id="0" name=""/>
        <dsp:cNvSpPr/>
      </dsp:nvSpPr>
      <dsp:spPr>
        <a:xfrm>
          <a:off x="537984" y="3347174"/>
          <a:ext cx="4259598" cy="12483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/>
            <a:t>Reforma das regras de benefícios do RPPS  (Emenda Lei Orgânica, LC e/ou LO)</a:t>
          </a:r>
        </a:p>
      </dsp:txBody>
      <dsp:txXfrm>
        <a:off x="574546" y="3383736"/>
        <a:ext cx="4186474" cy="1175211"/>
      </dsp:txXfrm>
    </dsp:sp>
    <dsp:sp modelId="{58A03839-ECC8-4057-86FA-55508BB28242}">
      <dsp:nvSpPr>
        <dsp:cNvPr id="0" name=""/>
        <dsp:cNvSpPr/>
      </dsp:nvSpPr>
      <dsp:spPr>
        <a:xfrm>
          <a:off x="537984" y="4787561"/>
          <a:ext cx="4259598" cy="12483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/>
            <a:t>Leis de adequação das alíquotas, rol de benefícios e instituição RPC</a:t>
          </a:r>
        </a:p>
      </dsp:txBody>
      <dsp:txXfrm>
        <a:off x="574546" y="4824123"/>
        <a:ext cx="4186474" cy="1175211"/>
      </dsp:txXfrm>
    </dsp:sp>
    <dsp:sp modelId="{304CB5DD-62D1-4B69-8182-6302A5B712D6}">
      <dsp:nvSpPr>
        <dsp:cNvPr id="0" name=""/>
        <dsp:cNvSpPr/>
      </dsp:nvSpPr>
      <dsp:spPr>
        <a:xfrm>
          <a:off x="5729371" y="0"/>
          <a:ext cx="5324498" cy="635414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000" b="1" kern="1200" dirty="0"/>
            <a:t>Enviar pelo </a:t>
          </a:r>
          <a:r>
            <a:rPr lang="pt-BR" sz="4000" b="1" kern="1200" dirty="0" err="1"/>
            <a:t>Gescon</a:t>
          </a:r>
          <a:r>
            <a:rPr lang="pt-BR" sz="4000" b="1" kern="1200" dirty="0"/>
            <a:t> (até 30/06/2022)</a:t>
          </a:r>
        </a:p>
      </dsp:txBody>
      <dsp:txXfrm>
        <a:off x="5729371" y="0"/>
        <a:ext cx="5324498" cy="1906244"/>
      </dsp:txXfrm>
    </dsp:sp>
    <dsp:sp modelId="{9FD41A4B-8984-41EA-8249-E349E92F4BEB}">
      <dsp:nvSpPr>
        <dsp:cNvPr id="0" name=""/>
        <dsp:cNvSpPr/>
      </dsp:nvSpPr>
      <dsp:spPr>
        <a:xfrm>
          <a:off x="6261821" y="1906399"/>
          <a:ext cx="4259598" cy="92566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/>
            <a:t>Requerimento de solicitação da análise dos requisitos da EC 113</a:t>
          </a:r>
        </a:p>
      </dsp:txBody>
      <dsp:txXfrm>
        <a:off x="6288933" y="1933511"/>
        <a:ext cx="4205374" cy="871440"/>
      </dsp:txXfrm>
    </dsp:sp>
    <dsp:sp modelId="{B4F0DEFE-CB7E-46E0-8E84-6B3AD15DD399}">
      <dsp:nvSpPr>
        <dsp:cNvPr id="0" name=""/>
        <dsp:cNvSpPr/>
      </dsp:nvSpPr>
      <dsp:spPr>
        <a:xfrm>
          <a:off x="6261821" y="2974473"/>
          <a:ext cx="4259598" cy="92566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/>
            <a:t>Anexar Relatórios das Avaliações Atuariais c/ posição antes e depois da Reforma</a:t>
          </a:r>
        </a:p>
      </dsp:txBody>
      <dsp:txXfrm>
        <a:off x="6288933" y="3001585"/>
        <a:ext cx="4205374" cy="871440"/>
      </dsp:txXfrm>
    </dsp:sp>
    <dsp:sp modelId="{056CDA73-05EA-4684-A763-C8B0E50F5416}">
      <dsp:nvSpPr>
        <dsp:cNvPr id="0" name=""/>
        <dsp:cNvSpPr/>
      </dsp:nvSpPr>
      <dsp:spPr>
        <a:xfrm>
          <a:off x="6261821" y="4042547"/>
          <a:ext cx="4259598" cy="92566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/>
            <a:t>Leis da reforma previdência e adequação EC 103</a:t>
          </a:r>
        </a:p>
      </dsp:txBody>
      <dsp:txXfrm>
        <a:off x="6288933" y="4069659"/>
        <a:ext cx="4205374" cy="871440"/>
      </dsp:txXfrm>
    </dsp:sp>
    <dsp:sp modelId="{41AB4D18-1E20-4CD2-BA53-19C358150AE0}">
      <dsp:nvSpPr>
        <dsp:cNvPr id="0" name=""/>
        <dsp:cNvSpPr/>
      </dsp:nvSpPr>
      <dsp:spPr>
        <a:xfrm>
          <a:off x="6261821" y="5110621"/>
          <a:ext cx="4259598" cy="92566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/>
            <a:t>Cadastrar parcelamento no </a:t>
          </a:r>
          <a:r>
            <a:rPr lang="pt-BR" sz="2000" b="1" kern="1200" dirty="0" err="1"/>
            <a:t>Cadprev</a:t>
          </a:r>
          <a:r>
            <a:rPr lang="pt-BR" sz="2000" b="1" kern="1200" dirty="0"/>
            <a:t> (segregar por Patronal; Segurados; Utilização Indevida)</a:t>
          </a:r>
        </a:p>
      </dsp:txBody>
      <dsp:txXfrm>
        <a:off x="6288933" y="5137733"/>
        <a:ext cx="4205374" cy="8714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pt-BR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Clique para editar o formato de notas</a:t>
            </a:r>
          </a:p>
        </p:txBody>
      </p:sp>
      <p:sp>
        <p:nvSpPr>
          <p:cNvPr id="120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pt-BR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&lt;cabeçalho&gt;</a:t>
            </a:r>
          </a:p>
        </p:txBody>
      </p:sp>
      <p:sp>
        <p:nvSpPr>
          <p:cNvPr id="121" name="PlaceHolder 3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r>
              <a:rPr lang="pt-BR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&lt;data/hora&gt;</a:t>
            </a:r>
          </a:p>
        </p:txBody>
      </p:sp>
      <p:sp>
        <p:nvSpPr>
          <p:cNvPr id="122" name="PlaceHolder 4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pt-BR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&lt;rodapé&gt;</a:t>
            </a:r>
          </a:p>
        </p:txBody>
      </p:sp>
      <p:sp>
        <p:nvSpPr>
          <p:cNvPr id="123" name="PlaceHolder 5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pPr algn="r"/>
            <a:fld id="{022E0493-8E24-4D2B-BE18-CC27B6881E21}" type="slidenum">
              <a:rPr lang="pt-BR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‹nº›</a:t>
            </a:fld>
            <a:endParaRPr lang="pt-BR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134707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PlaceHolder 1"/>
          <p:cNvSpPr>
            <a:spLocks noGrp="1"/>
          </p:cNvSpPr>
          <p:nvPr>
            <p:ph type="body"/>
          </p:nvPr>
        </p:nvSpPr>
        <p:spPr>
          <a:xfrm>
            <a:off x="679320" y="4714920"/>
            <a:ext cx="5438520" cy="4466880"/>
          </a:xfrm>
          <a:prstGeom prst="rect">
            <a:avLst/>
          </a:prstGeom>
        </p:spPr>
        <p:txBody>
          <a:bodyPr/>
          <a:lstStyle/>
          <a:p>
            <a:endParaRPr lang="pt-BR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9" name="TextShape 2"/>
          <p:cNvSpPr txBox="1"/>
          <p:nvPr/>
        </p:nvSpPr>
        <p:spPr>
          <a:xfrm>
            <a:off x="3849840" y="9428040"/>
            <a:ext cx="2945880" cy="4964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0A317E62-6167-4571-9E25-D05448A1DB1C}" type="slidenum">
              <a:rPr lang="pt-BR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1</a:t>
            </a:fld>
            <a:endParaRPr lang="pt-BR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761642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022E0493-8E24-4D2B-BE18-CC27B6881E21}" type="slidenum">
              <a:rPr lang="pt-BR" sz="1400" b="0" strike="noStrike" spc="-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12</a:t>
            </a:fld>
            <a:endParaRPr lang="pt-BR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298140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480" y="908640"/>
            <a:ext cx="109724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609480" y="2113560"/>
            <a:ext cx="10972440" cy="44251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609480" y="908640"/>
            <a:ext cx="109724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609480" y="2113560"/>
            <a:ext cx="10972440" cy="4425120"/>
          </a:xfrm>
          <a:prstGeom prst="rect">
            <a:avLst/>
          </a:prstGeom>
        </p:spPr>
        <p:txBody>
          <a:bodyPr lIns="0" tIns="0" rIns="0" bIns="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09480" y="908640"/>
            <a:ext cx="109724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609480" y="2113560"/>
            <a:ext cx="5354280" cy="4425120"/>
          </a:xfrm>
          <a:prstGeom prst="rect">
            <a:avLst/>
          </a:prstGeom>
        </p:spPr>
        <p:txBody>
          <a:bodyPr lIns="0" tIns="0" rIns="0" bIns="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6231960" y="2113560"/>
            <a:ext cx="5354280" cy="4425120"/>
          </a:xfrm>
          <a:prstGeom prst="rect">
            <a:avLst/>
          </a:prstGeom>
        </p:spPr>
        <p:txBody>
          <a:bodyPr lIns="0" tIns="0" rIns="0" bIns="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609480" y="908640"/>
            <a:ext cx="109724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609480" y="908640"/>
            <a:ext cx="10972440" cy="52977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480" y="908640"/>
            <a:ext cx="109724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09480" y="2113560"/>
            <a:ext cx="5354280" cy="2110680"/>
          </a:xfrm>
          <a:prstGeom prst="rect">
            <a:avLst/>
          </a:prstGeom>
        </p:spPr>
        <p:txBody>
          <a:bodyPr lIns="0" tIns="0" rIns="0" bIns="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09480" y="4425120"/>
            <a:ext cx="5354280" cy="2110680"/>
          </a:xfrm>
          <a:prstGeom prst="rect">
            <a:avLst/>
          </a:prstGeom>
        </p:spPr>
        <p:txBody>
          <a:bodyPr lIns="0" tIns="0" rIns="0" bIns="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6231960" y="2113560"/>
            <a:ext cx="5354280" cy="4425120"/>
          </a:xfrm>
          <a:prstGeom prst="rect">
            <a:avLst/>
          </a:prstGeom>
        </p:spPr>
        <p:txBody>
          <a:bodyPr lIns="0" tIns="0" rIns="0" bIns="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908640"/>
            <a:ext cx="109724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609480" y="2113560"/>
            <a:ext cx="5354280" cy="4425120"/>
          </a:xfrm>
          <a:prstGeom prst="rect">
            <a:avLst/>
          </a:prstGeom>
        </p:spPr>
        <p:txBody>
          <a:bodyPr lIns="0" tIns="0" rIns="0" bIns="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231960" y="2113560"/>
            <a:ext cx="5354280" cy="2110680"/>
          </a:xfrm>
          <a:prstGeom prst="rect">
            <a:avLst/>
          </a:prstGeom>
        </p:spPr>
        <p:txBody>
          <a:bodyPr lIns="0" tIns="0" rIns="0" bIns="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6231960" y="4425120"/>
            <a:ext cx="5354280" cy="2110680"/>
          </a:xfrm>
          <a:prstGeom prst="rect">
            <a:avLst/>
          </a:prstGeom>
        </p:spPr>
        <p:txBody>
          <a:bodyPr lIns="0" tIns="0" rIns="0" bIns="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908640"/>
            <a:ext cx="109724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609480" y="2113560"/>
            <a:ext cx="5354280" cy="2110680"/>
          </a:xfrm>
          <a:prstGeom prst="rect">
            <a:avLst/>
          </a:prstGeom>
        </p:spPr>
        <p:txBody>
          <a:bodyPr lIns="0" tIns="0" rIns="0" bIns="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231960" y="2113560"/>
            <a:ext cx="5354280" cy="2110680"/>
          </a:xfrm>
          <a:prstGeom prst="rect">
            <a:avLst/>
          </a:prstGeom>
        </p:spPr>
        <p:txBody>
          <a:bodyPr lIns="0" tIns="0" rIns="0" bIns="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609480" y="4425120"/>
            <a:ext cx="10972440" cy="2110680"/>
          </a:xfrm>
          <a:prstGeom prst="rect">
            <a:avLst/>
          </a:prstGeom>
        </p:spPr>
        <p:txBody>
          <a:bodyPr lIns="0" tIns="0" rIns="0" bIns="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609480" y="908640"/>
            <a:ext cx="109724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609480" y="2113560"/>
            <a:ext cx="10972440" cy="2110680"/>
          </a:xfrm>
          <a:prstGeom prst="rect">
            <a:avLst/>
          </a:prstGeom>
        </p:spPr>
        <p:txBody>
          <a:bodyPr lIns="0" tIns="0" rIns="0" bIns="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609480" y="4425120"/>
            <a:ext cx="10972440" cy="2110680"/>
          </a:xfrm>
          <a:prstGeom prst="rect">
            <a:avLst/>
          </a:prstGeom>
        </p:spPr>
        <p:txBody>
          <a:bodyPr lIns="0" tIns="0" rIns="0" bIns="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609480" y="908640"/>
            <a:ext cx="109724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609480" y="2113560"/>
            <a:ext cx="5354280" cy="2110680"/>
          </a:xfrm>
          <a:prstGeom prst="rect">
            <a:avLst/>
          </a:prstGeom>
        </p:spPr>
        <p:txBody>
          <a:bodyPr lIns="0" tIns="0" rIns="0" bIns="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6231960" y="2113560"/>
            <a:ext cx="5354280" cy="2110680"/>
          </a:xfrm>
          <a:prstGeom prst="rect">
            <a:avLst/>
          </a:prstGeom>
        </p:spPr>
        <p:txBody>
          <a:bodyPr lIns="0" tIns="0" rIns="0" bIns="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6231960" y="4425120"/>
            <a:ext cx="5354280" cy="2110680"/>
          </a:xfrm>
          <a:prstGeom prst="rect">
            <a:avLst/>
          </a:prstGeom>
        </p:spPr>
        <p:txBody>
          <a:bodyPr lIns="0" tIns="0" rIns="0" bIns="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609480" y="4425120"/>
            <a:ext cx="5354280" cy="2110680"/>
          </a:xfrm>
          <a:prstGeom prst="rect">
            <a:avLst/>
          </a:prstGeom>
        </p:spPr>
        <p:txBody>
          <a:bodyPr lIns="0" tIns="0" rIns="0" bIns="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609480" y="908640"/>
            <a:ext cx="109724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609480" y="2113560"/>
            <a:ext cx="10972440" cy="4425120"/>
          </a:xfrm>
          <a:prstGeom prst="rect">
            <a:avLst/>
          </a:prstGeom>
        </p:spPr>
        <p:txBody>
          <a:bodyPr lIns="0" tIns="0" rIns="0" bIns="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609480" y="2113560"/>
            <a:ext cx="10972440" cy="4425120"/>
          </a:xfrm>
          <a:prstGeom prst="rect">
            <a:avLst/>
          </a:prstGeom>
        </p:spPr>
        <p:txBody>
          <a:bodyPr lIns="0" tIns="0" rIns="0" bIns="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pic>
        <p:nvPicPr>
          <p:cNvPr id="38" name="Imagem 37"/>
          <p:cNvPicPr/>
          <p:nvPr/>
        </p:nvPicPr>
        <p:blipFill>
          <a:blip r:embed="rId2"/>
          <a:stretch/>
        </p:blipFill>
        <p:spPr>
          <a:xfrm>
            <a:off x="3322440" y="2113560"/>
            <a:ext cx="5546160" cy="4425120"/>
          </a:xfrm>
          <a:prstGeom prst="rect">
            <a:avLst/>
          </a:prstGeom>
          <a:ln>
            <a:noFill/>
          </a:ln>
        </p:spPr>
      </p:pic>
      <p:pic>
        <p:nvPicPr>
          <p:cNvPr id="39" name="Imagem 38"/>
          <p:cNvPicPr/>
          <p:nvPr/>
        </p:nvPicPr>
        <p:blipFill>
          <a:blip r:embed="rId2"/>
          <a:stretch/>
        </p:blipFill>
        <p:spPr>
          <a:xfrm>
            <a:off x="3322440" y="2113560"/>
            <a:ext cx="5546160" cy="44251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609480" y="908640"/>
            <a:ext cx="109724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609480" y="2113560"/>
            <a:ext cx="10972440" cy="44251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609480" y="908640"/>
            <a:ext cx="109724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609480" y="2113560"/>
            <a:ext cx="10972440" cy="4425120"/>
          </a:xfrm>
          <a:prstGeom prst="rect">
            <a:avLst/>
          </a:prstGeom>
        </p:spPr>
        <p:txBody>
          <a:bodyPr lIns="0" tIns="0" rIns="0" bIns="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609480" y="908640"/>
            <a:ext cx="109724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609480" y="2113560"/>
            <a:ext cx="5354280" cy="4425120"/>
          </a:xfrm>
          <a:prstGeom prst="rect">
            <a:avLst/>
          </a:prstGeom>
        </p:spPr>
        <p:txBody>
          <a:bodyPr lIns="0" tIns="0" rIns="0" bIns="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6231960" y="2113560"/>
            <a:ext cx="5354280" cy="4425120"/>
          </a:xfrm>
          <a:prstGeom prst="rect">
            <a:avLst/>
          </a:prstGeom>
        </p:spPr>
        <p:txBody>
          <a:bodyPr lIns="0" tIns="0" rIns="0" bIns="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908640"/>
            <a:ext cx="109724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609480" y="908640"/>
            <a:ext cx="10972440" cy="52977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609480" y="908640"/>
            <a:ext cx="109724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609480" y="2113560"/>
            <a:ext cx="5354280" cy="2110680"/>
          </a:xfrm>
          <a:prstGeom prst="rect">
            <a:avLst/>
          </a:prstGeom>
        </p:spPr>
        <p:txBody>
          <a:bodyPr lIns="0" tIns="0" rIns="0" bIns="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609480" y="4425120"/>
            <a:ext cx="5354280" cy="2110680"/>
          </a:xfrm>
          <a:prstGeom prst="rect">
            <a:avLst/>
          </a:prstGeom>
        </p:spPr>
        <p:txBody>
          <a:bodyPr lIns="0" tIns="0" rIns="0" bIns="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6231960" y="2113560"/>
            <a:ext cx="5354280" cy="4425120"/>
          </a:xfrm>
          <a:prstGeom prst="rect">
            <a:avLst/>
          </a:prstGeom>
        </p:spPr>
        <p:txBody>
          <a:bodyPr lIns="0" tIns="0" rIns="0" bIns="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609480" y="908640"/>
            <a:ext cx="109724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609480" y="2113560"/>
            <a:ext cx="5354280" cy="4425120"/>
          </a:xfrm>
          <a:prstGeom prst="rect">
            <a:avLst/>
          </a:prstGeom>
        </p:spPr>
        <p:txBody>
          <a:bodyPr lIns="0" tIns="0" rIns="0" bIns="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6231960" y="2113560"/>
            <a:ext cx="5354280" cy="2110680"/>
          </a:xfrm>
          <a:prstGeom prst="rect">
            <a:avLst/>
          </a:prstGeom>
        </p:spPr>
        <p:txBody>
          <a:bodyPr lIns="0" tIns="0" rIns="0" bIns="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6231960" y="4425120"/>
            <a:ext cx="5354280" cy="2110680"/>
          </a:xfrm>
          <a:prstGeom prst="rect">
            <a:avLst/>
          </a:prstGeom>
        </p:spPr>
        <p:txBody>
          <a:bodyPr lIns="0" tIns="0" rIns="0" bIns="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09480" y="908640"/>
            <a:ext cx="109724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609480" y="2113560"/>
            <a:ext cx="5354280" cy="2110680"/>
          </a:xfrm>
          <a:prstGeom prst="rect">
            <a:avLst/>
          </a:prstGeom>
        </p:spPr>
        <p:txBody>
          <a:bodyPr lIns="0" tIns="0" rIns="0" bIns="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6231960" y="2113560"/>
            <a:ext cx="5354280" cy="2110680"/>
          </a:xfrm>
          <a:prstGeom prst="rect">
            <a:avLst/>
          </a:prstGeom>
        </p:spPr>
        <p:txBody>
          <a:bodyPr lIns="0" tIns="0" rIns="0" bIns="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609480" y="4425120"/>
            <a:ext cx="10972440" cy="2110680"/>
          </a:xfrm>
          <a:prstGeom prst="rect">
            <a:avLst/>
          </a:prstGeom>
        </p:spPr>
        <p:txBody>
          <a:bodyPr lIns="0" tIns="0" rIns="0" bIns="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609480" y="908640"/>
            <a:ext cx="109724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609480" y="2113560"/>
            <a:ext cx="10972440" cy="2110680"/>
          </a:xfrm>
          <a:prstGeom prst="rect">
            <a:avLst/>
          </a:prstGeom>
        </p:spPr>
        <p:txBody>
          <a:bodyPr lIns="0" tIns="0" rIns="0" bIns="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609480" y="4425120"/>
            <a:ext cx="10972440" cy="2110680"/>
          </a:xfrm>
          <a:prstGeom prst="rect">
            <a:avLst/>
          </a:prstGeom>
        </p:spPr>
        <p:txBody>
          <a:bodyPr lIns="0" tIns="0" rIns="0" bIns="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609480" y="908640"/>
            <a:ext cx="109724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609480" y="2113560"/>
            <a:ext cx="5354280" cy="2110680"/>
          </a:xfrm>
          <a:prstGeom prst="rect">
            <a:avLst/>
          </a:prstGeom>
        </p:spPr>
        <p:txBody>
          <a:bodyPr lIns="0" tIns="0" rIns="0" bIns="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6231960" y="2113560"/>
            <a:ext cx="5354280" cy="2110680"/>
          </a:xfrm>
          <a:prstGeom prst="rect">
            <a:avLst/>
          </a:prstGeom>
        </p:spPr>
        <p:txBody>
          <a:bodyPr lIns="0" tIns="0" rIns="0" bIns="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6231960" y="4425120"/>
            <a:ext cx="5354280" cy="2110680"/>
          </a:xfrm>
          <a:prstGeom prst="rect">
            <a:avLst/>
          </a:prstGeom>
        </p:spPr>
        <p:txBody>
          <a:bodyPr lIns="0" tIns="0" rIns="0" bIns="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609480" y="4425120"/>
            <a:ext cx="5354280" cy="2110680"/>
          </a:xfrm>
          <a:prstGeom prst="rect">
            <a:avLst/>
          </a:prstGeom>
        </p:spPr>
        <p:txBody>
          <a:bodyPr lIns="0" tIns="0" rIns="0" bIns="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609480" y="908640"/>
            <a:ext cx="109724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609480" y="2113560"/>
            <a:ext cx="10972440" cy="4425120"/>
          </a:xfrm>
          <a:prstGeom prst="rect">
            <a:avLst/>
          </a:prstGeom>
        </p:spPr>
        <p:txBody>
          <a:bodyPr lIns="0" tIns="0" rIns="0" bIns="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609480" y="2113560"/>
            <a:ext cx="10972440" cy="4425120"/>
          </a:xfrm>
          <a:prstGeom prst="rect">
            <a:avLst/>
          </a:prstGeom>
        </p:spPr>
        <p:txBody>
          <a:bodyPr lIns="0" tIns="0" rIns="0" bIns="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pic>
        <p:nvPicPr>
          <p:cNvPr id="78" name="Imagem 77"/>
          <p:cNvPicPr/>
          <p:nvPr/>
        </p:nvPicPr>
        <p:blipFill>
          <a:blip r:embed="rId2"/>
          <a:stretch/>
        </p:blipFill>
        <p:spPr>
          <a:xfrm>
            <a:off x="3322440" y="2113560"/>
            <a:ext cx="5546160" cy="4425120"/>
          </a:xfrm>
          <a:prstGeom prst="rect">
            <a:avLst/>
          </a:prstGeom>
          <a:ln>
            <a:noFill/>
          </a:ln>
        </p:spPr>
      </p:pic>
      <p:pic>
        <p:nvPicPr>
          <p:cNvPr id="79" name="Imagem 78"/>
          <p:cNvPicPr/>
          <p:nvPr/>
        </p:nvPicPr>
        <p:blipFill>
          <a:blip r:embed="rId2"/>
          <a:stretch/>
        </p:blipFill>
        <p:spPr>
          <a:xfrm>
            <a:off x="3322440" y="2113560"/>
            <a:ext cx="5546160" cy="44251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3251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1888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8025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2052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4627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7587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4176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7306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9548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8253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0080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1" name="Google Shape;268;p11"/>
          <p:cNvSpPr txBox="1">
            <a:spLocks noGrp="1"/>
          </p:cNvSpPr>
          <p:nvPr>
            <p:ph type="title" hasCustomPrompt="1"/>
          </p:nvPr>
        </p:nvSpPr>
        <p:spPr>
          <a:xfrm>
            <a:off x="1851500" y="1030300"/>
            <a:ext cx="8489200" cy="248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10666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10666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10666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10666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10666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10666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10666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10666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10666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048592" name="Google Shape;269;p11"/>
          <p:cNvSpPr txBox="1">
            <a:spLocks noGrp="1"/>
          </p:cNvSpPr>
          <p:nvPr>
            <p:ph type="body" idx="1"/>
          </p:nvPr>
        </p:nvSpPr>
        <p:spPr>
          <a:xfrm>
            <a:off x="1851500" y="3616400"/>
            <a:ext cx="8489200" cy="1481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1485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marL="1219170" lvl="1" indent="-397923" algn="ctr">
              <a:spcBef>
                <a:spcPts val="2133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marL="1828754" lvl="2" indent="-397923" algn="ctr">
              <a:spcBef>
                <a:spcPts val="2133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marL="2438339" lvl="3" indent="-397923" algn="ctr">
              <a:spcBef>
                <a:spcPts val="2133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marL="3047924" lvl="4" indent="-397923" algn="ctr">
              <a:spcBef>
                <a:spcPts val="2133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marL="3657509" lvl="5" indent="-397923" algn="ctr">
              <a:spcBef>
                <a:spcPts val="2133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marL="4267093" lvl="6" indent="-397923" algn="ctr">
              <a:spcBef>
                <a:spcPts val="2133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marL="4876678" lvl="7" indent="-397923" algn="ctr">
              <a:spcBef>
                <a:spcPts val="2133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marL="5486263" lvl="8" indent="-397923" algn="ctr">
              <a:spcBef>
                <a:spcPts val="2133"/>
              </a:spcBef>
              <a:spcAft>
                <a:spcPts val="2133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48593" name="Google Shape;270;p11"/>
          <p:cNvSpPr txBox="1">
            <a:spLocks noGrp="1"/>
          </p:cNvSpPr>
          <p:nvPr>
            <p:ph type="sldNum" idx="12"/>
          </p:nvPr>
        </p:nvSpPr>
        <p:spPr>
          <a:xfrm>
            <a:off x="11268061" y="6315968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algn="r"/>
            <a:fld id="{00000000-1234-1234-1234-123412341234}" type="slidenum">
              <a:rPr lang="en" smtClean="0"/>
              <a:pPr algn="r"/>
              <a:t>‹nº›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03381687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609480" y="908640"/>
            <a:ext cx="109724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subTitle"/>
          </p:nvPr>
        </p:nvSpPr>
        <p:spPr>
          <a:xfrm>
            <a:off x="609480" y="2113560"/>
            <a:ext cx="10972440" cy="44251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609480" y="908640"/>
            <a:ext cx="109724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609480" y="2113560"/>
            <a:ext cx="10972440" cy="4425120"/>
          </a:xfrm>
          <a:prstGeom prst="rect">
            <a:avLst/>
          </a:prstGeom>
        </p:spPr>
        <p:txBody>
          <a:bodyPr lIns="0" tIns="0" rIns="0" bIns="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609480" y="908640"/>
            <a:ext cx="109724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body"/>
          </p:nvPr>
        </p:nvSpPr>
        <p:spPr>
          <a:xfrm>
            <a:off x="609480" y="2113560"/>
            <a:ext cx="5354280" cy="4425120"/>
          </a:xfrm>
          <a:prstGeom prst="rect">
            <a:avLst/>
          </a:prstGeom>
        </p:spPr>
        <p:txBody>
          <a:bodyPr lIns="0" tIns="0" rIns="0" bIns="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1" name="PlaceHolder 3"/>
          <p:cNvSpPr>
            <a:spLocks noGrp="1"/>
          </p:cNvSpPr>
          <p:nvPr>
            <p:ph type="body"/>
          </p:nvPr>
        </p:nvSpPr>
        <p:spPr>
          <a:xfrm>
            <a:off x="6231960" y="2113560"/>
            <a:ext cx="5354280" cy="4425120"/>
          </a:xfrm>
          <a:prstGeom prst="rect">
            <a:avLst/>
          </a:prstGeom>
        </p:spPr>
        <p:txBody>
          <a:bodyPr lIns="0" tIns="0" rIns="0" bIns="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609480" y="908640"/>
            <a:ext cx="109724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subTitle"/>
          </p:nvPr>
        </p:nvSpPr>
        <p:spPr>
          <a:xfrm>
            <a:off x="609480" y="908640"/>
            <a:ext cx="10972440" cy="52977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609480" y="908640"/>
            <a:ext cx="109724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609480" y="2113560"/>
            <a:ext cx="5354280" cy="2110680"/>
          </a:xfrm>
          <a:prstGeom prst="rect">
            <a:avLst/>
          </a:prstGeom>
        </p:spPr>
        <p:txBody>
          <a:bodyPr lIns="0" tIns="0" rIns="0" bIns="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 type="body"/>
          </p:nvPr>
        </p:nvSpPr>
        <p:spPr>
          <a:xfrm>
            <a:off x="609480" y="4425120"/>
            <a:ext cx="5354280" cy="2110680"/>
          </a:xfrm>
          <a:prstGeom prst="rect">
            <a:avLst/>
          </a:prstGeom>
        </p:spPr>
        <p:txBody>
          <a:bodyPr lIns="0" tIns="0" rIns="0" bIns="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7" name="PlaceHolder 4"/>
          <p:cNvSpPr>
            <a:spLocks noGrp="1"/>
          </p:cNvSpPr>
          <p:nvPr>
            <p:ph type="body"/>
          </p:nvPr>
        </p:nvSpPr>
        <p:spPr>
          <a:xfrm>
            <a:off x="6231960" y="2113560"/>
            <a:ext cx="5354280" cy="4425120"/>
          </a:xfrm>
          <a:prstGeom prst="rect">
            <a:avLst/>
          </a:prstGeom>
        </p:spPr>
        <p:txBody>
          <a:bodyPr lIns="0" tIns="0" rIns="0" bIns="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609480" y="908640"/>
            <a:ext cx="109724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 type="body"/>
          </p:nvPr>
        </p:nvSpPr>
        <p:spPr>
          <a:xfrm>
            <a:off x="609480" y="2113560"/>
            <a:ext cx="5354280" cy="4425120"/>
          </a:xfrm>
          <a:prstGeom prst="rect">
            <a:avLst/>
          </a:prstGeom>
        </p:spPr>
        <p:txBody>
          <a:bodyPr lIns="0" tIns="0" rIns="0" bIns="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0" name="PlaceHolder 3"/>
          <p:cNvSpPr>
            <a:spLocks noGrp="1"/>
          </p:cNvSpPr>
          <p:nvPr>
            <p:ph type="body"/>
          </p:nvPr>
        </p:nvSpPr>
        <p:spPr>
          <a:xfrm>
            <a:off x="6231960" y="2113560"/>
            <a:ext cx="5354280" cy="2110680"/>
          </a:xfrm>
          <a:prstGeom prst="rect">
            <a:avLst/>
          </a:prstGeom>
        </p:spPr>
        <p:txBody>
          <a:bodyPr lIns="0" tIns="0" rIns="0" bIns="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1" name="PlaceHolder 4"/>
          <p:cNvSpPr>
            <a:spLocks noGrp="1"/>
          </p:cNvSpPr>
          <p:nvPr>
            <p:ph type="body"/>
          </p:nvPr>
        </p:nvSpPr>
        <p:spPr>
          <a:xfrm>
            <a:off x="6231960" y="4425120"/>
            <a:ext cx="5354280" cy="2110680"/>
          </a:xfrm>
          <a:prstGeom prst="rect">
            <a:avLst/>
          </a:prstGeom>
        </p:spPr>
        <p:txBody>
          <a:bodyPr lIns="0" tIns="0" rIns="0" bIns="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609480" y="908640"/>
            <a:ext cx="109724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609480" y="2113560"/>
            <a:ext cx="5354280" cy="2110680"/>
          </a:xfrm>
          <a:prstGeom prst="rect">
            <a:avLst/>
          </a:prstGeom>
        </p:spPr>
        <p:txBody>
          <a:bodyPr lIns="0" tIns="0" rIns="0" bIns="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 type="body"/>
          </p:nvPr>
        </p:nvSpPr>
        <p:spPr>
          <a:xfrm>
            <a:off x="6231960" y="2113560"/>
            <a:ext cx="5354280" cy="2110680"/>
          </a:xfrm>
          <a:prstGeom prst="rect">
            <a:avLst/>
          </a:prstGeom>
        </p:spPr>
        <p:txBody>
          <a:bodyPr lIns="0" tIns="0" rIns="0" bIns="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 type="body"/>
          </p:nvPr>
        </p:nvSpPr>
        <p:spPr>
          <a:xfrm>
            <a:off x="609480" y="4425120"/>
            <a:ext cx="10972440" cy="2110680"/>
          </a:xfrm>
          <a:prstGeom prst="rect">
            <a:avLst/>
          </a:prstGeom>
        </p:spPr>
        <p:txBody>
          <a:bodyPr lIns="0" tIns="0" rIns="0" bIns="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609480" y="908640"/>
            <a:ext cx="109724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>
          <a:xfrm>
            <a:off x="609480" y="2113560"/>
            <a:ext cx="10972440" cy="2110680"/>
          </a:xfrm>
          <a:prstGeom prst="rect">
            <a:avLst/>
          </a:prstGeom>
        </p:spPr>
        <p:txBody>
          <a:bodyPr lIns="0" tIns="0" rIns="0" bIns="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 type="body"/>
          </p:nvPr>
        </p:nvSpPr>
        <p:spPr>
          <a:xfrm>
            <a:off x="609480" y="4425120"/>
            <a:ext cx="10972440" cy="2110680"/>
          </a:xfrm>
          <a:prstGeom prst="rect">
            <a:avLst/>
          </a:prstGeom>
        </p:spPr>
        <p:txBody>
          <a:bodyPr lIns="0" tIns="0" rIns="0" bIns="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609480" y="908640"/>
            <a:ext cx="109724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609480" y="2113560"/>
            <a:ext cx="5354280" cy="2110680"/>
          </a:xfrm>
          <a:prstGeom prst="rect">
            <a:avLst/>
          </a:prstGeom>
        </p:spPr>
        <p:txBody>
          <a:bodyPr lIns="0" tIns="0" rIns="0" bIns="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 type="body"/>
          </p:nvPr>
        </p:nvSpPr>
        <p:spPr>
          <a:xfrm>
            <a:off x="6231960" y="2113560"/>
            <a:ext cx="5354280" cy="2110680"/>
          </a:xfrm>
          <a:prstGeom prst="rect">
            <a:avLst/>
          </a:prstGeom>
        </p:spPr>
        <p:txBody>
          <a:bodyPr lIns="0" tIns="0" rIns="0" bIns="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2" name="PlaceHolder 4"/>
          <p:cNvSpPr>
            <a:spLocks noGrp="1"/>
          </p:cNvSpPr>
          <p:nvPr>
            <p:ph type="body"/>
          </p:nvPr>
        </p:nvSpPr>
        <p:spPr>
          <a:xfrm>
            <a:off x="6231960" y="4425120"/>
            <a:ext cx="5354280" cy="2110680"/>
          </a:xfrm>
          <a:prstGeom prst="rect">
            <a:avLst/>
          </a:prstGeom>
        </p:spPr>
        <p:txBody>
          <a:bodyPr lIns="0" tIns="0" rIns="0" bIns="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3" name="PlaceHolder 5"/>
          <p:cNvSpPr>
            <a:spLocks noGrp="1"/>
          </p:cNvSpPr>
          <p:nvPr>
            <p:ph type="body"/>
          </p:nvPr>
        </p:nvSpPr>
        <p:spPr>
          <a:xfrm>
            <a:off x="609480" y="4425120"/>
            <a:ext cx="5354280" cy="2110680"/>
          </a:xfrm>
          <a:prstGeom prst="rect">
            <a:avLst/>
          </a:prstGeom>
        </p:spPr>
        <p:txBody>
          <a:bodyPr lIns="0" tIns="0" rIns="0" bIns="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609480" y="908640"/>
            <a:ext cx="109724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 type="body"/>
          </p:nvPr>
        </p:nvSpPr>
        <p:spPr>
          <a:xfrm>
            <a:off x="609480" y="2113560"/>
            <a:ext cx="10972440" cy="4425120"/>
          </a:xfrm>
          <a:prstGeom prst="rect">
            <a:avLst/>
          </a:prstGeom>
        </p:spPr>
        <p:txBody>
          <a:bodyPr lIns="0" tIns="0" rIns="0" bIns="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 type="body"/>
          </p:nvPr>
        </p:nvSpPr>
        <p:spPr>
          <a:xfrm>
            <a:off x="609480" y="2113560"/>
            <a:ext cx="10972440" cy="4425120"/>
          </a:xfrm>
          <a:prstGeom prst="rect">
            <a:avLst/>
          </a:prstGeom>
        </p:spPr>
        <p:txBody>
          <a:bodyPr lIns="0" tIns="0" rIns="0" bIns="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pic>
        <p:nvPicPr>
          <p:cNvPr id="117" name="Imagem 116"/>
          <p:cNvPicPr/>
          <p:nvPr/>
        </p:nvPicPr>
        <p:blipFill>
          <a:blip r:embed="rId2"/>
          <a:stretch/>
        </p:blipFill>
        <p:spPr>
          <a:xfrm>
            <a:off x="3322440" y="2113560"/>
            <a:ext cx="5546160" cy="4425120"/>
          </a:xfrm>
          <a:prstGeom prst="rect">
            <a:avLst/>
          </a:prstGeom>
          <a:ln>
            <a:noFill/>
          </a:ln>
        </p:spPr>
      </p:pic>
      <p:pic>
        <p:nvPicPr>
          <p:cNvPr id="118" name="Imagem 117"/>
          <p:cNvPicPr/>
          <p:nvPr/>
        </p:nvPicPr>
        <p:blipFill>
          <a:blip r:embed="rId2"/>
          <a:stretch/>
        </p:blipFill>
        <p:spPr>
          <a:xfrm>
            <a:off x="3322440" y="2113560"/>
            <a:ext cx="5546160" cy="44251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26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slideLayout" Target="../slideLayouts/slideLayout37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Relationship Id="rId27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2"/>
          <p:cNvPicPr/>
          <p:nvPr/>
        </p:nvPicPr>
        <p:blipFill>
          <a:blip r:embed="rId14"/>
          <a:stretch/>
        </p:blipFill>
        <p:spPr>
          <a:xfrm>
            <a:off x="12960" y="0"/>
            <a:ext cx="12165480" cy="6857640"/>
          </a:xfrm>
          <a:prstGeom prst="rect">
            <a:avLst/>
          </a:prstGeom>
          <a:ln>
            <a:noFill/>
          </a:ln>
        </p:spPr>
      </p:pic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914400" y="2130480"/>
            <a:ext cx="10362960" cy="146952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Clique para editar o estilo do título mestre</a:t>
            </a:r>
            <a:endParaRPr lang="pt-BR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dt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fld id="{E2D4B089-78AC-4DC1-8CEB-AFDB3418ED4F}" type="datetime1">
              <a:rPr lang="pt-BR" sz="1200" b="0" strike="noStrike" spc="-1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06/04/2022</a:t>
            </a:fld>
            <a:endParaRPr lang="pt-BR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3"/>
          <p:cNvSpPr>
            <a:spLocks noGrp="1"/>
          </p:cNvSpPr>
          <p:nvPr>
            <p:ph type="ftr"/>
          </p:nvPr>
        </p:nvSpPr>
        <p:spPr>
          <a:xfrm>
            <a:off x="4165560" y="6356520"/>
            <a:ext cx="3860280" cy="364680"/>
          </a:xfrm>
          <a:prstGeom prst="rect">
            <a:avLst/>
          </a:prstGeom>
        </p:spPr>
        <p:txBody>
          <a:bodyPr anchor="ctr"/>
          <a:lstStyle/>
          <a:p>
            <a:endParaRPr lang="pt-BR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4"/>
          <p:cNvSpPr>
            <a:spLocks noGrp="1"/>
          </p:cNvSpPr>
          <p:nvPr>
            <p:ph type="sldNum"/>
          </p:nvPr>
        </p:nvSpPr>
        <p:spPr>
          <a:xfrm>
            <a:off x="8737560" y="6356520"/>
            <a:ext cx="284436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D8D68CF2-CCFC-4425-80AD-0BE7250AD210}" type="slidenum">
              <a:rPr lang="pt-BR" sz="1200" b="1" strike="noStrike" spc="-1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‹nº›</a:t>
            </a:fld>
            <a:endParaRPr lang="pt-BR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Clique para editar o formato do texto da estrutura de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2.º nível da estrutura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3.º nível da estrutura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4.º nível da estrutura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5.º nível da estrutura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6.º nível da estrutura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7.º nível da estrutura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m 2"/>
          <p:cNvPicPr/>
          <p:nvPr/>
        </p:nvPicPr>
        <p:blipFill>
          <a:blip r:embed="rId27"/>
          <a:stretch/>
        </p:blipFill>
        <p:spPr>
          <a:xfrm>
            <a:off x="12960" y="0"/>
            <a:ext cx="12165480" cy="6857640"/>
          </a:xfrm>
          <a:prstGeom prst="rect">
            <a:avLst/>
          </a:prstGeom>
          <a:ln>
            <a:noFill/>
          </a:ln>
        </p:spPr>
      </p:pic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609480" y="908640"/>
            <a:ext cx="10972440" cy="114264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Clique para editar o estilo do título mestre</a:t>
            </a:r>
            <a:endParaRPr lang="pt-BR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609480" y="2113560"/>
            <a:ext cx="10972440" cy="4425120"/>
          </a:xfrm>
          <a:prstGeom prst="rect">
            <a:avLst/>
          </a:prstGeom>
        </p:spPr>
        <p:txBody>
          <a:bodyPr/>
          <a:lstStyle/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Clique para editar os estilos do texto mestre</a:t>
            </a:r>
          </a:p>
          <a:p>
            <a:pPr marL="743040" lvl="1" indent="-2854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pt-BR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Segundo nível</a:t>
            </a:r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1143000" lvl="2" indent="-2282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Terceiro nível</a:t>
            </a:r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1600200" lvl="3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pt-BR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Quarto nível</a:t>
            </a:r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2057400" lvl="4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pt-BR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Quinto nível</a:t>
            </a:r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fld id="{B9F77154-59D3-43C7-853B-E805A8E9943A}" type="datetime1">
              <a:rPr lang="pt-BR" sz="1200" b="0" strike="noStrike" spc="-1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06/04/2022</a:t>
            </a:fld>
            <a:endParaRPr lang="pt-BR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4165560" y="6356520"/>
            <a:ext cx="3860280" cy="364680"/>
          </a:xfrm>
          <a:prstGeom prst="rect">
            <a:avLst/>
          </a:prstGeom>
        </p:spPr>
        <p:txBody>
          <a:bodyPr anchor="ctr"/>
          <a:lstStyle/>
          <a:p>
            <a:endParaRPr lang="pt-BR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8737560" y="6356520"/>
            <a:ext cx="284436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AC36E3DE-7F42-4DA7-AACF-292610B5D69E}" type="slidenum">
              <a:rPr lang="pt-BR" sz="1200" b="0" strike="noStrike" spc="-1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‹nº›</a:t>
            </a:fld>
            <a:endParaRPr lang="pt-BR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87" r:id="rId13"/>
    <p:sldLayoutId id="2147483688" r:id="rId14"/>
    <p:sldLayoutId id="2147483689" r:id="rId15"/>
    <p:sldLayoutId id="2147483690" r:id="rId16"/>
    <p:sldLayoutId id="2147483692" r:id="rId17"/>
    <p:sldLayoutId id="2147483693" r:id="rId18"/>
    <p:sldLayoutId id="2147483694" r:id="rId19"/>
    <p:sldLayoutId id="2147483695" r:id="rId20"/>
    <p:sldLayoutId id="2147483696" r:id="rId21"/>
    <p:sldLayoutId id="2147483697" r:id="rId22"/>
    <p:sldLayoutId id="2147483698" r:id="rId23"/>
    <p:sldLayoutId id="2147483699" r:id="rId24"/>
    <p:sldLayoutId id="2147483700" r:id="rId2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pt-BR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Clique para editar o título mestre</a:t>
            </a:r>
            <a:endParaRPr lang="pt-BR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/>
          <a:lstStyle/>
          <a:p>
            <a:pPr marL="228600" indent="-22824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Clique para editar o texto mestre</a:t>
            </a:r>
          </a:p>
          <a:p>
            <a:pPr marL="685800" lvl="1" indent="-228240">
              <a:lnSpc>
                <a:spcPct val="10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Segundo nível</a:t>
            </a:r>
            <a:endParaRPr lang="pt-BR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1143000" lvl="2" indent="-228240">
              <a:lnSpc>
                <a:spcPct val="10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Terceiro nível</a:t>
            </a:r>
            <a:endParaRPr lang="pt-BR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1600200" lvl="3" indent="-228240">
              <a:lnSpc>
                <a:spcPct val="10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Quarto nível</a:t>
            </a:r>
            <a:endParaRPr lang="pt-BR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2057400" lvl="4" indent="-228240">
              <a:lnSpc>
                <a:spcPct val="10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Quinto nível</a:t>
            </a:r>
            <a:endParaRPr lang="pt-BR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fld id="{C9A1BF47-3D3F-49D9-94B7-14DD0289C622}" type="datetime">
              <a:rPr lang="pt-BR" sz="1200" b="0" strike="noStrike" spc="-1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06/04/2022</a:t>
            </a:fld>
            <a:endParaRPr lang="pt-BR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/>
          <a:lstStyle/>
          <a:p>
            <a:endParaRPr lang="pt-BR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4" name="PlaceHolder 5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C2A3C6B3-71A6-41D0-852D-EA1C688A8DE4}" type="slidenum">
              <a:rPr lang="pt-BR" sz="1200" b="0" strike="noStrike" spc="-1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‹nº›</a:t>
            </a:fld>
            <a:endParaRPr lang="pt-BR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TextShape 1"/>
          <p:cNvSpPr txBox="1"/>
          <p:nvPr/>
        </p:nvSpPr>
        <p:spPr>
          <a:xfrm>
            <a:off x="914400" y="3960469"/>
            <a:ext cx="10362960" cy="14695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pt-BR" sz="5400" b="1" spc="-1" dirty="0">
                <a:solidFill>
                  <a:srgbClr val="14406B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Parcelamento Especial </a:t>
            </a:r>
          </a:p>
          <a:p>
            <a:pPr algn="ctr">
              <a:lnSpc>
                <a:spcPct val="100000"/>
              </a:lnSpc>
            </a:pPr>
            <a:r>
              <a:rPr lang="pt-BR" sz="3600" b="1" spc="-1" dirty="0">
                <a:solidFill>
                  <a:srgbClr val="14406B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EC nº 113, de 2021</a:t>
            </a:r>
            <a:endParaRPr lang="pt-BR" sz="36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CustomShape 2"/>
          <p:cNvSpPr/>
          <p:nvPr/>
        </p:nvSpPr>
        <p:spPr>
          <a:xfrm>
            <a:off x="0" y="6453360"/>
            <a:ext cx="1219176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t-BR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BH/MG</a:t>
            </a:r>
            <a:r>
              <a:rPr lang="pt-BR" sz="1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, 07 </a:t>
            </a:r>
            <a:r>
              <a:rPr lang="pt-BR" sz="18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de abril de 2022</a:t>
            </a:r>
            <a:endParaRPr lang="pt-BR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91" b="38555"/>
          <a:stretch/>
        </p:blipFill>
        <p:spPr>
          <a:xfrm>
            <a:off x="3683641" y="5775334"/>
            <a:ext cx="4597209" cy="678026"/>
          </a:xfrm>
          <a:prstGeom prst="rect">
            <a:avLst/>
          </a:prstGeom>
        </p:spPr>
      </p:pic>
      <p:pic>
        <p:nvPicPr>
          <p:cNvPr id="3074" name="Picture 2" descr="Parcelamento tributário do Funrural e do imposto sobre a propriedade rural  | Farelos Jurídico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6356" y="1518792"/>
            <a:ext cx="3499048" cy="1929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878C4F-06BA-451E-AAD5-FAD479801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958" y="479432"/>
            <a:ext cx="5660691" cy="630911"/>
          </a:xfrm>
          <a:solidFill>
            <a:srgbClr val="002060"/>
          </a:solidFill>
        </p:spPr>
        <p:txBody>
          <a:bodyPr/>
          <a:lstStyle/>
          <a:p>
            <a:r>
              <a:rPr lang="pt-BR" dirty="0">
                <a:solidFill>
                  <a:schemeClr val="bg1"/>
                </a:solidFill>
              </a:rPr>
              <a:t>Parcelamento especial</a:t>
            </a:r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A3F8BC42-98D4-4533-89D5-DF0E86B642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94576061"/>
              </p:ext>
            </p:extLst>
          </p:nvPr>
        </p:nvGraphicFramePr>
        <p:xfrm>
          <a:off x="609480" y="1007707"/>
          <a:ext cx="10972439" cy="58502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862716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A3F8BC42-98D4-4533-89D5-DF0E86B642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87401631"/>
              </p:ext>
            </p:extLst>
          </p:nvPr>
        </p:nvGraphicFramePr>
        <p:xfrm>
          <a:off x="609780" y="503852"/>
          <a:ext cx="10972439" cy="63541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498435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A3F8BC42-98D4-4533-89D5-DF0E86B642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41040338"/>
              </p:ext>
            </p:extLst>
          </p:nvPr>
        </p:nvGraphicFramePr>
        <p:xfrm>
          <a:off x="609480" y="503853"/>
          <a:ext cx="10972439" cy="63541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773946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A3F8BC42-98D4-4533-89D5-DF0E86B642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54550783"/>
              </p:ext>
            </p:extLst>
          </p:nvPr>
        </p:nvGraphicFramePr>
        <p:xfrm>
          <a:off x="609480" y="503853"/>
          <a:ext cx="10972439" cy="63541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14894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A3F8BC42-98D4-4533-89D5-DF0E86B642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86722952"/>
              </p:ext>
            </p:extLst>
          </p:nvPr>
        </p:nvGraphicFramePr>
        <p:xfrm>
          <a:off x="609480" y="503853"/>
          <a:ext cx="10972439" cy="63541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447946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A3F8BC42-98D4-4533-89D5-DF0E86B642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60442495"/>
              </p:ext>
            </p:extLst>
          </p:nvPr>
        </p:nvGraphicFramePr>
        <p:xfrm>
          <a:off x="522514" y="503853"/>
          <a:ext cx="11059405" cy="63541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040030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BED344E4-7881-4245-B2C7-1DCAEFEFE4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78" y="0"/>
            <a:ext cx="5230530" cy="6858000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6CE2A62B-C97C-403E-8764-3AFB213991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6628" y="886408"/>
            <a:ext cx="4832159" cy="5299788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F5A41155-9D50-4D4B-8216-C216AEDE0F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897273">
            <a:off x="4370322" y="3504324"/>
            <a:ext cx="5895975" cy="130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5996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F1DD71-66E1-487A-96CE-AFA4399049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8878" y="171450"/>
            <a:ext cx="6667500" cy="668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0108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37AB614-CC77-49B3-AED6-CDBC0E621F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118" y="0"/>
            <a:ext cx="102177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2592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59D7AF1D-BE29-441D-BF2D-9C986C6137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86" y="165324"/>
            <a:ext cx="12192000" cy="4328438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4D2C02C6-4E39-4988-BC8E-F4F6814C23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286" y="3858665"/>
            <a:ext cx="12192000" cy="2834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86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364819" y="1576979"/>
            <a:ext cx="2027325" cy="107721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sz="1600" b="1" dirty="0">
                <a:latin typeface="Calibri" panose="020F0502020204030204" pitchFamily="34" charset="0"/>
                <a:cs typeface="Calibri" panose="020F0502020204030204" pitchFamily="34" charset="0"/>
              </a:rPr>
              <a:t>Solicitação do ente federativo </a:t>
            </a:r>
            <a:r>
              <a:rPr lang="pt-BR" sz="1600" dirty="0">
                <a:latin typeface="Calibri" panose="020F0502020204030204" pitchFamily="34" charset="0"/>
                <a:cs typeface="Calibri" panose="020F0502020204030204" pitchFamily="34" charset="0"/>
              </a:rPr>
              <a:t>de ateste de conformidade com a EC nº 113, de 2021.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2885122" y="1563085"/>
            <a:ext cx="2347659" cy="132343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sz="1600" b="1" dirty="0">
                <a:latin typeface="Calibri" panose="020F0502020204030204" pitchFamily="34" charset="0"/>
                <a:cs typeface="Calibri" panose="020F0502020204030204" pitchFamily="34" charset="0"/>
              </a:rPr>
              <a:t>Análise pela CGNAL </a:t>
            </a:r>
            <a:r>
              <a:rPr lang="pt-BR" sz="1600" dirty="0">
                <a:latin typeface="Calibri" panose="020F0502020204030204" pitchFamily="34" charset="0"/>
                <a:cs typeface="Calibri" panose="020F0502020204030204" pitchFamily="34" charset="0"/>
              </a:rPr>
              <a:t>se o</a:t>
            </a:r>
            <a:r>
              <a:rPr lang="pt-BR" sz="1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1600" dirty="0">
                <a:latin typeface="Calibri" panose="020F0502020204030204" pitchFamily="34" charset="0"/>
                <a:cs typeface="Calibri" panose="020F0502020204030204" pitchFamily="34" charset="0"/>
              </a:rPr>
              <a:t>Plano de Benefícios tem regras assemelhadas à da União e  adequação do rol de benefícios.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8226049" y="1919432"/>
            <a:ext cx="3542287" cy="206210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sz="1600" b="1" dirty="0">
                <a:latin typeface="Calibri" panose="020F0502020204030204" pitchFamily="34" charset="0"/>
                <a:cs typeface="Calibri" panose="020F0502020204030204" pitchFamily="34" charset="0"/>
              </a:rPr>
              <a:t>Despacho atestando a conformidade do plano de benefícios e da adequação do rol, enviando: </a:t>
            </a:r>
          </a:p>
          <a:p>
            <a:pPr algn="just"/>
            <a:r>
              <a:rPr lang="pt-BR" sz="1600" b="1" dirty="0">
                <a:latin typeface="Calibri" panose="020F0502020204030204" pitchFamily="34" charset="0"/>
                <a:cs typeface="Calibri" panose="020F0502020204030204" pitchFamily="34" charset="0"/>
              </a:rPr>
              <a:t>1 - à CGACI </a:t>
            </a:r>
            <a:r>
              <a:rPr lang="pt-BR" sz="1600" dirty="0">
                <a:latin typeface="Calibri" panose="020F0502020204030204" pitchFamily="34" charset="0"/>
                <a:cs typeface="Calibri" panose="020F0502020204030204" pitchFamily="34" charset="0"/>
              </a:rPr>
              <a:t>para verificação se o plano de benefícios contribui para o EFA e se alíquotas foram adequadas; e </a:t>
            </a:r>
          </a:p>
          <a:p>
            <a:pPr algn="just"/>
            <a:r>
              <a:rPr lang="pt-BR" sz="1600" b="1" dirty="0">
                <a:latin typeface="Calibri" panose="020F0502020204030204" pitchFamily="34" charset="0"/>
                <a:cs typeface="Calibri" panose="020F0502020204030204" pitchFamily="34" charset="0"/>
              </a:rPr>
              <a:t>2 - à SURPC </a:t>
            </a:r>
            <a:r>
              <a:rPr lang="pt-BR" sz="1600" dirty="0">
                <a:latin typeface="Calibri" panose="020F0502020204030204" pitchFamily="34" charset="0"/>
                <a:cs typeface="Calibri" panose="020F0502020204030204" pitchFamily="34" charset="0"/>
              </a:rPr>
              <a:t>para informar se houve a instituição do RPC</a:t>
            </a:r>
          </a:p>
        </p:txBody>
      </p:sp>
      <p:sp>
        <p:nvSpPr>
          <p:cNvPr id="7" name="Seta para a direita 6"/>
          <p:cNvSpPr/>
          <p:nvPr/>
        </p:nvSpPr>
        <p:spPr>
          <a:xfrm>
            <a:off x="2486686" y="1958569"/>
            <a:ext cx="318052" cy="28624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Seta para a direita 7"/>
          <p:cNvSpPr/>
          <p:nvPr/>
        </p:nvSpPr>
        <p:spPr>
          <a:xfrm rot="19973399">
            <a:off x="5320380" y="1589141"/>
            <a:ext cx="300793" cy="2287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Seta para a direita 8"/>
          <p:cNvSpPr/>
          <p:nvPr/>
        </p:nvSpPr>
        <p:spPr>
          <a:xfrm rot="2006176" flipV="1">
            <a:off x="5338254" y="2542261"/>
            <a:ext cx="357768" cy="3015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5626942" y="1231896"/>
            <a:ext cx="2363840" cy="83099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>
                <a:latin typeface="Calibri" panose="020F0502020204030204" pitchFamily="34" charset="0"/>
                <a:cs typeface="Calibri" panose="020F0502020204030204" pitchFamily="34" charset="0"/>
              </a:rPr>
              <a:t>Regras não assemelhadas ou não adequação do rol de benefícios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5825724" y="2448846"/>
            <a:ext cx="2006032" cy="83099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>
                <a:latin typeface="Calibri" panose="020F0502020204030204" pitchFamily="34" charset="0"/>
                <a:cs typeface="Calibri" panose="020F0502020204030204" pitchFamily="34" charset="0"/>
              </a:rPr>
              <a:t>Regras assemelhadas e adequação do rol de benefícios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8479981" y="1124625"/>
            <a:ext cx="3288355" cy="5847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lvl="0"/>
            <a:r>
              <a:rPr lang="pt-BR" sz="1600" b="1" dirty="0"/>
              <a:t>Ente é comunicado do indeferimento pelo </a:t>
            </a:r>
            <a:r>
              <a:rPr lang="pt-BR" sz="1600" b="1" dirty="0" err="1"/>
              <a:t>Gescon</a:t>
            </a:r>
            <a:endParaRPr lang="pt-BR" sz="1600" dirty="0"/>
          </a:p>
        </p:txBody>
      </p:sp>
      <p:sp>
        <p:nvSpPr>
          <p:cNvPr id="14" name="Seta para a direita 13"/>
          <p:cNvSpPr/>
          <p:nvPr/>
        </p:nvSpPr>
        <p:spPr>
          <a:xfrm>
            <a:off x="7831756" y="2757562"/>
            <a:ext cx="318052" cy="28624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CaixaDeTexto 22"/>
          <p:cNvSpPr txBox="1"/>
          <p:nvPr/>
        </p:nvSpPr>
        <p:spPr>
          <a:xfrm rot="16200000">
            <a:off x="-236251" y="1914761"/>
            <a:ext cx="8418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CGNAL</a:t>
            </a:r>
          </a:p>
        </p:txBody>
      </p:sp>
      <p:sp>
        <p:nvSpPr>
          <p:cNvPr id="28" name="CaixaDeTexto 27"/>
          <p:cNvSpPr txBox="1"/>
          <p:nvPr/>
        </p:nvSpPr>
        <p:spPr>
          <a:xfrm>
            <a:off x="64566" y="525167"/>
            <a:ext cx="95520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Processo de “ateste” que o Ente atende a EC nº 113, de 2021 para fins de parcelamento especial</a:t>
            </a:r>
          </a:p>
        </p:txBody>
      </p:sp>
      <p:sp>
        <p:nvSpPr>
          <p:cNvPr id="42" name="Seta para a direita 41"/>
          <p:cNvSpPr/>
          <p:nvPr/>
        </p:nvSpPr>
        <p:spPr>
          <a:xfrm rot="19973399">
            <a:off x="8084984" y="1445519"/>
            <a:ext cx="300793" cy="2287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6134CF4F-3AB5-4CD5-8FFE-A08337FC164D}"/>
              </a:ext>
            </a:extLst>
          </p:cNvPr>
          <p:cNvSpPr txBox="1"/>
          <p:nvPr/>
        </p:nvSpPr>
        <p:spPr>
          <a:xfrm>
            <a:off x="6186089" y="4307199"/>
            <a:ext cx="2363840" cy="83099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>
                <a:latin typeface="Calibri" panose="020F0502020204030204" pitchFamily="34" charset="0"/>
                <a:cs typeface="Calibri" panose="020F0502020204030204" pitchFamily="34" charset="0"/>
              </a:rPr>
              <a:t>Se OK SRPPS emite Declaração, envia ao ente  e divulga no site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230CBFF9-2AFE-4102-AFC4-1DDF17E63993}"/>
              </a:ext>
            </a:extLst>
          </p:cNvPr>
          <p:cNvSpPr txBox="1"/>
          <p:nvPr/>
        </p:nvSpPr>
        <p:spPr>
          <a:xfrm>
            <a:off x="9982190" y="4252415"/>
            <a:ext cx="2002981" cy="107721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>
                <a:latin typeface="Calibri" panose="020F0502020204030204" pitchFamily="34" charset="0"/>
                <a:cs typeface="Calibri" panose="020F0502020204030204" pitchFamily="34" charset="0"/>
              </a:rPr>
              <a:t>Se não OK, SRPPS comunica o ente e coloca o status do requerimento no site</a:t>
            </a:r>
          </a:p>
        </p:txBody>
      </p:sp>
      <p:sp>
        <p:nvSpPr>
          <p:cNvPr id="3" name="Seta: da Esquerda para a Direita e para Cima 2">
            <a:extLst>
              <a:ext uri="{FF2B5EF4-FFF2-40B4-BE49-F238E27FC236}">
                <a16:creationId xmlns:a16="http://schemas.microsoft.com/office/drawing/2014/main" id="{D5F3ADE7-DE5B-4577-8270-0756358F9025}"/>
              </a:ext>
            </a:extLst>
          </p:cNvPr>
          <p:cNvSpPr/>
          <p:nvPr/>
        </p:nvSpPr>
        <p:spPr>
          <a:xfrm>
            <a:off x="8686800" y="3981535"/>
            <a:ext cx="1143000" cy="721094"/>
          </a:xfrm>
          <a:prstGeom prst="leftRigh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626AF3FC-6CE5-4FD9-86B8-9137559685B0}"/>
              </a:ext>
            </a:extLst>
          </p:cNvPr>
          <p:cNvSpPr txBox="1"/>
          <p:nvPr/>
        </p:nvSpPr>
        <p:spPr>
          <a:xfrm>
            <a:off x="2937131" y="3323137"/>
            <a:ext cx="2347659" cy="83099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sz="1600" b="1" dirty="0">
                <a:latin typeface="Calibri" panose="020F0502020204030204" pitchFamily="34" charset="0"/>
                <a:cs typeface="Calibri" panose="020F0502020204030204" pitchFamily="34" charset="0"/>
              </a:rPr>
              <a:t>Ente deve cadastrar o parcelamento no </a:t>
            </a:r>
            <a:r>
              <a:rPr lang="pt-BR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Cadprev</a:t>
            </a:r>
            <a:endParaRPr lang="pt-B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Seta para a direita 8">
            <a:extLst>
              <a:ext uri="{FF2B5EF4-FFF2-40B4-BE49-F238E27FC236}">
                <a16:creationId xmlns:a16="http://schemas.microsoft.com/office/drawing/2014/main" id="{69EC598D-1E3B-4566-A0F0-578712502D23}"/>
              </a:ext>
            </a:extLst>
          </p:cNvPr>
          <p:cNvSpPr/>
          <p:nvPr/>
        </p:nvSpPr>
        <p:spPr>
          <a:xfrm rot="2006176" flipV="1">
            <a:off x="2255536" y="3034114"/>
            <a:ext cx="666315" cy="2957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3633C3EA-D1A5-4ECC-A247-BE0923A0C033}"/>
              </a:ext>
            </a:extLst>
          </p:cNvPr>
          <p:cNvSpPr txBox="1"/>
          <p:nvPr/>
        </p:nvSpPr>
        <p:spPr>
          <a:xfrm>
            <a:off x="2320528" y="4555986"/>
            <a:ext cx="368538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Enquanto não adequada a funcionalidade no CADPREV pode ser emitido CRP com fundamento no Par. Único do art. 3º da Portaria MPS nº 204, de 2008 aos entes que fizerem a solicitação da declaração de conformidade da EC 113 e envio da lei autorizando parcelamento especial e comprovarem atendimento aos requisitos.</a:t>
            </a:r>
          </a:p>
        </p:txBody>
      </p:sp>
    </p:spTree>
    <p:extLst>
      <p:ext uri="{BB962C8B-B14F-4D97-AF65-F5344CB8AC3E}">
        <p14:creationId xmlns:p14="http://schemas.microsoft.com/office/powerpoint/2010/main" val="880827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0" y="416407"/>
            <a:ext cx="77366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que são regras assemelhadas às dos Servidores Federais?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396354" y="1034019"/>
            <a:ext cx="11480799" cy="6232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100" dirty="0">
                <a:latin typeface="Calibri" panose="020F0502020204030204" pitchFamily="34" charset="0"/>
                <a:cs typeface="Calibri" panose="020F0502020204030204" pitchFamily="34" charset="0"/>
              </a:rPr>
              <a:t>1 - Ter </a:t>
            </a:r>
            <a:r>
              <a:rPr lang="pt-BR" sz="2100" b="1" u="sng" dirty="0">
                <a:latin typeface="Calibri" panose="020F0502020204030204" pitchFamily="34" charset="0"/>
                <a:cs typeface="Calibri" panose="020F0502020204030204" pitchFamily="34" charset="0"/>
              </a:rPr>
              <a:t>lei orgânica </a:t>
            </a:r>
            <a:r>
              <a:rPr lang="pt-BR" sz="2100" dirty="0">
                <a:latin typeface="Calibri" panose="020F0502020204030204" pitchFamily="34" charset="0"/>
                <a:cs typeface="Calibri" panose="020F0502020204030204" pitchFamily="34" charset="0"/>
              </a:rPr>
              <a:t>com a definição de idade mínima para aposentadoria; </a:t>
            </a:r>
          </a:p>
          <a:p>
            <a:pPr algn="just"/>
            <a:endParaRPr lang="pt-BR" sz="2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pt-BR" sz="2100" dirty="0">
                <a:latin typeface="Calibri" panose="020F0502020204030204" pitchFamily="34" charset="0"/>
                <a:cs typeface="Calibri" panose="020F0502020204030204" pitchFamily="34" charset="0"/>
              </a:rPr>
              <a:t>2 - Ter em </a:t>
            </a:r>
            <a:r>
              <a:rPr lang="pt-BR" sz="2100" b="1" u="sng" dirty="0">
                <a:latin typeface="Calibri" panose="020F0502020204030204" pitchFamily="34" charset="0"/>
                <a:cs typeface="Calibri" panose="020F0502020204030204" pitchFamily="34" charset="0"/>
              </a:rPr>
              <a:t>lei complementar </a:t>
            </a:r>
            <a:r>
              <a:rPr lang="pt-BR" sz="2100" dirty="0">
                <a:latin typeface="Calibri" panose="020F0502020204030204" pitchFamily="34" charset="0"/>
                <a:cs typeface="Calibri" panose="020F0502020204030204" pitchFamily="34" charset="0"/>
              </a:rPr>
              <a:t>os seguintes parâmetros da EC nº 103, de 2019: </a:t>
            </a:r>
          </a:p>
          <a:p>
            <a:pPr algn="just"/>
            <a:r>
              <a:rPr lang="pt-BR" sz="2100" dirty="0">
                <a:latin typeface="Calibri" panose="020F0502020204030204" pitchFamily="34" charset="0"/>
                <a:cs typeface="Calibri" panose="020F0502020204030204" pitchFamily="34" charset="0"/>
              </a:rPr>
              <a:t>2.1 - Tempo de contribuição e demais requisitos para aposentadoria;</a:t>
            </a:r>
          </a:p>
          <a:p>
            <a:pPr algn="just"/>
            <a:r>
              <a:rPr lang="pt-BR" sz="2100" dirty="0">
                <a:latin typeface="Calibri" panose="020F0502020204030204" pitchFamily="34" charset="0"/>
                <a:cs typeface="Calibri" panose="020F0502020204030204" pitchFamily="34" charset="0"/>
              </a:rPr>
              <a:t>2.2 - Tempo mínimo das funções de magistério na educação infantil e no ensino fundamental e médio para aposentadoria especial do professor;</a:t>
            </a:r>
          </a:p>
          <a:p>
            <a:pPr algn="just"/>
            <a:r>
              <a:rPr lang="pt-BR" sz="2100" dirty="0">
                <a:latin typeface="Calibri" panose="020F0502020204030204" pitchFamily="34" charset="0"/>
                <a:cs typeface="Calibri" panose="020F0502020204030204" pitchFamily="34" charset="0"/>
              </a:rPr>
              <a:t>2.3 - Idade e tempo de contribuição diferenciado para aposentadoria especial dos servidores com deficiência; </a:t>
            </a:r>
          </a:p>
          <a:p>
            <a:pPr algn="just"/>
            <a:r>
              <a:rPr lang="pt-BR" sz="2100" dirty="0">
                <a:latin typeface="Calibri" panose="020F0502020204030204" pitchFamily="34" charset="0"/>
                <a:cs typeface="Calibri" panose="020F0502020204030204" pitchFamily="34" charset="0"/>
              </a:rPr>
              <a:t>2.4 - Idade e tempo de contribuição diferenciado para aposentadoria especial dos servidores  cujas atividades sejam exercidas com efetiva exposição a agentes químicos, físicos e biológicos prejudiciais à saúde, ou associação desses agentes; </a:t>
            </a:r>
          </a:p>
          <a:p>
            <a:pPr algn="just"/>
            <a:endParaRPr lang="pt-BR" sz="2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pt-BR" sz="2100" dirty="0">
                <a:latin typeface="Calibri" panose="020F0502020204030204" pitchFamily="34" charset="0"/>
                <a:cs typeface="Calibri" panose="020F0502020204030204" pitchFamily="34" charset="0"/>
              </a:rPr>
              <a:t>3 - Ter em </a:t>
            </a:r>
            <a:r>
              <a:rPr lang="pt-BR" sz="2100" b="1" u="sng" dirty="0">
                <a:latin typeface="Calibri" panose="020F0502020204030204" pitchFamily="34" charset="0"/>
                <a:cs typeface="Calibri" panose="020F0502020204030204" pitchFamily="34" charset="0"/>
              </a:rPr>
              <a:t>lei ordinária </a:t>
            </a:r>
            <a:r>
              <a:rPr lang="pt-BR" sz="2100" dirty="0">
                <a:latin typeface="Calibri" panose="020F0502020204030204" pitchFamily="34" charset="0"/>
                <a:cs typeface="Calibri" panose="020F0502020204030204" pitchFamily="34" charset="0"/>
              </a:rPr>
              <a:t>ou em lei complementar os seguintes parâmetros da EC nº 103, de 2019:</a:t>
            </a:r>
          </a:p>
          <a:p>
            <a:pPr algn="just"/>
            <a:r>
              <a:rPr lang="pt-BR" sz="2100" dirty="0">
                <a:latin typeface="Calibri" panose="020F0502020204030204" pitchFamily="34" charset="0"/>
                <a:cs typeface="Calibri" panose="020F0502020204030204" pitchFamily="34" charset="0"/>
              </a:rPr>
              <a:t>3.1 - Referendo integral das revogações do § 21 do art. 40, dos </a:t>
            </a:r>
            <a:r>
              <a:rPr lang="pt-BR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arts</a:t>
            </a:r>
            <a:r>
              <a:rPr lang="pt-BR" sz="2100" dirty="0">
                <a:latin typeface="Calibri" panose="020F0502020204030204" pitchFamily="34" charset="0"/>
                <a:cs typeface="Calibri" panose="020F0502020204030204" pitchFamily="34" charset="0"/>
              </a:rPr>
              <a:t>. 2º, 6º e 6º-A da EC nº 41, de 2003 e do art. 3º da EC nº 47, de 2005;</a:t>
            </a:r>
          </a:p>
          <a:p>
            <a:pPr algn="just"/>
            <a:r>
              <a:rPr lang="pt-BR" sz="2100" dirty="0">
                <a:latin typeface="Calibri" panose="020F0502020204030204" pitchFamily="34" charset="0"/>
                <a:cs typeface="Calibri" panose="020F0502020204030204" pitchFamily="34" charset="0"/>
              </a:rPr>
              <a:t>3.2 - Regra da aposentadoria por incapacidade permanente para o trabalho com sua reavaliação;</a:t>
            </a:r>
          </a:p>
          <a:p>
            <a:pPr algn="just"/>
            <a:r>
              <a:rPr lang="pt-BR" sz="2100" dirty="0">
                <a:latin typeface="Calibri" panose="020F0502020204030204" pitchFamily="34" charset="0"/>
                <a:cs typeface="Calibri" panose="020F0502020204030204" pitchFamily="34" charset="0"/>
              </a:rPr>
              <a:t>3.3 - Regra da forma de cálculo dos proventos de aposentadoria;</a:t>
            </a:r>
          </a:p>
          <a:p>
            <a:pPr algn="just"/>
            <a:r>
              <a:rPr lang="pt-BR" sz="2100" dirty="0">
                <a:latin typeface="Calibri" panose="020F0502020204030204" pitchFamily="34" charset="0"/>
                <a:cs typeface="Calibri" panose="020F0502020204030204" pitchFamily="34" charset="0"/>
              </a:rPr>
              <a:t>3.4 - Regras para concessão de pensão por morte. </a:t>
            </a:r>
          </a:p>
          <a:p>
            <a:pPr algn="just"/>
            <a:endParaRPr lang="pt-BR" sz="2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01990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335280" y="982176"/>
            <a:ext cx="1152144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B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4 - Ter limitado o rol de benefícios do RPPS às aposentadorias e pensões;</a:t>
            </a:r>
          </a:p>
          <a:p>
            <a:pPr algn="just"/>
            <a:endParaRPr lang="pt-B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5 - As regras do plano de benefícios contribuir efetivamente para o atingimento e a manutenção do equilíbrio financeiro e atuarial; </a:t>
            </a:r>
          </a:p>
          <a:p>
            <a:pPr algn="just"/>
            <a:endParaRPr lang="pt-B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6 - Ter adequado as alíquotas de contribuições devidas pelos servidores aos parâmetros da EC nº 103, de 2019; </a:t>
            </a:r>
          </a:p>
          <a:p>
            <a:pPr algn="just"/>
            <a:endParaRPr lang="pt-B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7 - Ter instituído o regime de previdência complementar;</a:t>
            </a:r>
          </a:p>
          <a:p>
            <a:pPr algn="just"/>
            <a:endParaRPr lang="pt-B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8 - Ter adequado o órgão ou entidade gestora do RPPS aos parâmetros do § 20 do art. 40 da CF. (regulada pela Portaria MTP nº 905, de 2021)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D4B6044-2FE3-405E-B3F3-69994736DF7C}"/>
              </a:ext>
            </a:extLst>
          </p:cNvPr>
          <p:cNvSpPr txBox="1"/>
          <p:nvPr/>
        </p:nvSpPr>
        <p:spPr>
          <a:xfrm>
            <a:off x="0" y="416407"/>
            <a:ext cx="77366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que são regras assemelhadas às dos Servidores Federais?</a:t>
            </a:r>
          </a:p>
        </p:txBody>
      </p:sp>
    </p:spTree>
    <p:extLst>
      <p:ext uri="{BB962C8B-B14F-4D97-AF65-F5344CB8AC3E}">
        <p14:creationId xmlns:p14="http://schemas.microsoft.com/office/powerpoint/2010/main" val="31321258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0" name="Imagem 4"/>
          <p:cNvPicPr/>
          <p:nvPr/>
        </p:nvPicPr>
        <p:blipFill>
          <a:blip r:embed="rId2"/>
          <a:stretch/>
        </p:blipFill>
        <p:spPr>
          <a:xfrm>
            <a:off x="-168840" y="696600"/>
            <a:ext cx="3791520" cy="1295640"/>
          </a:xfrm>
          <a:prstGeom prst="rect">
            <a:avLst/>
          </a:prstGeom>
          <a:ln>
            <a:noFill/>
          </a:ln>
        </p:spPr>
      </p:pic>
      <p:sp>
        <p:nvSpPr>
          <p:cNvPr id="321" name="CustomShape 1"/>
          <p:cNvSpPr/>
          <p:nvPr/>
        </p:nvSpPr>
        <p:spPr>
          <a:xfrm>
            <a:off x="9696240" y="44640"/>
            <a:ext cx="2376000" cy="935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322" name="Imagem 6"/>
          <p:cNvPicPr/>
          <p:nvPr/>
        </p:nvPicPr>
        <p:blipFill>
          <a:blip r:embed="rId3"/>
          <a:stretch/>
        </p:blipFill>
        <p:spPr>
          <a:xfrm>
            <a:off x="3215520" y="241200"/>
            <a:ext cx="9038880" cy="304560"/>
          </a:xfrm>
          <a:prstGeom prst="rect">
            <a:avLst/>
          </a:prstGeom>
          <a:ln>
            <a:noFill/>
          </a:ln>
        </p:spPr>
      </p:pic>
      <p:pic>
        <p:nvPicPr>
          <p:cNvPr id="323" name="Picture 2"/>
          <p:cNvPicPr/>
          <p:nvPr/>
        </p:nvPicPr>
        <p:blipFill>
          <a:blip r:embed="rId4"/>
          <a:stretch/>
        </p:blipFill>
        <p:spPr>
          <a:xfrm>
            <a:off x="3755880" y="2089440"/>
            <a:ext cx="4484160" cy="2285640"/>
          </a:xfrm>
          <a:prstGeom prst="rect">
            <a:avLst/>
          </a:prstGeom>
          <a:ln>
            <a:noFill/>
          </a:ln>
        </p:spPr>
      </p:pic>
      <p:sp>
        <p:nvSpPr>
          <p:cNvPr id="324" name="CustomShape 2"/>
          <p:cNvSpPr/>
          <p:nvPr/>
        </p:nvSpPr>
        <p:spPr>
          <a:xfrm>
            <a:off x="0" y="4603680"/>
            <a:ext cx="12191760" cy="761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113040" indent="-90360" algn="ctr">
              <a:lnSpc>
                <a:spcPct val="100000"/>
              </a:lnSpc>
            </a:pPr>
            <a:r>
              <a:rPr lang="pt-BR" sz="2400" b="1" strike="noStrike" spc="-1" dirty="0">
                <a:solidFill>
                  <a:srgbClr val="1F497D"/>
                </a:solidFill>
                <a:uFill>
                  <a:solidFill>
                    <a:srgbClr val="FFFFFF"/>
                  </a:solidFill>
                </a:uFill>
                <a:latin typeface="Gisha"/>
                <a:ea typeface="Times New Roman"/>
              </a:rPr>
              <a:t>Allex Albert Rodrigues</a:t>
            </a:r>
            <a:endParaRPr lang="pt-BR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13040" indent="-90360" algn="ctr">
              <a:lnSpc>
                <a:spcPct val="100000"/>
              </a:lnSpc>
            </a:pPr>
            <a:r>
              <a:rPr lang="pt-BR" sz="2000" b="0" strike="noStrike" spc="-1" dirty="0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Gisha"/>
                <a:ea typeface="Times New Roman"/>
              </a:rPr>
              <a:t> Subsecretário dos RPPS</a:t>
            </a:r>
            <a:endParaRPr lang="pt-BR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25" name="Imagem 12"/>
          <p:cNvPicPr/>
          <p:nvPr/>
        </p:nvPicPr>
        <p:blipFill>
          <a:blip r:embed="rId2"/>
          <a:stretch/>
        </p:blipFill>
        <p:spPr>
          <a:xfrm>
            <a:off x="7968240" y="694800"/>
            <a:ext cx="3791520" cy="1295640"/>
          </a:xfrm>
          <a:prstGeom prst="rect">
            <a:avLst/>
          </a:prstGeom>
          <a:ln>
            <a:noFill/>
          </a:ln>
        </p:spPr>
      </p:pic>
      <p:sp>
        <p:nvSpPr>
          <p:cNvPr id="326" name="CustomShape 3"/>
          <p:cNvSpPr/>
          <p:nvPr/>
        </p:nvSpPr>
        <p:spPr>
          <a:xfrm>
            <a:off x="911520" y="1626840"/>
            <a:ext cx="2304000" cy="433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327" name="Imagem 9"/>
          <p:cNvPicPr/>
          <p:nvPr/>
        </p:nvPicPr>
        <p:blipFill>
          <a:blip r:embed="rId5"/>
          <a:stretch/>
        </p:blipFill>
        <p:spPr>
          <a:xfrm>
            <a:off x="4089960" y="5931720"/>
            <a:ext cx="3816000" cy="729720"/>
          </a:xfrm>
          <a:prstGeom prst="rect">
            <a:avLst/>
          </a:prstGeom>
          <a:ln>
            <a:noFill/>
          </a:ln>
        </p:spPr>
      </p:pic>
      <p:pic>
        <p:nvPicPr>
          <p:cNvPr id="10" name="Picture 4" descr="Modelo da assinatura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8" t="76068" r="70302" b="1685"/>
          <a:stretch/>
        </p:blipFill>
        <p:spPr bwMode="auto">
          <a:xfrm>
            <a:off x="3856137" y="6184299"/>
            <a:ext cx="1829043" cy="477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2165</TotalTime>
  <Words>1383</Words>
  <Application>Microsoft Office PowerPoint</Application>
  <PresentationFormat>Widescreen</PresentationFormat>
  <Paragraphs>114</Paragraphs>
  <Slides>15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3</vt:i4>
      </vt:variant>
      <vt:variant>
        <vt:lpstr>Títulos de slides</vt:lpstr>
      </vt:variant>
      <vt:variant>
        <vt:i4>15</vt:i4>
      </vt:variant>
    </vt:vector>
  </HeadingPairs>
  <TitlesOfParts>
    <vt:vector size="25" baseType="lpstr">
      <vt:lpstr>Arial</vt:lpstr>
      <vt:lpstr>Calibri</vt:lpstr>
      <vt:lpstr>Calibri Light</vt:lpstr>
      <vt:lpstr>Gisha</vt:lpstr>
      <vt:lpstr>Symbol</vt:lpstr>
      <vt:lpstr>Times New Roman</vt:lpstr>
      <vt:lpstr>Wingdings</vt:lpstr>
      <vt:lpstr>Office Theme</vt:lpstr>
      <vt:lpstr>Office Theme</vt:lpstr>
      <vt:lpstr>Office Theme</vt:lpstr>
      <vt:lpstr>Apresentação do PowerPoint</vt:lpstr>
      <vt:lpstr>Parcelamento especial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Demografia</dc:title>
  <dc:subject/>
  <dc:creator>46163212134</dc:creator>
  <dc:description/>
  <cp:lastModifiedBy>Allex Albert Rodrigues - SPREV</cp:lastModifiedBy>
  <cp:revision>821</cp:revision>
  <cp:lastPrinted>2019-02-25T18:26:42Z</cp:lastPrinted>
  <dcterms:created xsi:type="dcterms:W3CDTF">2016-02-12T16:57:42Z</dcterms:created>
  <dcterms:modified xsi:type="dcterms:W3CDTF">2022-04-06T19:12:27Z</dcterms:modified>
  <dc:language>pt-BR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15.0000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1</vt:i4>
  </property>
  <property fmtid="{D5CDD505-2E9C-101B-9397-08002B2CF9AE}" pid="8" name="PresentationFormat">
    <vt:lpwstr>Widescreen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13</vt:i4>
  </property>
</Properties>
</file>