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sldIdLst>
    <p:sldId id="2561" r:id="rId5"/>
    <p:sldId id="2562" r:id="rId6"/>
    <p:sldId id="2571" r:id="rId7"/>
    <p:sldId id="2563" r:id="rId8"/>
    <p:sldId id="2578" r:id="rId9"/>
    <p:sldId id="2566" r:id="rId10"/>
    <p:sldId id="2580" r:id="rId11"/>
    <p:sldId id="2564" r:id="rId12"/>
    <p:sldId id="2567" r:id="rId13"/>
    <p:sldId id="2573" r:id="rId14"/>
    <p:sldId id="2569" r:id="rId15"/>
    <p:sldId id="2584" r:id="rId16"/>
    <p:sldId id="2568" r:id="rId17"/>
    <p:sldId id="2570" r:id="rId18"/>
    <p:sldId id="2574" r:id="rId19"/>
    <p:sldId id="2575" r:id="rId20"/>
    <p:sldId id="2583" r:id="rId21"/>
    <p:sldId id="2576" r:id="rId22"/>
    <p:sldId id="2572" r:id="rId23"/>
    <p:sldId id="2582" r:id="rId24"/>
    <p:sldId id="2577" r:id="rId25"/>
    <p:sldId id="2579" r:id="rId26"/>
    <p:sldId id="2581" r:id="rId27"/>
    <p:sldId id="2565" r:id="rId28"/>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mpactos da Extinção do RPPS – Perspectiva do Controle Externo" id="{B1AA3C3C-F653-429B-8819-1467368FE8DF}">
          <p14:sldIdLst>
            <p14:sldId id="2561"/>
          </p14:sldIdLst>
        </p14:section>
        <p14:section name="Abertura e Objetivos" id="{18472C91-252F-41B7-A62C-8F1A6E6E0BF5}">
          <p14:sldIdLst>
            <p14:sldId id="2562"/>
            <p14:sldId id="2571"/>
            <p14:sldId id="2563"/>
            <p14:sldId id="2578"/>
            <p14:sldId id="2566"/>
            <p14:sldId id="2580"/>
            <p14:sldId id="2564"/>
            <p14:sldId id="2567"/>
            <p14:sldId id="2573"/>
            <p14:sldId id="2569"/>
            <p14:sldId id="2584"/>
          </p14:sldIdLst>
        </p14:section>
        <p14:section name="Fundamentação Normativa" id="{7C1800DE-7D41-40C4-A856-C3E0CFA62F3D}">
          <p14:sldIdLst>
            <p14:sldId id="2568"/>
            <p14:sldId id="2570"/>
          </p14:sldIdLst>
        </p14:section>
        <p14:section name="Gestão de Recursos e Migração" id="{69CD2D03-2F89-45D9-85D8-7F09E7068B39}">
          <p14:sldIdLst/>
        </p14:section>
        <p14:section name="Impactos Atuariais e Fiscais" id="{D7E793EB-96B9-4B18-8B70-A3C7462180BF}">
          <p14:sldIdLst>
            <p14:sldId id="2574"/>
            <p14:sldId id="2575"/>
            <p14:sldId id="2583"/>
            <p14:sldId id="2576"/>
            <p14:sldId id="2572"/>
          </p14:sldIdLst>
        </p14:section>
        <p14:section name="Síntese e Orientações Finais" id="{23E5244F-020E-4F28-B557-1DFC45BBAD4D}">
          <p14:sldIdLst>
            <p14:sldId id="2582"/>
            <p14:sldId id="2577"/>
            <p14:sldId id="2579"/>
            <p14:sldId id="2581"/>
            <p14:sldId id="256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4A42"/>
    <a:srgbClr val="3E473E"/>
    <a:srgbClr val="E1E2D0"/>
    <a:srgbClr val="C1D7C0"/>
    <a:srgbClr val="2A3B43"/>
    <a:srgbClr val="142242"/>
    <a:srgbClr val="3B4546"/>
    <a:srgbClr val="F1DFD8"/>
    <a:srgbClr val="E2E6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A4A4B5-D9B0-42BD-A82E-2834EC5BD47D}" v="3028" dt="2026-05-13T19:05:58.9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874"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IANO MURILO MELO" userId="cfded6aa-421e-4453-b1f6-e9402ffbe16c" providerId="ADAL" clId="{930956BB-C74B-41A0-9BEA-090C0755E64A}"/>
    <pc:docChg chg="undo custSel addSld delSld modSld sldOrd modSection modNotesMaster">
      <pc:chgData name="FABIANO MURILO MELO" userId="cfded6aa-421e-4453-b1f6-e9402ffbe16c" providerId="ADAL" clId="{930956BB-C74B-41A0-9BEA-090C0755E64A}" dt="2026-05-13T19:12:33.890" v="4417" actId="1076"/>
      <pc:docMkLst>
        <pc:docMk/>
      </pc:docMkLst>
      <pc:sldChg chg="addSp delSp modSp mod setBg addAnim delAnim modAnim">
        <pc:chgData name="FABIANO MURILO MELO" userId="cfded6aa-421e-4453-b1f6-e9402ffbe16c" providerId="ADAL" clId="{930956BB-C74B-41A0-9BEA-090C0755E64A}" dt="2026-05-13T13:58:29.865" v="2550" actId="20577"/>
        <pc:sldMkLst>
          <pc:docMk/>
          <pc:sldMk cId="3103214918" sldId="2561"/>
        </pc:sldMkLst>
        <pc:spChg chg="add del mod">
          <ac:chgData name="FABIANO MURILO MELO" userId="cfded6aa-421e-4453-b1f6-e9402ffbe16c" providerId="ADAL" clId="{930956BB-C74B-41A0-9BEA-090C0755E64A}" dt="2026-05-13T13:58:19.157" v="2549" actId="255"/>
          <ac:spMkLst>
            <pc:docMk/>
            <pc:sldMk cId="3103214918" sldId="2561"/>
            <ac:spMk id="2" creationId="{3E868339-7DB9-6658-0FF9-302ECB4F6376}"/>
          </ac:spMkLst>
        </pc:spChg>
        <pc:spChg chg="del mod">
          <ac:chgData name="FABIANO MURILO MELO" userId="cfded6aa-421e-4453-b1f6-e9402ffbe16c" providerId="ADAL" clId="{930956BB-C74B-41A0-9BEA-090C0755E64A}" dt="2026-05-12T18:58:33.593" v="2392" actId="21"/>
          <ac:spMkLst>
            <pc:docMk/>
            <pc:sldMk cId="3103214918" sldId="2561"/>
            <ac:spMk id="3" creationId="{B978773E-73C8-4187-8F57-5123FF86BDCB}"/>
          </ac:spMkLst>
        </pc:spChg>
        <pc:spChg chg="add del mod">
          <ac:chgData name="FABIANO MURILO MELO" userId="cfded6aa-421e-4453-b1f6-e9402ffbe16c" providerId="ADAL" clId="{930956BB-C74B-41A0-9BEA-090C0755E64A}" dt="2026-05-12T19:06:38.341" v="2453" actId="207"/>
          <ac:spMkLst>
            <pc:docMk/>
            <pc:sldMk cId="3103214918" sldId="2561"/>
            <ac:spMk id="5" creationId="{B978773E-73C8-4187-8F57-5123FF86BDCB}"/>
          </ac:spMkLst>
        </pc:spChg>
        <pc:spChg chg="add del mod">
          <ac:chgData name="FABIANO MURILO MELO" userId="cfded6aa-421e-4453-b1f6-e9402ffbe16c" providerId="ADAL" clId="{930956BB-C74B-41A0-9BEA-090C0755E64A}" dt="2026-05-12T19:05:33.115" v="2444" actId="478"/>
          <ac:spMkLst>
            <pc:docMk/>
            <pc:sldMk cId="3103214918" sldId="2561"/>
            <ac:spMk id="8" creationId="{0387FE7F-FBC1-4C96-6B3D-06A0284BB708}"/>
          </ac:spMkLst>
        </pc:spChg>
        <pc:spChg chg="add mod">
          <ac:chgData name="FABIANO MURILO MELO" userId="cfded6aa-421e-4453-b1f6-e9402ffbe16c" providerId="ADAL" clId="{930956BB-C74B-41A0-9BEA-090C0755E64A}" dt="2026-05-13T13:58:29.865" v="2550" actId="20577"/>
          <ac:spMkLst>
            <pc:docMk/>
            <pc:sldMk cId="3103214918" sldId="2561"/>
            <ac:spMk id="9" creationId="{B978773E-73C8-4187-8F57-5123FF86BDCB}"/>
          </ac:spMkLst>
        </pc:spChg>
        <pc:spChg chg="add del mod">
          <ac:chgData name="FABIANO MURILO MELO" userId="cfded6aa-421e-4453-b1f6-e9402ffbe16c" providerId="ADAL" clId="{930956BB-C74B-41A0-9BEA-090C0755E64A}" dt="2026-05-12T19:04:38.358" v="2431" actId="21"/>
          <ac:spMkLst>
            <pc:docMk/>
            <pc:sldMk cId="3103214918" sldId="2561"/>
            <ac:spMk id="11" creationId="{1DC2A15D-7C49-E7CE-1548-A28385C5BE88}"/>
          </ac:spMkLst>
        </pc:spChg>
        <pc:spChg chg="add mod">
          <ac:chgData name="FABIANO MURILO MELO" userId="cfded6aa-421e-4453-b1f6-e9402ffbe16c" providerId="ADAL" clId="{930956BB-C74B-41A0-9BEA-090C0755E64A}" dt="2026-05-12T19:04:37.959" v="2430"/>
          <ac:spMkLst>
            <pc:docMk/>
            <pc:sldMk cId="3103214918" sldId="2561"/>
            <ac:spMk id="12" creationId="{3E868339-7DB9-6658-0FF9-302ECB4F6376}"/>
          </ac:spMkLst>
        </pc:spChg>
        <pc:spChg chg="add mod">
          <ac:chgData name="FABIANO MURILO MELO" userId="cfded6aa-421e-4453-b1f6-e9402ffbe16c" providerId="ADAL" clId="{930956BB-C74B-41A0-9BEA-090C0755E64A}" dt="2026-05-12T19:04:34.308" v="2422" actId="1076"/>
          <ac:spMkLst>
            <pc:docMk/>
            <pc:sldMk cId="3103214918" sldId="2561"/>
            <ac:spMk id="13" creationId="{B978773E-73C8-4187-8F57-5123FF86BDCB}"/>
          </ac:spMkLst>
        </pc:spChg>
        <pc:picChg chg="del">
          <ac:chgData name="FABIANO MURILO MELO" userId="cfded6aa-421e-4453-b1f6-e9402ffbe16c" providerId="ADAL" clId="{930956BB-C74B-41A0-9BEA-090C0755E64A}" dt="2026-05-12T18:57:35.536" v="2383" actId="478"/>
          <ac:picMkLst>
            <pc:docMk/>
            <pc:sldMk cId="3103214918" sldId="2561"/>
            <ac:picMk id="4" creationId="{35E8601F-5204-4D4D-8E42-EFAD289D7E52}"/>
          </ac:picMkLst>
        </pc:picChg>
        <pc:picChg chg="add mod">
          <ac:chgData name="FABIANO MURILO MELO" userId="cfded6aa-421e-4453-b1f6-e9402ffbe16c" providerId="ADAL" clId="{930956BB-C74B-41A0-9BEA-090C0755E64A}" dt="2026-05-12T19:05:35.851" v="2445" actId="1076"/>
          <ac:picMkLst>
            <pc:docMk/>
            <pc:sldMk cId="3103214918" sldId="2561"/>
            <ac:picMk id="6" creationId="{4EC9E740-36CE-09D6-AB19-70507F6E848B}"/>
          </ac:picMkLst>
        </pc:picChg>
      </pc:sldChg>
      <pc:sldChg chg="addSp delSp modSp mod">
        <pc:chgData name="FABIANO MURILO MELO" userId="cfded6aa-421e-4453-b1f6-e9402ffbe16c" providerId="ADAL" clId="{930956BB-C74B-41A0-9BEA-090C0755E64A}" dt="2026-05-12T19:10:03.571" v="2501" actId="1076"/>
        <pc:sldMkLst>
          <pc:docMk/>
          <pc:sldMk cId="2641523348" sldId="2562"/>
        </pc:sldMkLst>
        <pc:spChg chg="mod">
          <ac:chgData name="FABIANO MURILO MELO" userId="cfded6aa-421e-4453-b1f6-e9402ffbe16c" providerId="ADAL" clId="{930956BB-C74B-41A0-9BEA-090C0755E64A}" dt="2026-05-12T19:09:59.364" v="2500" actId="1076"/>
          <ac:spMkLst>
            <pc:docMk/>
            <pc:sldMk cId="2641523348" sldId="2562"/>
            <ac:spMk id="2" creationId="{560D0E3F-356D-F9CE-4E18-B0D1FC7CDF38}"/>
          </ac:spMkLst>
        </pc:spChg>
        <pc:spChg chg="mod">
          <ac:chgData name="FABIANO MURILO MELO" userId="cfded6aa-421e-4453-b1f6-e9402ffbe16c" providerId="ADAL" clId="{930956BB-C74B-41A0-9BEA-090C0755E64A}" dt="2026-05-12T19:09:24.483" v="2487" actId="1076"/>
          <ac:spMkLst>
            <pc:docMk/>
            <pc:sldMk cId="2641523348" sldId="2562"/>
            <ac:spMk id="4" creationId="{00000000-0000-0000-0000-000000000000}"/>
          </ac:spMkLst>
        </pc:spChg>
        <pc:spChg chg="mod">
          <ac:chgData name="FABIANO MURILO MELO" userId="cfded6aa-421e-4453-b1f6-e9402ffbe16c" providerId="ADAL" clId="{930956BB-C74B-41A0-9BEA-090C0755E64A}" dt="2026-05-12T19:09:56.340" v="2499" actId="1076"/>
          <ac:spMkLst>
            <pc:docMk/>
            <pc:sldMk cId="2641523348" sldId="2562"/>
            <ac:spMk id="6" creationId="{00000000-0000-0000-0000-000000000000}"/>
          </ac:spMkLst>
        </pc:spChg>
        <pc:spChg chg="mod">
          <ac:chgData name="FABIANO MURILO MELO" userId="cfded6aa-421e-4453-b1f6-e9402ffbe16c" providerId="ADAL" clId="{930956BB-C74B-41A0-9BEA-090C0755E64A}" dt="2026-05-12T19:10:03.571" v="2501" actId="1076"/>
          <ac:spMkLst>
            <pc:docMk/>
            <pc:sldMk cId="2641523348" sldId="2562"/>
            <ac:spMk id="7" creationId="{00000000-0000-0000-0000-000000000000}"/>
          </ac:spMkLst>
        </pc:spChg>
        <pc:spChg chg="mod">
          <ac:chgData name="FABIANO MURILO MELO" userId="cfded6aa-421e-4453-b1f6-e9402ffbe16c" providerId="ADAL" clId="{930956BB-C74B-41A0-9BEA-090C0755E64A}" dt="2026-05-12T19:09:50.875" v="2497" actId="1076"/>
          <ac:spMkLst>
            <pc:docMk/>
            <pc:sldMk cId="2641523348" sldId="2562"/>
            <ac:spMk id="8" creationId="{00000000-0000-0000-0000-000000000000}"/>
          </ac:spMkLst>
        </pc:spChg>
        <pc:spChg chg="mod">
          <ac:chgData name="FABIANO MURILO MELO" userId="cfded6aa-421e-4453-b1f6-e9402ffbe16c" providerId="ADAL" clId="{930956BB-C74B-41A0-9BEA-090C0755E64A}" dt="2026-05-12T19:09:47.719" v="2496" actId="1076"/>
          <ac:spMkLst>
            <pc:docMk/>
            <pc:sldMk cId="2641523348" sldId="2562"/>
            <ac:spMk id="9" creationId="{00000000-0000-0000-0000-000000000000}"/>
          </ac:spMkLst>
        </pc:spChg>
        <pc:picChg chg="add mod">
          <ac:chgData name="FABIANO MURILO MELO" userId="cfded6aa-421e-4453-b1f6-e9402ffbe16c" providerId="ADAL" clId="{930956BB-C74B-41A0-9BEA-090C0755E64A}" dt="2026-05-12T19:08:08.020" v="2467" actId="1076"/>
          <ac:picMkLst>
            <pc:docMk/>
            <pc:sldMk cId="2641523348" sldId="2562"/>
            <ac:picMk id="3" creationId="{2025CB33-7D6C-D7B2-5966-7E65CF16BE23}"/>
          </ac:picMkLst>
        </pc:picChg>
        <pc:picChg chg="add mod">
          <ac:chgData name="FABIANO MURILO MELO" userId="cfded6aa-421e-4453-b1f6-e9402ffbe16c" providerId="ADAL" clId="{930956BB-C74B-41A0-9BEA-090C0755E64A}" dt="2026-05-12T19:08:24.356" v="2475" actId="1076"/>
          <ac:picMkLst>
            <pc:docMk/>
            <pc:sldMk cId="2641523348" sldId="2562"/>
            <ac:picMk id="5" creationId="{00000000-0000-0000-0000-000000000000}"/>
          </ac:picMkLst>
        </pc:picChg>
        <pc:picChg chg="mod">
          <ac:chgData name="FABIANO MURILO MELO" userId="cfded6aa-421e-4453-b1f6-e9402ffbe16c" providerId="ADAL" clId="{930956BB-C74B-41A0-9BEA-090C0755E64A}" dt="2026-05-12T19:09:03.404" v="2482" actId="1076"/>
          <ac:picMkLst>
            <pc:docMk/>
            <pc:sldMk cId="2641523348" sldId="2562"/>
            <ac:picMk id="10" creationId="{00000000-0000-0000-0000-000000000000}"/>
          </ac:picMkLst>
        </pc:picChg>
        <pc:picChg chg="mod">
          <ac:chgData name="FABIANO MURILO MELO" userId="cfded6aa-421e-4453-b1f6-e9402ffbe16c" providerId="ADAL" clId="{930956BB-C74B-41A0-9BEA-090C0755E64A}" dt="2026-05-12T19:09:03.404" v="2482" actId="1076"/>
          <ac:picMkLst>
            <pc:docMk/>
            <pc:sldMk cId="2641523348" sldId="2562"/>
            <ac:picMk id="12" creationId="{00000000-0000-0000-0000-000000000000}"/>
          </ac:picMkLst>
        </pc:picChg>
        <pc:picChg chg="mod">
          <ac:chgData name="FABIANO MURILO MELO" userId="cfded6aa-421e-4453-b1f6-e9402ffbe16c" providerId="ADAL" clId="{930956BB-C74B-41A0-9BEA-090C0755E64A}" dt="2026-05-12T19:09:03.404" v="2482" actId="1076"/>
          <ac:picMkLst>
            <pc:docMk/>
            <pc:sldMk cId="2641523348" sldId="2562"/>
            <ac:picMk id="13" creationId="{00000000-0000-0000-0000-000000000000}"/>
          </ac:picMkLst>
        </pc:picChg>
        <pc:picChg chg="del">
          <ac:chgData name="FABIANO MURILO MELO" userId="cfded6aa-421e-4453-b1f6-e9402ffbe16c" providerId="ADAL" clId="{930956BB-C74B-41A0-9BEA-090C0755E64A}" dt="2026-05-12T19:08:28.002" v="2476" actId="478"/>
          <ac:picMkLst>
            <pc:docMk/>
            <pc:sldMk cId="2641523348" sldId="2562"/>
            <ac:picMk id="14" creationId="{00000000-0000-0000-0000-000000000000}"/>
          </ac:picMkLst>
        </pc:picChg>
        <pc:picChg chg="del mod">
          <ac:chgData name="FABIANO MURILO MELO" userId="cfded6aa-421e-4453-b1f6-e9402ffbe16c" providerId="ADAL" clId="{930956BB-C74B-41A0-9BEA-090C0755E64A}" dt="2026-05-12T19:07:57.023" v="2463" actId="21"/>
          <ac:picMkLst>
            <pc:docMk/>
            <pc:sldMk cId="2641523348" sldId="2562"/>
            <ac:picMk id="15" creationId="{00000000-0000-0000-0000-000000000000}"/>
          </ac:picMkLst>
        </pc:picChg>
      </pc:sldChg>
      <pc:sldChg chg="addSp delSp modSp mod setBg modClrScheme chgLayout">
        <pc:chgData name="FABIANO MURILO MELO" userId="cfded6aa-421e-4453-b1f6-e9402ffbe16c" providerId="ADAL" clId="{930956BB-C74B-41A0-9BEA-090C0755E64A}" dt="2026-05-12T18:57:04.663" v="2380" actId="108"/>
        <pc:sldMkLst>
          <pc:docMk/>
          <pc:sldMk cId="1879199402" sldId="2563"/>
        </pc:sldMkLst>
        <pc:spChg chg="mod">
          <ac:chgData name="FABIANO MURILO MELO" userId="cfded6aa-421e-4453-b1f6-e9402ffbe16c" providerId="ADAL" clId="{930956BB-C74B-41A0-9BEA-090C0755E64A}" dt="2026-05-12T18:56:55.554" v="2377" actId="1076"/>
          <ac:spMkLst>
            <pc:docMk/>
            <pc:sldMk cId="1879199402" sldId="2563"/>
            <ac:spMk id="2" creationId="{2F83880D-468B-162F-091E-ECAE4F8FC9CC}"/>
          </ac:spMkLst>
        </pc:spChg>
        <pc:spChg chg="mod ord">
          <ac:chgData name="FABIANO MURILO MELO" userId="cfded6aa-421e-4453-b1f6-e9402ffbe16c" providerId="ADAL" clId="{930956BB-C74B-41A0-9BEA-090C0755E64A}" dt="2026-05-12T18:57:04.663" v="2380" actId="108"/>
          <ac:spMkLst>
            <pc:docMk/>
            <pc:sldMk cId="1879199402" sldId="2563"/>
            <ac:spMk id="4" creationId="{73BABEDC-29C8-E6F5-4A36-594E24D2BE17}"/>
          </ac:spMkLst>
        </pc:spChg>
        <pc:spChg chg="add del mod">
          <ac:chgData name="FABIANO MURILO MELO" userId="cfded6aa-421e-4453-b1f6-e9402ffbe16c" providerId="ADAL" clId="{930956BB-C74B-41A0-9BEA-090C0755E64A}" dt="2026-05-12T18:56:14.984" v="2362" actId="26606"/>
          <ac:spMkLst>
            <pc:docMk/>
            <pc:sldMk cId="1879199402" sldId="2563"/>
            <ac:spMk id="6" creationId="{C78AA0F3-6A8F-0E10-7672-6A17178A9641}"/>
          </ac:spMkLst>
        </pc:spChg>
        <pc:picChg chg="del">
          <ac:chgData name="FABIANO MURILO MELO" userId="cfded6aa-421e-4453-b1f6-e9402ffbe16c" providerId="ADAL" clId="{930956BB-C74B-41A0-9BEA-090C0755E64A}" dt="2026-05-12T18:56:09.659" v="2360" actId="478"/>
          <ac:picMkLst>
            <pc:docMk/>
            <pc:sldMk cId="1879199402" sldId="2563"/>
            <ac:picMk id="5" creationId="{09FEF0EB-A196-4BC1-9FC1-6ADD3839B036}"/>
          </ac:picMkLst>
        </pc:picChg>
        <pc:picChg chg="add mod">
          <ac:chgData name="FABIANO MURILO MELO" userId="cfded6aa-421e-4453-b1f6-e9402ffbe16c" providerId="ADAL" clId="{930956BB-C74B-41A0-9BEA-090C0755E64A}" dt="2026-05-12T18:56:35.325" v="2371" actId="255"/>
          <ac:picMkLst>
            <pc:docMk/>
            <pc:sldMk cId="1879199402" sldId="2563"/>
            <ac:picMk id="7" creationId="{3D0A27B2-E952-872F-7279-2C08D6F52782}"/>
          </ac:picMkLst>
        </pc:picChg>
      </pc:sldChg>
      <pc:sldChg chg="modAnim">
        <pc:chgData name="FABIANO MURILO MELO" userId="cfded6aa-421e-4453-b1f6-e9402ffbe16c" providerId="ADAL" clId="{930956BB-C74B-41A0-9BEA-090C0755E64A}" dt="2026-05-12T18:34:56.234" v="2083"/>
        <pc:sldMkLst>
          <pc:docMk/>
          <pc:sldMk cId="2442851040" sldId="2565"/>
        </pc:sldMkLst>
      </pc:sldChg>
      <pc:sldChg chg="modAnim">
        <pc:chgData name="FABIANO MURILO MELO" userId="cfded6aa-421e-4453-b1f6-e9402ffbe16c" providerId="ADAL" clId="{930956BB-C74B-41A0-9BEA-090C0755E64A}" dt="2026-05-13T17:18:41.136" v="3642"/>
        <pc:sldMkLst>
          <pc:docMk/>
          <pc:sldMk cId="426390625" sldId="2567"/>
        </pc:sldMkLst>
      </pc:sldChg>
      <pc:sldChg chg="addSp delSp modSp mod modAnim">
        <pc:chgData name="FABIANO MURILO MELO" userId="cfded6aa-421e-4453-b1f6-e9402ffbe16c" providerId="ADAL" clId="{930956BB-C74B-41A0-9BEA-090C0755E64A}" dt="2026-05-13T18:23:00.808" v="4271" actId="404"/>
        <pc:sldMkLst>
          <pc:docMk/>
          <pc:sldMk cId="2610803853" sldId="2569"/>
        </pc:sldMkLst>
        <pc:spChg chg="mod">
          <ac:chgData name="FABIANO MURILO MELO" userId="cfded6aa-421e-4453-b1f6-e9402ffbe16c" providerId="ADAL" clId="{930956BB-C74B-41A0-9BEA-090C0755E64A}" dt="2026-05-13T17:08:38.699" v="3624" actId="1076"/>
          <ac:spMkLst>
            <pc:docMk/>
            <pc:sldMk cId="2610803853" sldId="2569"/>
            <ac:spMk id="2" creationId="{C9E29ACA-B2C7-6BC2-25D8-C8227871914E}"/>
          </ac:spMkLst>
        </pc:spChg>
        <pc:spChg chg="mod">
          <ac:chgData name="FABIANO MURILO MELO" userId="cfded6aa-421e-4453-b1f6-e9402ffbe16c" providerId="ADAL" clId="{930956BB-C74B-41A0-9BEA-090C0755E64A}" dt="2026-05-13T18:23:00.808" v="4271" actId="404"/>
          <ac:spMkLst>
            <pc:docMk/>
            <pc:sldMk cId="2610803853" sldId="2569"/>
            <ac:spMk id="4" creationId="{0D7063E5-9F27-9964-1558-90BA7CA73B81}"/>
          </ac:spMkLst>
        </pc:spChg>
        <pc:spChg chg="add del mod">
          <ac:chgData name="FABIANO MURILO MELO" userId="cfded6aa-421e-4453-b1f6-e9402ffbe16c" providerId="ADAL" clId="{930956BB-C74B-41A0-9BEA-090C0755E64A}" dt="2026-05-13T17:07:18.750" v="3612" actId="478"/>
          <ac:spMkLst>
            <pc:docMk/>
            <pc:sldMk cId="2610803853" sldId="2569"/>
            <ac:spMk id="6" creationId="{801F03CD-0A77-6DB8-6752-2C409EA6CD2B}"/>
          </ac:spMkLst>
        </pc:spChg>
        <pc:spChg chg="add">
          <ac:chgData name="FABIANO MURILO MELO" userId="cfded6aa-421e-4453-b1f6-e9402ffbe16c" providerId="ADAL" clId="{930956BB-C74B-41A0-9BEA-090C0755E64A}" dt="2026-05-13T17:07:21.819" v="3613"/>
          <ac:spMkLst>
            <pc:docMk/>
            <pc:sldMk cId="2610803853" sldId="2569"/>
            <ac:spMk id="7" creationId="{F5BC2907-A3ED-27A1-5543-16F9D0E148FA}"/>
          </ac:spMkLst>
        </pc:spChg>
        <pc:spChg chg="add mod">
          <ac:chgData name="FABIANO MURILO MELO" userId="cfded6aa-421e-4453-b1f6-e9402ffbe16c" providerId="ADAL" clId="{930956BB-C74B-41A0-9BEA-090C0755E64A}" dt="2026-05-13T17:28:06.707" v="3711" actId="207"/>
          <ac:spMkLst>
            <pc:docMk/>
            <pc:sldMk cId="2610803853" sldId="2569"/>
            <ac:spMk id="9" creationId="{893A079F-DB3D-8E19-8BFC-F872E96DE68E}"/>
          </ac:spMkLst>
        </pc:spChg>
        <pc:picChg chg="del">
          <ac:chgData name="FABIANO MURILO MELO" userId="cfded6aa-421e-4453-b1f6-e9402ffbe16c" providerId="ADAL" clId="{930956BB-C74B-41A0-9BEA-090C0755E64A}" dt="2026-05-13T17:07:17.147" v="3611" actId="478"/>
          <ac:picMkLst>
            <pc:docMk/>
            <pc:sldMk cId="2610803853" sldId="2569"/>
            <ac:picMk id="5" creationId="{6A54AAD1-C9A9-4E5D-B3AC-59A8C4D432E7}"/>
          </ac:picMkLst>
        </pc:picChg>
        <pc:picChg chg="add mod">
          <ac:chgData name="FABIANO MURILO MELO" userId="cfded6aa-421e-4453-b1f6-e9402ffbe16c" providerId="ADAL" clId="{930956BB-C74B-41A0-9BEA-090C0755E64A}" dt="2026-05-13T17:31:27.371" v="3712" actId="1076"/>
          <ac:picMkLst>
            <pc:docMk/>
            <pc:sldMk cId="2610803853" sldId="2569"/>
            <ac:picMk id="10" creationId="{C1E2FA62-45AB-2D63-E124-D3ABE8E5C23E}"/>
          </ac:picMkLst>
        </pc:picChg>
        <pc:picChg chg="add mod">
          <ac:chgData name="FABIANO MURILO MELO" userId="cfded6aa-421e-4453-b1f6-e9402ffbe16c" providerId="ADAL" clId="{930956BB-C74B-41A0-9BEA-090C0755E64A}" dt="2026-05-13T17:08:30.074" v="3621" actId="14100"/>
          <ac:picMkLst>
            <pc:docMk/>
            <pc:sldMk cId="2610803853" sldId="2569"/>
            <ac:picMk id="2052" creationId="{918A99CA-74D5-85DD-028E-8F51072613B3}"/>
          </ac:picMkLst>
        </pc:picChg>
      </pc:sldChg>
      <pc:sldChg chg="modSp mod setBg">
        <pc:chgData name="FABIANO MURILO MELO" userId="cfded6aa-421e-4453-b1f6-e9402ffbe16c" providerId="ADAL" clId="{930956BB-C74B-41A0-9BEA-090C0755E64A}" dt="2026-05-12T18:47:14.231" v="2230" actId="403"/>
        <pc:sldMkLst>
          <pc:docMk/>
          <pc:sldMk cId="1840532723" sldId="2571"/>
        </pc:sldMkLst>
        <pc:spChg chg="mod">
          <ac:chgData name="FABIANO MURILO MELO" userId="cfded6aa-421e-4453-b1f6-e9402ffbe16c" providerId="ADAL" clId="{930956BB-C74B-41A0-9BEA-090C0755E64A}" dt="2026-05-12T18:47:14.231" v="2230" actId="403"/>
          <ac:spMkLst>
            <pc:docMk/>
            <pc:sldMk cId="1840532723" sldId="2571"/>
            <ac:spMk id="5" creationId="{00000000-0000-0000-0000-000000000000}"/>
          </ac:spMkLst>
        </pc:spChg>
      </pc:sldChg>
      <pc:sldChg chg="addSp modSp mod ord">
        <pc:chgData name="FABIANO MURILO MELO" userId="cfded6aa-421e-4453-b1f6-e9402ffbe16c" providerId="ADAL" clId="{930956BB-C74B-41A0-9BEA-090C0755E64A}" dt="2026-05-13T14:24:59.673" v="2791" actId="1076"/>
        <pc:sldMkLst>
          <pc:docMk/>
          <pc:sldMk cId="17677249" sldId="2572"/>
        </pc:sldMkLst>
        <pc:spChg chg="mod">
          <ac:chgData name="FABIANO MURILO MELO" userId="cfded6aa-421e-4453-b1f6-e9402ffbe16c" providerId="ADAL" clId="{930956BB-C74B-41A0-9BEA-090C0755E64A}" dt="2026-05-12T19:42:51.456" v="2515" actId="1076"/>
          <ac:spMkLst>
            <pc:docMk/>
            <pc:sldMk cId="17677249" sldId="2572"/>
            <ac:spMk id="2" creationId="{F89D88AB-39C2-4852-CD8E-FA6A28946AE9}"/>
          </ac:spMkLst>
        </pc:spChg>
        <pc:spChg chg="mod">
          <ac:chgData name="FABIANO MURILO MELO" userId="cfded6aa-421e-4453-b1f6-e9402ffbe16c" providerId="ADAL" clId="{930956BB-C74B-41A0-9BEA-090C0755E64A}" dt="2026-05-13T14:24:41.975" v="2784" actId="14100"/>
          <ac:spMkLst>
            <pc:docMk/>
            <pc:sldMk cId="17677249" sldId="2572"/>
            <ac:spMk id="4" creationId="{735E4751-EAFE-5CAB-DA34-F62B98FB8F7C}"/>
          </ac:spMkLst>
        </pc:spChg>
        <pc:picChg chg="add mod">
          <ac:chgData name="FABIANO MURILO MELO" userId="cfded6aa-421e-4453-b1f6-e9402ffbe16c" providerId="ADAL" clId="{930956BB-C74B-41A0-9BEA-090C0755E64A}" dt="2026-05-13T14:24:54.206" v="2788" actId="1076"/>
          <ac:picMkLst>
            <pc:docMk/>
            <pc:sldMk cId="17677249" sldId="2572"/>
            <ac:picMk id="11" creationId="{D9F18DEB-D9B8-46CE-BCB2-A9E6F55ED61D}"/>
          </ac:picMkLst>
        </pc:picChg>
        <pc:picChg chg="add mod">
          <ac:chgData name="FABIANO MURILO MELO" userId="cfded6aa-421e-4453-b1f6-e9402ffbe16c" providerId="ADAL" clId="{930956BB-C74B-41A0-9BEA-090C0755E64A}" dt="2026-05-13T14:24:57.124" v="2790" actId="1076"/>
          <ac:picMkLst>
            <pc:docMk/>
            <pc:sldMk cId="17677249" sldId="2572"/>
            <ac:picMk id="12" creationId="{E9D316C0-4698-E7F3-FE7E-2461C870FE77}"/>
          </ac:picMkLst>
        </pc:picChg>
        <pc:picChg chg="add mod">
          <ac:chgData name="FABIANO MURILO MELO" userId="cfded6aa-421e-4453-b1f6-e9402ffbe16c" providerId="ADAL" clId="{930956BB-C74B-41A0-9BEA-090C0755E64A}" dt="2026-05-13T14:24:59.673" v="2791" actId="1076"/>
          <ac:picMkLst>
            <pc:docMk/>
            <pc:sldMk cId="17677249" sldId="2572"/>
            <ac:picMk id="13" creationId="{BA7F9F2B-E6F5-8275-02A0-BAA3E25B0BBC}"/>
          </ac:picMkLst>
        </pc:picChg>
        <pc:picChg chg="add mod">
          <ac:chgData name="FABIANO MURILO MELO" userId="cfded6aa-421e-4453-b1f6-e9402ffbe16c" providerId="ADAL" clId="{930956BB-C74B-41A0-9BEA-090C0755E64A}" dt="2026-05-13T14:24:55.709" v="2789" actId="1076"/>
          <ac:picMkLst>
            <pc:docMk/>
            <pc:sldMk cId="17677249" sldId="2572"/>
            <ac:picMk id="14" creationId="{4529F8DE-990E-D3D2-AC6F-8F8B10081F2D}"/>
          </ac:picMkLst>
        </pc:picChg>
      </pc:sldChg>
      <pc:sldChg chg="addSp modSp mod ord setBg modAnim">
        <pc:chgData name="FABIANO MURILO MELO" userId="cfded6aa-421e-4453-b1f6-e9402ffbe16c" providerId="ADAL" clId="{930956BB-C74B-41A0-9BEA-090C0755E64A}" dt="2026-05-13T17:20:52.666" v="3656"/>
        <pc:sldMkLst>
          <pc:docMk/>
          <pc:sldMk cId="1708021778" sldId="2573"/>
        </pc:sldMkLst>
        <pc:spChg chg="mod">
          <ac:chgData name="FABIANO MURILO MELO" userId="cfded6aa-421e-4453-b1f6-e9402ffbe16c" providerId="ADAL" clId="{930956BB-C74B-41A0-9BEA-090C0755E64A}" dt="2026-05-13T17:19:49.154" v="3643" actId="14100"/>
          <ac:spMkLst>
            <pc:docMk/>
            <pc:sldMk cId="1708021778" sldId="2573"/>
            <ac:spMk id="4" creationId="{F9D3F986-FFF9-87F7-98DC-1221D132A2C1}"/>
          </ac:spMkLst>
        </pc:spChg>
        <pc:spChg chg="mod">
          <ac:chgData name="FABIANO MURILO MELO" userId="cfded6aa-421e-4453-b1f6-e9402ffbe16c" providerId="ADAL" clId="{930956BB-C74B-41A0-9BEA-090C0755E64A}" dt="2026-05-13T14:06:31.745" v="2569" actId="207"/>
          <ac:spMkLst>
            <pc:docMk/>
            <pc:sldMk cId="1708021778" sldId="2573"/>
            <ac:spMk id="6" creationId="{F8E1FE27-E418-226F-C179-547ED4E168FC}"/>
          </ac:spMkLst>
        </pc:spChg>
        <pc:spChg chg="add mod">
          <ac:chgData name="FABIANO MURILO MELO" userId="cfded6aa-421e-4453-b1f6-e9402ffbe16c" providerId="ADAL" clId="{930956BB-C74B-41A0-9BEA-090C0755E64A}" dt="2026-05-11T19:07:06.750" v="66"/>
          <ac:spMkLst>
            <pc:docMk/>
            <pc:sldMk cId="1708021778" sldId="2573"/>
            <ac:spMk id="7" creationId="{91D2DB83-DAA7-EFCE-6929-D7625084B525}"/>
          </ac:spMkLst>
        </pc:spChg>
      </pc:sldChg>
      <pc:sldChg chg="addSp delSp modSp mod modAnim">
        <pc:chgData name="FABIANO MURILO MELO" userId="cfded6aa-421e-4453-b1f6-e9402ffbe16c" providerId="ADAL" clId="{930956BB-C74B-41A0-9BEA-090C0755E64A}" dt="2026-05-13T18:22:17.440" v="4254" actId="1076"/>
        <pc:sldMkLst>
          <pc:docMk/>
          <pc:sldMk cId="1012110000" sldId="2574"/>
        </pc:sldMkLst>
        <pc:spChg chg="mod">
          <ac:chgData name="FABIANO MURILO MELO" userId="cfded6aa-421e-4453-b1f6-e9402ffbe16c" providerId="ADAL" clId="{930956BB-C74B-41A0-9BEA-090C0755E64A}" dt="2026-05-13T18:22:17.440" v="4254" actId="1076"/>
          <ac:spMkLst>
            <pc:docMk/>
            <pc:sldMk cId="1012110000" sldId="2574"/>
            <ac:spMk id="2" creationId="{C60D341E-D942-441D-8FF5-1ED731B1AE22}"/>
          </ac:spMkLst>
        </pc:spChg>
        <pc:spChg chg="add mod">
          <ac:chgData name="FABIANO MURILO MELO" userId="cfded6aa-421e-4453-b1f6-e9402ffbe16c" providerId="ADAL" clId="{930956BB-C74B-41A0-9BEA-090C0755E64A}" dt="2026-05-12T12:59:11.607" v="1723" actId="1076"/>
          <ac:spMkLst>
            <pc:docMk/>
            <pc:sldMk cId="1012110000" sldId="2574"/>
            <ac:spMk id="4" creationId="{856B5C0A-8659-79EE-75FB-0058025555A1}"/>
          </ac:spMkLst>
        </pc:spChg>
        <pc:spChg chg="add mod">
          <ac:chgData name="FABIANO MURILO MELO" userId="cfded6aa-421e-4453-b1f6-e9402ffbe16c" providerId="ADAL" clId="{930956BB-C74B-41A0-9BEA-090C0755E64A}" dt="2026-05-12T18:29:15.431" v="2033" actId="20577"/>
          <ac:spMkLst>
            <pc:docMk/>
            <pc:sldMk cId="1012110000" sldId="2574"/>
            <ac:spMk id="5" creationId="{2602DF3D-880F-11D8-A053-3F16AB586C66}"/>
          </ac:spMkLst>
        </pc:spChg>
        <pc:spChg chg="add mod">
          <ac:chgData name="FABIANO MURILO MELO" userId="cfded6aa-421e-4453-b1f6-e9402ffbe16c" providerId="ADAL" clId="{930956BB-C74B-41A0-9BEA-090C0755E64A}" dt="2026-05-12T13:00:18.343" v="1739" actId="122"/>
          <ac:spMkLst>
            <pc:docMk/>
            <pc:sldMk cId="1012110000" sldId="2574"/>
            <ac:spMk id="6" creationId="{CABD59A9-E06A-FB9F-AA98-C70A79B2EC10}"/>
          </ac:spMkLst>
        </pc:spChg>
        <pc:spChg chg="add mod">
          <ac:chgData name="FABIANO MURILO MELO" userId="cfded6aa-421e-4453-b1f6-e9402ffbe16c" providerId="ADAL" clId="{930956BB-C74B-41A0-9BEA-090C0755E64A}" dt="2026-05-12T13:00:33.070" v="1743" actId="122"/>
          <ac:spMkLst>
            <pc:docMk/>
            <pc:sldMk cId="1012110000" sldId="2574"/>
            <ac:spMk id="7" creationId="{6307E3BF-067C-1EC6-97B5-A8A03753766E}"/>
          </ac:spMkLst>
        </pc:spChg>
        <pc:spChg chg="del mod">
          <ac:chgData name="FABIANO MURILO MELO" userId="cfded6aa-421e-4453-b1f6-e9402ffbe16c" providerId="ADAL" clId="{930956BB-C74B-41A0-9BEA-090C0755E64A}" dt="2026-05-12T12:58:56.061" v="1717" actId="478"/>
          <ac:spMkLst>
            <pc:docMk/>
            <pc:sldMk cId="1012110000" sldId="2574"/>
            <ac:spMk id="8" creationId="{5774F5CE-11E3-6634-7AAA-E4BC972AEED5}"/>
          </ac:spMkLst>
        </pc:spChg>
        <pc:picChg chg="add mod">
          <ac:chgData name="FABIANO MURILO MELO" userId="cfded6aa-421e-4453-b1f6-e9402ffbe16c" providerId="ADAL" clId="{930956BB-C74B-41A0-9BEA-090C0755E64A}" dt="2026-05-12T12:59:27.022" v="1729" actId="1076"/>
          <ac:picMkLst>
            <pc:docMk/>
            <pc:sldMk cId="1012110000" sldId="2574"/>
            <ac:picMk id="3" creationId="{CDB9BB01-2A9A-F0F3-226E-D4DE494F6702}"/>
          </ac:picMkLst>
        </pc:picChg>
      </pc:sldChg>
      <pc:sldChg chg="addSp delSp modSp mod ord modClrScheme delAnim modAnim chgLayout">
        <pc:chgData name="FABIANO MURILO MELO" userId="cfded6aa-421e-4453-b1f6-e9402ffbe16c" providerId="ADAL" clId="{930956BB-C74B-41A0-9BEA-090C0755E64A}" dt="2026-05-13T17:59:58.907" v="4247" actId="20577"/>
        <pc:sldMkLst>
          <pc:docMk/>
          <pc:sldMk cId="908711647" sldId="2575"/>
        </pc:sldMkLst>
        <pc:spChg chg="mod">
          <ac:chgData name="FABIANO MURILO MELO" userId="cfded6aa-421e-4453-b1f6-e9402ffbe16c" providerId="ADAL" clId="{930956BB-C74B-41A0-9BEA-090C0755E64A}" dt="2026-05-12T12:58:03.301" v="1702" actId="1076"/>
          <ac:spMkLst>
            <pc:docMk/>
            <pc:sldMk cId="908711647" sldId="2575"/>
            <ac:spMk id="2" creationId="{9754FC92-7AC1-5810-A6B1-EC3A87A27755}"/>
          </ac:spMkLst>
        </pc:spChg>
        <pc:spChg chg="add mod">
          <ac:chgData name="FABIANO MURILO MELO" userId="cfded6aa-421e-4453-b1f6-e9402ffbe16c" providerId="ADAL" clId="{930956BB-C74B-41A0-9BEA-090C0755E64A}" dt="2026-05-12T12:53:20.376" v="1668" actId="14826"/>
          <ac:spMkLst>
            <pc:docMk/>
            <pc:sldMk cId="908711647" sldId="2575"/>
            <ac:spMk id="3" creationId="{6A6F3AF3-E8C7-67CD-709E-E7847FF608FB}"/>
          </ac:spMkLst>
        </pc:spChg>
        <pc:spChg chg="del mod ord">
          <ac:chgData name="FABIANO MURILO MELO" userId="cfded6aa-421e-4453-b1f6-e9402ffbe16c" providerId="ADAL" clId="{930956BB-C74B-41A0-9BEA-090C0755E64A}" dt="2026-05-12T18:27:54.111" v="1925" actId="478"/>
          <ac:spMkLst>
            <pc:docMk/>
            <pc:sldMk cId="908711647" sldId="2575"/>
            <ac:spMk id="4" creationId="{95824307-92CD-2E2E-0305-5D16E940CE1A}"/>
          </ac:spMkLst>
        </pc:spChg>
        <pc:spChg chg="add del mod">
          <ac:chgData name="FABIANO MURILO MELO" userId="cfded6aa-421e-4453-b1f6-e9402ffbe16c" providerId="ADAL" clId="{930956BB-C74B-41A0-9BEA-090C0755E64A}" dt="2026-05-12T12:54:03.389" v="1670" actId="478"/>
          <ac:spMkLst>
            <pc:docMk/>
            <pc:sldMk cId="908711647" sldId="2575"/>
            <ac:spMk id="7" creationId="{897EB735-DD98-4ACC-D018-BBD7CEB33CA8}"/>
          </ac:spMkLst>
        </pc:spChg>
        <pc:spChg chg="add">
          <ac:chgData name="FABIANO MURILO MELO" userId="cfded6aa-421e-4453-b1f6-e9402ffbe16c" providerId="ADAL" clId="{930956BB-C74B-41A0-9BEA-090C0755E64A}" dt="2026-05-12T12:54:05.271" v="1671"/>
          <ac:spMkLst>
            <pc:docMk/>
            <pc:sldMk cId="908711647" sldId="2575"/>
            <ac:spMk id="8" creationId="{571BF56C-45F2-759B-1681-16F71469B07E}"/>
          </ac:spMkLst>
        </pc:spChg>
        <pc:spChg chg="add mod">
          <ac:chgData name="FABIANO MURILO MELO" userId="cfded6aa-421e-4453-b1f6-e9402ffbe16c" providerId="ADAL" clId="{930956BB-C74B-41A0-9BEA-090C0755E64A}" dt="2026-05-13T17:40:39.475" v="3948" actId="20577"/>
          <ac:spMkLst>
            <pc:docMk/>
            <pc:sldMk cId="908711647" sldId="2575"/>
            <ac:spMk id="8" creationId="{9ED2876C-F53C-1F3C-5E21-3A12BC5571BB}"/>
          </ac:spMkLst>
        </pc:spChg>
        <pc:spChg chg="add">
          <ac:chgData name="FABIANO MURILO MELO" userId="cfded6aa-421e-4453-b1f6-e9402ffbe16c" providerId="ADAL" clId="{930956BB-C74B-41A0-9BEA-090C0755E64A}" dt="2026-05-12T12:54:14.400" v="1672"/>
          <ac:spMkLst>
            <pc:docMk/>
            <pc:sldMk cId="908711647" sldId="2575"/>
            <ac:spMk id="9" creationId="{CFD3DFBC-8989-D218-3705-34E30D308FC6}"/>
          </ac:spMkLst>
        </pc:spChg>
        <pc:spChg chg="add mod">
          <ac:chgData name="FABIANO MURILO MELO" userId="cfded6aa-421e-4453-b1f6-e9402ffbe16c" providerId="ADAL" clId="{930956BB-C74B-41A0-9BEA-090C0755E64A}" dt="2026-05-13T17:41:23.610" v="3956" actId="1076"/>
          <ac:spMkLst>
            <pc:docMk/>
            <pc:sldMk cId="908711647" sldId="2575"/>
            <ac:spMk id="10" creationId="{2D149C64-D250-37C6-AA07-24419F6A67EA}"/>
          </ac:spMkLst>
        </pc:spChg>
        <pc:spChg chg="add del mod">
          <ac:chgData name="FABIANO MURILO MELO" userId="cfded6aa-421e-4453-b1f6-e9402ffbe16c" providerId="ADAL" clId="{930956BB-C74B-41A0-9BEA-090C0755E64A}" dt="2026-05-13T17:59:58.907" v="4247" actId="20577"/>
          <ac:spMkLst>
            <pc:docMk/>
            <pc:sldMk cId="908711647" sldId="2575"/>
            <ac:spMk id="11" creationId="{AA74602D-8D0D-587C-BE8D-F2C2836C51C7}"/>
          </ac:spMkLst>
        </pc:spChg>
        <pc:spChg chg="add mod">
          <ac:chgData name="FABIANO MURILO MELO" userId="cfded6aa-421e-4453-b1f6-e9402ffbe16c" providerId="ADAL" clId="{930956BB-C74B-41A0-9BEA-090C0755E64A}" dt="2026-05-13T17:39:52.790" v="3801" actId="1076"/>
          <ac:spMkLst>
            <pc:docMk/>
            <pc:sldMk cId="908711647" sldId="2575"/>
            <ac:spMk id="12" creationId="{48473EBC-1E3C-F6C2-3BBC-631772BD98DB}"/>
          </ac:spMkLst>
        </pc:spChg>
        <pc:spChg chg="add del mod">
          <ac:chgData name="FABIANO MURILO MELO" userId="cfded6aa-421e-4453-b1f6-e9402ffbe16c" providerId="ADAL" clId="{930956BB-C74B-41A0-9BEA-090C0755E64A}" dt="2026-05-13T14:41:59.842" v="2814" actId="478"/>
          <ac:spMkLst>
            <pc:docMk/>
            <pc:sldMk cId="908711647" sldId="2575"/>
            <ac:spMk id="13" creationId="{A3C17ED7-14E2-4DBE-ACA2-F1F8D101DC2F}"/>
          </ac:spMkLst>
        </pc:spChg>
        <pc:spChg chg="add del mod">
          <ac:chgData name="FABIANO MURILO MELO" userId="cfded6aa-421e-4453-b1f6-e9402ffbe16c" providerId="ADAL" clId="{930956BB-C74B-41A0-9BEA-090C0755E64A}" dt="2026-05-12T18:28:05.660" v="1927" actId="478"/>
          <ac:spMkLst>
            <pc:docMk/>
            <pc:sldMk cId="908711647" sldId="2575"/>
            <ac:spMk id="15" creationId="{4793CD0B-359A-DEAB-1A78-2E78FAC7B1B5}"/>
          </ac:spMkLst>
        </pc:spChg>
        <pc:picChg chg="add del mod">
          <ac:chgData name="FABIANO MURILO MELO" userId="cfded6aa-421e-4453-b1f6-e9402ffbe16c" providerId="ADAL" clId="{930956BB-C74B-41A0-9BEA-090C0755E64A}" dt="2026-05-13T14:49:24.082" v="2858" actId="478"/>
          <ac:picMkLst>
            <pc:docMk/>
            <pc:sldMk cId="908711647" sldId="2575"/>
            <ac:picMk id="4" creationId="{CECDCFF8-5799-4467-BD0D-188DE5750482}"/>
          </ac:picMkLst>
        </pc:picChg>
        <pc:picChg chg="add mod">
          <ac:chgData name="FABIANO MURILO MELO" userId="cfded6aa-421e-4453-b1f6-e9402ffbe16c" providerId="ADAL" clId="{930956BB-C74B-41A0-9BEA-090C0755E64A}" dt="2026-05-13T17:41:13.832" v="3955" actId="1076"/>
          <ac:picMkLst>
            <pc:docMk/>
            <pc:sldMk cId="908711647" sldId="2575"/>
            <ac:picMk id="5" creationId="{39E2C0FA-E9FC-A2D6-5994-4F0609431828}"/>
          </ac:picMkLst>
        </pc:picChg>
        <pc:picChg chg="del mod">
          <ac:chgData name="FABIANO MURILO MELO" userId="cfded6aa-421e-4453-b1f6-e9402ffbe16c" providerId="ADAL" clId="{930956BB-C74B-41A0-9BEA-090C0755E64A}" dt="2026-05-12T12:54:01.300" v="1669" actId="478"/>
          <ac:picMkLst>
            <pc:docMk/>
            <pc:sldMk cId="908711647" sldId="2575"/>
            <ac:picMk id="5" creationId="{93711179-D8CB-4C82-AB5D-F8B086A04D9D}"/>
          </ac:picMkLst>
        </pc:picChg>
        <pc:picChg chg="add del mod">
          <ac:chgData name="FABIANO MURILO MELO" userId="cfded6aa-421e-4453-b1f6-e9402ffbe16c" providerId="ADAL" clId="{930956BB-C74B-41A0-9BEA-090C0755E64A}" dt="2026-05-13T17:40:58.611" v="3949" actId="21"/>
          <ac:picMkLst>
            <pc:docMk/>
            <pc:sldMk cId="908711647" sldId="2575"/>
            <ac:picMk id="6" creationId="{285F89D2-C93C-39CE-EDE8-7E96B0C4EA01}"/>
          </ac:picMkLst>
        </pc:picChg>
        <pc:picChg chg="add mod">
          <ac:chgData name="FABIANO MURILO MELO" userId="cfded6aa-421e-4453-b1f6-e9402ffbe16c" providerId="ADAL" clId="{930956BB-C74B-41A0-9BEA-090C0755E64A}" dt="2026-05-13T17:41:12.214" v="3954" actId="1076"/>
          <ac:picMkLst>
            <pc:docMk/>
            <pc:sldMk cId="908711647" sldId="2575"/>
            <ac:picMk id="7" creationId="{422D0C11-2BBF-5596-F21F-822298415B51}"/>
          </ac:picMkLst>
        </pc:picChg>
        <pc:picChg chg="add mod">
          <ac:chgData name="FABIANO MURILO MELO" userId="cfded6aa-421e-4453-b1f6-e9402ffbe16c" providerId="ADAL" clId="{930956BB-C74B-41A0-9BEA-090C0755E64A}" dt="2026-05-13T17:41:27.801" v="3957" actId="1076"/>
          <ac:picMkLst>
            <pc:docMk/>
            <pc:sldMk cId="908711647" sldId="2575"/>
            <ac:picMk id="9" creationId="{285F89D2-C93C-39CE-EDE8-7E96B0C4EA01}"/>
          </ac:picMkLst>
        </pc:picChg>
        <pc:picChg chg="add mod">
          <ac:chgData name="FABIANO MURILO MELO" userId="cfded6aa-421e-4453-b1f6-e9402ffbe16c" providerId="ADAL" clId="{930956BB-C74B-41A0-9BEA-090C0755E64A}" dt="2026-05-13T17:41:07.805" v="3952" actId="1076"/>
          <ac:picMkLst>
            <pc:docMk/>
            <pc:sldMk cId="908711647" sldId="2575"/>
            <ac:picMk id="14" creationId="{D3BB3148-C984-350D-AED9-8CB0ADC331AF}"/>
          </ac:picMkLst>
        </pc:picChg>
        <pc:picChg chg="add del mod">
          <ac:chgData name="FABIANO MURILO MELO" userId="cfded6aa-421e-4453-b1f6-e9402ffbe16c" providerId="ADAL" clId="{930956BB-C74B-41A0-9BEA-090C0755E64A}" dt="2026-05-13T14:48:48.627" v="2845" actId="478"/>
          <ac:picMkLst>
            <pc:docMk/>
            <pc:sldMk cId="908711647" sldId="2575"/>
            <ac:picMk id="1026" creationId="{6BB099BD-7B83-B494-EA63-B0E6F90F3FB0}"/>
          </ac:picMkLst>
        </pc:picChg>
        <pc:picChg chg="add del mod">
          <ac:chgData name="FABIANO MURILO MELO" userId="cfded6aa-421e-4453-b1f6-e9402ffbe16c" providerId="ADAL" clId="{930956BB-C74B-41A0-9BEA-090C0755E64A}" dt="2026-05-13T14:48:47.870" v="2844" actId="478"/>
          <ac:picMkLst>
            <pc:docMk/>
            <pc:sldMk cId="908711647" sldId="2575"/>
            <ac:picMk id="1027" creationId="{4BE1678B-CAB6-A7B3-78A3-001153BF01EC}"/>
          </ac:picMkLst>
        </pc:picChg>
        <pc:picChg chg="add del mod">
          <ac:chgData name="FABIANO MURILO MELO" userId="cfded6aa-421e-4453-b1f6-e9402ffbe16c" providerId="ADAL" clId="{930956BB-C74B-41A0-9BEA-090C0755E64A}" dt="2026-05-13T14:44:26.627" v="2840" actId="478"/>
          <ac:picMkLst>
            <pc:docMk/>
            <pc:sldMk cId="908711647" sldId="2575"/>
            <ac:picMk id="1029" creationId="{5A92F039-EC5A-45BE-06B3-073CE7684343}"/>
          </ac:picMkLst>
        </pc:picChg>
        <pc:picChg chg="add del mod">
          <ac:chgData name="FABIANO MURILO MELO" userId="cfded6aa-421e-4453-b1f6-e9402ffbe16c" providerId="ADAL" clId="{930956BB-C74B-41A0-9BEA-090C0755E64A}" dt="2026-05-12T12:56:31.132" v="1680" actId="478"/>
          <ac:picMkLst>
            <pc:docMk/>
            <pc:sldMk cId="908711647" sldId="2575"/>
            <ac:picMk id="1030" creationId="{7B1FB583-EB38-9E7F-4790-900647A64419}"/>
          </ac:picMkLst>
        </pc:picChg>
        <pc:picChg chg="add del mod">
          <ac:chgData name="FABIANO MURILO MELO" userId="cfded6aa-421e-4453-b1f6-e9402ffbe16c" providerId="ADAL" clId="{930956BB-C74B-41A0-9BEA-090C0755E64A}" dt="2026-05-13T14:44:26.627" v="2840" actId="478"/>
          <ac:picMkLst>
            <pc:docMk/>
            <pc:sldMk cId="908711647" sldId="2575"/>
            <ac:picMk id="1031" creationId="{843C0E9A-AC8A-9EB2-B77C-102D3AB82728}"/>
          </ac:picMkLst>
        </pc:picChg>
        <pc:picChg chg="add del">
          <ac:chgData name="FABIANO MURILO MELO" userId="cfded6aa-421e-4453-b1f6-e9402ffbe16c" providerId="ADAL" clId="{930956BB-C74B-41A0-9BEA-090C0755E64A}" dt="2026-05-12T12:56:31.132" v="1680" actId="478"/>
          <ac:picMkLst>
            <pc:docMk/>
            <pc:sldMk cId="908711647" sldId="2575"/>
            <ac:picMk id="1032" creationId="{22AD7871-9AB4-33F1-1FC7-497298BBB8B7}"/>
          </ac:picMkLst>
        </pc:picChg>
        <pc:picChg chg="add mod">
          <ac:chgData name="FABIANO MURILO MELO" userId="cfded6aa-421e-4453-b1f6-e9402ffbe16c" providerId="ADAL" clId="{930956BB-C74B-41A0-9BEA-090C0755E64A}" dt="2026-05-12T12:56:45.755" v="1684" actId="26606"/>
          <ac:picMkLst>
            <pc:docMk/>
            <pc:sldMk cId="908711647" sldId="2575"/>
            <ac:picMk id="1034" creationId="{C71B24E3-2D72-679B-30B7-D803243F8D08}"/>
          </ac:picMkLst>
        </pc:picChg>
      </pc:sldChg>
      <pc:sldChg chg="addSp modSp mod setBg modAnim">
        <pc:chgData name="FABIANO MURILO MELO" userId="cfded6aa-421e-4453-b1f6-e9402ffbe16c" providerId="ADAL" clId="{930956BB-C74B-41A0-9BEA-090C0755E64A}" dt="2026-05-12T18:47:45.383" v="2232"/>
        <pc:sldMkLst>
          <pc:docMk/>
          <pc:sldMk cId="3339870106" sldId="2576"/>
        </pc:sldMkLst>
        <pc:spChg chg="mod">
          <ac:chgData name="FABIANO MURILO MELO" userId="cfded6aa-421e-4453-b1f6-e9402ffbe16c" providerId="ADAL" clId="{930956BB-C74B-41A0-9BEA-090C0755E64A}" dt="2026-05-12T12:37:19.256" v="1014" actId="1076"/>
          <ac:spMkLst>
            <pc:docMk/>
            <pc:sldMk cId="3339870106" sldId="2576"/>
            <ac:spMk id="2" creationId="{856DB41D-35F8-2330-AAA2-6A3ACBB80167}"/>
          </ac:spMkLst>
        </pc:spChg>
        <pc:spChg chg="add mod">
          <ac:chgData name="FABIANO MURILO MELO" userId="cfded6aa-421e-4453-b1f6-e9402ffbe16c" providerId="ADAL" clId="{930956BB-C74B-41A0-9BEA-090C0755E64A}" dt="2026-05-12T12:40:23.583" v="1053" actId="113"/>
          <ac:spMkLst>
            <pc:docMk/>
            <pc:sldMk cId="3339870106" sldId="2576"/>
            <ac:spMk id="3" creationId="{7B0368D6-B4A7-D945-CE24-1F0DE56B4501}"/>
          </ac:spMkLst>
        </pc:spChg>
        <pc:spChg chg="mod">
          <ac:chgData name="FABIANO MURILO MELO" userId="cfded6aa-421e-4453-b1f6-e9402ffbe16c" providerId="ADAL" clId="{930956BB-C74B-41A0-9BEA-090C0755E64A}" dt="2026-05-12T12:39:31.643" v="1046" actId="14100"/>
          <ac:spMkLst>
            <pc:docMk/>
            <pc:sldMk cId="3339870106" sldId="2576"/>
            <ac:spMk id="4" creationId="{A10B4F5E-6210-F120-88B6-E2235BBD6856}"/>
          </ac:spMkLst>
        </pc:spChg>
        <pc:picChg chg="add mod">
          <ac:chgData name="FABIANO MURILO MELO" userId="cfded6aa-421e-4453-b1f6-e9402ffbe16c" providerId="ADAL" clId="{930956BB-C74B-41A0-9BEA-090C0755E64A}" dt="2026-05-12T12:40:14.254" v="1051" actId="1076"/>
          <ac:picMkLst>
            <pc:docMk/>
            <pc:sldMk cId="3339870106" sldId="2576"/>
            <ac:picMk id="6" creationId="{7C7B6A9C-E42E-C5A6-2832-BBF9B5EC79F2}"/>
          </ac:picMkLst>
        </pc:picChg>
      </pc:sldChg>
      <pc:sldChg chg="addSp delSp modSp mod ord modAnim">
        <pc:chgData name="FABIANO MURILO MELO" userId="cfded6aa-421e-4453-b1f6-e9402ffbe16c" providerId="ADAL" clId="{930956BB-C74B-41A0-9BEA-090C0755E64A}" dt="2026-05-13T17:22:56.843" v="3661"/>
        <pc:sldMkLst>
          <pc:docMk/>
          <pc:sldMk cId="4033490433" sldId="2577"/>
        </pc:sldMkLst>
        <pc:spChg chg="mod">
          <ac:chgData name="FABIANO MURILO MELO" userId="cfded6aa-421e-4453-b1f6-e9402ffbe16c" providerId="ADAL" clId="{930956BB-C74B-41A0-9BEA-090C0755E64A}" dt="2026-05-12T18:32:41.488" v="2057" actId="1076"/>
          <ac:spMkLst>
            <pc:docMk/>
            <pc:sldMk cId="4033490433" sldId="2577"/>
            <ac:spMk id="2" creationId="{61B5FD11-C6D5-7794-7B57-816776F642D0}"/>
          </ac:spMkLst>
        </pc:spChg>
        <pc:spChg chg="mod">
          <ac:chgData name="FABIANO MURILO MELO" userId="cfded6aa-421e-4453-b1f6-e9402ffbe16c" providerId="ADAL" clId="{930956BB-C74B-41A0-9BEA-090C0755E64A}" dt="2026-05-13T13:56:22.455" v="2534" actId="14100"/>
          <ac:spMkLst>
            <pc:docMk/>
            <pc:sldMk cId="4033490433" sldId="2577"/>
            <ac:spMk id="4" creationId="{6FC1D65D-6E75-7CA6-9640-A992762A12C4}"/>
          </ac:spMkLst>
        </pc:spChg>
        <pc:picChg chg="add mod">
          <ac:chgData name="FABIANO MURILO MELO" userId="cfded6aa-421e-4453-b1f6-e9402ffbe16c" providerId="ADAL" clId="{930956BB-C74B-41A0-9BEA-090C0755E64A}" dt="2026-05-13T17:22:44.236" v="3657" actId="1076"/>
          <ac:picMkLst>
            <pc:docMk/>
            <pc:sldMk cId="4033490433" sldId="2577"/>
            <ac:picMk id="3" creationId="{B72F5FB1-9393-B9E1-1D84-66B4C53AD032}"/>
          </ac:picMkLst>
        </pc:picChg>
        <pc:picChg chg="add mod">
          <ac:chgData name="FABIANO MURILO MELO" userId="cfded6aa-421e-4453-b1f6-e9402ffbe16c" providerId="ADAL" clId="{930956BB-C74B-41A0-9BEA-090C0755E64A}" dt="2026-05-13T13:55:53.608" v="2528" actId="1076"/>
          <ac:picMkLst>
            <pc:docMk/>
            <pc:sldMk cId="4033490433" sldId="2577"/>
            <ac:picMk id="5" creationId="{001A1863-B7AB-4168-A4C0-6F14ADCE3726}"/>
          </ac:picMkLst>
        </pc:picChg>
        <pc:picChg chg="add mod">
          <ac:chgData name="FABIANO MURILO MELO" userId="cfded6aa-421e-4453-b1f6-e9402ffbe16c" providerId="ADAL" clId="{930956BB-C74B-41A0-9BEA-090C0755E64A}" dt="2026-05-13T13:55:24.229" v="2518"/>
          <ac:picMkLst>
            <pc:docMk/>
            <pc:sldMk cId="4033490433" sldId="2577"/>
            <ac:picMk id="6" creationId="{A87042E8-DE34-FA46-F7E5-EF6F2E9FD6F2}"/>
          </ac:picMkLst>
        </pc:picChg>
        <pc:picChg chg="add mod">
          <ac:chgData name="FABIANO MURILO MELO" userId="cfded6aa-421e-4453-b1f6-e9402ffbe16c" providerId="ADAL" clId="{930956BB-C74B-41A0-9BEA-090C0755E64A}" dt="2026-05-13T13:57:10.882" v="2543" actId="1076"/>
          <ac:picMkLst>
            <pc:docMk/>
            <pc:sldMk cId="4033490433" sldId="2577"/>
            <ac:picMk id="7" creationId="{F43C3AC7-E832-BD83-B176-CA3826D79877}"/>
          </ac:picMkLst>
        </pc:picChg>
        <pc:picChg chg="add mod">
          <ac:chgData name="FABIANO MURILO MELO" userId="cfded6aa-421e-4453-b1f6-e9402ffbe16c" providerId="ADAL" clId="{930956BB-C74B-41A0-9BEA-090C0755E64A}" dt="2026-05-13T13:56:45.534" v="2539" actId="14100"/>
          <ac:picMkLst>
            <pc:docMk/>
            <pc:sldMk cId="4033490433" sldId="2577"/>
            <ac:picMk id="8" creationId="{B930BF97-C351-D8B8-C52C-43C8983FB697}"/>
          </ac:picMkLst>
        </pc:picChg>
        <pc:picChg chg="add del mod">
          <ac:chgData name="FABIANO MURILO MELO" userId="cfded6aa-421e-4453-b1f6-e9402ffbe16c" providerId="ADAL" clId="{930956BB-C74B-41A0-9BEA-090C0755E64A}" dt="2026-05-13T13:56:05.329" v="2530" actId="478"/>
          <ac:picMkLst>
            <pc:docMk/>
            <pc:sldMk cId="4033490433" sldId="2577"/>
            <ac:picMk id="9" creationId="{57A168DB-4F76-B23D-BC1B-2259EEB937BF}"/>
          </ac:picMkLst>
        </pc:picChg>
        <pc:picChg chg="add mod">
          <ac:chgData name="FABIANO MURILO MELO" userId="cfded6aa-421e-4453-b1f6-e9402ffbe16c" providerId="ADAL" clId="{930956BB-C74B-41A0-9BEA-090C0755E64A}" dt="2026-05-13T13:56:52.934" v="2541" actId="1076"/>
          <ac:picMkLst>
            <pc:docMk/>
            <pc:sldMk cId="4033490433" sldId="2577"/>
            <ac:picMk id="10" creationId="{AB3D05B7-FE23-FE00-9DB5-EA68C1EE6008}"/>
          </ac:picMkLst>
        </pc:picChg>
        <pc:picChg chg="add del mod">
          <ac:chgData name="FABIANO MURILO MELO" userId="cfded6aa-421e-4453-b1f6-e9402ffbe16c" providerId="ADAL" clId="{930956BB-C74B-41A0-9BEA-090C0755E64A}" dt="2026-05-12T18:32:12.173" v="2044" actId="478"/>
          <ac:picMkLst>
            <pc:docMk/>
            <pc:sldMk cId="4033490433" sldId="2577"/>
            <ac:picMk id="1026" creationId="{C8318CC1-BF6D-BA9D-C8BC-26BAFF7DCF67}"/>
          </ac:picMkLst>
        </pc:picChg>
      </pc:sldChg>
      <pc:sldChg chg="addSp delSp modSp mod ord setBg modAnim">
        <pc:chgData name="FABIANO MURILO MELO" userId="cfded6aa-421e-4453-b1f6-e9402ffbe16c" providerId="ADAL" clId="{930956BB-C74B-41A0-9BEA-090C0755E64A}" dt="2026-05-12T18:45:24.453" v="2217"/>
        <pc:sldMkLst>
          <pc:docMk/>
          <pc:sldMk cId="1198926047" sldId="2578"/>
        </pc:sldMkLst>
        <pc:spChg chg="add mod">
          <ac:chgData name="FABIANO MURILO MELO" userId="cfded6aa-421e-4453-b1f6-e9402ffbe16c" providerId="ADAL" clId="{930956BB-C74B-41A0-9BEA-090C0755E64A}" dt="2026-05-11T19:32:35.465" v="158" actId="478"/>
          <ac:spMkLst>
            <pc:docMk/>
            <pc:sldMk cId="1198926047" sldId="2578"/>
            <ac:spMk id="3" creationId="{3F68DCCA-81D3-8928-FB3B-1F61DC3E4C50}"/>
          </ac:spMkLst>
        </pc:spChg>
        <pc:spChg chg="mod">
          <ac:chgData name="FABIANO MURILO MELO" userId="cfded6aa-421e-4453-b1f6-e9402ffbe16c" providerId="ADAL" clId="{930956BB-C74B-41A0-9BEA-090C0755E64A}" dt="2026-05-12T18:42:14.777" v="2205" actId="1076"/>
          <ac:spMkLst>
            <pc:docMk/>
            <pc:sldMk cId="1198926047" sldId="2578"/>
            <ac:spMk id="4" creationId="{98B3267E-81BA-AD88-2162-3E66A319CB82}"/>
          </ac:spMkLst>
        </pc:spChg>
        <pc:picChg chg="mod">
          <ac:chgData name="FABIANO MURILO MELO" userId="cfded6aa-421e-4453-b1f6-e9402ffbe16c" providerId="ADAL" clId="{930956BB-C74B-41A0-9BEA-090C0755E64A}" dt="2026-05-12T18:41:39.912" v="2192" actId="1076"/>
          <ac:picMkLst>
            <pc:docMk/>
            <pc:sldMk cId="1198926047" sldId="2578"/>
            <ac:picMk id="6" creationId="{00000000-0000-0000-0000-000000000000}"/>
          </ac:picMkLst>
        </pc:picChg>
        <pc:picChg chg="add mod">
          <ac:chgData name="FABIANO MURILO MELO" userId="cfded6aa-421e-4453-b1f6-e9402ffbe16c" providerId="ADAL" clId="{930956BB-C74B-41A0-9BEA-090C0755E64A}" dt="2026-05-11T19:33:04.064" v="164" actId="1076"/>
          <ac:picMkLst>
            <pc:docMk/>
            <pc:sldMk cId="1198926047" sldId="2578"/>
            <ac:picMk id="2052" creationId="{D3402018-59A1-8259-66D5-666439B4FA40}"/>
          </ac:picMkLst>
        </pc:picChg>
      </pc:sldChg>
      <pc:sldChg chg="addSp delSp modSp mod ord setBg modClrScheme chgLayout">
        <pc:chgData name="FABIANO MURILO MELO" userId="cfded6aa-421e-4453-b1f6-e9402ffbe16c" providerId="ADAL" clId="{930956BB-C74B-41A0-9BEA-090C0755E64A}" dt="2026-05-12T18:47:53.675" v="2233"/>
        <pc:sldMkLst>
          <pc:docMk/>
          <pc:sldMk cId="2810829344" sldId="2579"/>
        </pc:sldMkLst>
        <pc:spChg chg="mod">
          <ac:chgData name="FABIANO MURILO MELO" userId="cfded6aa-421e-4453-b1f6-e9402ffbe16c" providerId="ADAL" clId="{930956BB-C74B-41A0-9BEA-090C0755E64A}" dt="2026-05-12T18:34:26.342" v="2080" actId="122"/>
          <ac:spMkLst>
            <pc:docMk/>
            <pc:sldMk cId="2810829344" sldId="2579"/>
            <ac:spMk id="2" creationId="{86350208-9EA5-FBE4-6EF8-B6404572EB64}"/>
          </ac:spMkLst>
        </pc:spChg>
        <pc:spChg chg="mod ord">
          <ac:chgData name="FABIANO MURILO MELO" userId="cfded6aa-421e-4453-b1f6-e9402ffbe16c" providerId="ADAL" clId="{930956BB-C74B-41A0-9BEA-090C0755E64A}" dt="2026-05-12T18:34:38.247" v="2081" actId="14100"/>
          <ac:spMkLst>
            <pc:docMk/>
            <pc:sldMk cId="2810829344" sldId="2579"/>
            <ac:spMk id="4" creationId="{F39E8839-008D-D535-57E1-3D0480EB3DAF}"/>
          </ac:spMkLst>
        </pc:spChg>
        <pc:spChg chg="add del mod">
          <ac:chgData name="FABIANO MURILO MELO" userId="cfded6aa-421e-4453-b1f6-e9402ffbe16c" providerId="ADAL" clId="{930956BB-C74B-41A0-9BEA-090C0755E64A}" dt="2026-05-12T18:32:46.295" v="2058" actId="478"/>
          <ac:spMkLst>
            <pc:docMk/>
            <pc:sldMk cId="2810829344" sldId="2579"/>
            <ac:spMk id="6" creationId="{855F2FC3-3BB2-32D9-7D87-DB4DBDDEAC88}"/>
          </ac:spMkLst>
        </pc:spChg>
        <pc:picChg chg="del">
          <ac:chgData name="FABIANO MURILO MELO" userId="cfded6aa-421e-4453-b1f6-e9402ffbe16c" providerId="ADAL" clId="{930956BB-C74B-41A0-9BEA-090C0755E64A}" dt="2026-05-12T18:32:10.232" v="2043" actId="21"/>
          <ac:picMkLst>
            <pc:docMk/>
            <pc:sldMk cId="2810829344" sldId="2579"/>
            <ac:picMk id="5" creationId="{001A1863-B7AB-4168-A4C0-6F14ADCE3726}"/>
          </ac:picMkLst>
        </pc:picChg>
        <pc:picChg chg="add mod">
          <ac:chgData name="FABIANO MURILO MELO" userId="cfded6aa-421e-4453-b1f6-e9402ffbe16c" providerId="ADAL" clId="{930956BB-C74B-41A0-9BEA-090C0755E64A}" dt="2026-05-12T18:34:07.401" v="2075" actId="14100"/>
          <ac:picMkLst>
            <pc:docMk/>
            <pc:sldMk cId="2810829344" sldId="2579"/>
            <ac:picMk id="8" creationId="{126AA84A-F2EF-2D29-BE3F-ED2C6F387C3C}"/>
          </ac:picMkLst>
        </pc:picChg>
      </pc:sldChg>
      <pc:sldChg chg="addSp delSp modSp mod delAnim modAnim">
        <pc:chgData name="FABIANO MURILO MELO" userId="cfded6aa-421e-4453-b1f6-e9402ffbe16c" providerId="ADAL" clId="{930956BB-C74B-41A0-9BEA-090C0755E64A}" dt="2026-05-13T17:17:41.865" v="3641"/>
        <pc:sldMkLst>
          <pc:docMk/>
          <pc:sldMk cId="1963318495" sldId="2580"/>
        </pc:sldMkLst>
        <pc:spChg chg="mod">
          <ac:chgData name="FABIANO MURILO MELO" userId="cfded6aa-421e-4453-b1f6-e9402ffbe16c" providerId="ADAL" clId="{930956BB-C74B-41A0-9BEA-090C0755E64A}" dt="2026-05-13T14:04:40.093" v="2553" actId="1076"/>
          <ac:spMkLst>
            <pc:docMk/>
            <pc:sldMk cId="1963318495" sldId="2580"/>
            <ac:spMk id="40" creationId="{00000000-0000-0000-0000-000000000000}"/>
          </ac:spMkLst>
        </pc:spChg>
        <pc:picChg chg="mod">
          <ac:chgData name="FABIANO MURILO MELO" userId="cfded6aa-421e-4453-b1f6-e9402ffbe16c" providerId="ADAL" clId="{930956BB-C74B-41A0-9BEA-090C0755E64A}" dt="2026-05-13T14:04:47.214" v="2557" actId="1076"/>
          <ac:picMkLst>
            <pc:docMk/>
            <pc:sldMk cId="1963318495" sldId="2580"/>
            <ac:picMk id="3" creationId="{00000000-0000-0000-0000-000000000000}"/>
          </ac:picMkLst>
        </pc:picChg>
        <pc:picChg chg="add mod">
          <ac:chgData name="FABIANO MURILO MELO" userId="cfded6aa-421e-4453-b1f6-e9402ffbe16c" providerId="ADAL" clId="{930956BB-C74B-41A0-9BEA-090C0755E64A}" dt="2026-05-13T14:04:45.091" v="2555"/>
          <ac:picMkLst>
            <pc:docMk/>
            <pc:sldMk cId="1963318495" sldId="2580"/>
            <ac:picMk id="4" creationId="{F65B016C-A1A4-ABD1-55F3-4C77EE586F01}"/>
          </ac:picMkLst>
        </pc:picChg>
        <pc:picChg chg="del">
          <ac:chgData name="FABIANO MURILO MELO" userId="cfded6aa-421e-4453-b1f6-e9402ffbe16c" providerId="ADAL" clId="{930956BB-C74B-41A0-9BEA-090C0755E64A}" dt="2026-05-13T14:04:43.825" v="2554" actId="21"/>
          <ac:picMkLst>
            <pc:docMk/>
            <pc:sldMk cId="1963318495" sldId="2580"/>
            <ac:picMk id="29" creationId="{F65B016C-A1A4-ABD1-55F3-4C77EE586F01}"/>
          </ac:picMkLst>
        </pc:picChg>
        <pc:picChg chg="mod">
          <ac:chgData name="FABIANO MURILO MELO" userId="cfded6aa-421e-4453-b1f6-e9402ffbe16c" providerId="ADAL" clId="{930956BB-C74B-41A0-9BEA-090C0755E64A}" dt="2026-05-13T17:17:06.355" v="3636" actId="1076"/>
          <ac:picMkLst>
            <pc:docMk/>
            <pc:sldMk cId="1963318495" sldId="2580"/>
            <ac:picMk id="39" creationId="{00000000-0000-0000-0000-000000000000}"/>
          </ac:picMkLst>
        </pc:picChg>
      </pc:sldChg>
      <pc:sldChg chg="addSp delSp modSp mod modAnim">
        <pc:chgData name="FABIANO MURILO MELO" userId="cfded6aa-421e-4453-b1f6-e9402ffbe16c" providerId="ADAL" clId="{930956BB-C74B-41A0-9BEA-090C0755E64A}" dt="2026-05-13T19:12:33.890" v="4417" actId="1076"/>
        <pc:sldMkLst>
          <pc:docMk/>
          <pc:sldMk cId="1432695375" sldId="2582"/>
        </pc:sldMkLst>
        <pc:spChg chg="mod">
          <ac:chgData name="FABIANO MURILO MELO" userId="cfded6aa-421e-4453-b1f6-e9402ffbe16c" providerId="ADAL" clId="{930956BB-C74B-41A0-9BEA-090C0755E64A}" dt="2026-05-13T17:35:12.068" v="3798" actId="1076"/>
          <ac:spMkLst>
            <pc:docMk/>
            <pc:sldMk cId="1432695375" sldId="2582"/>
            <ac:spMk id="2" creationId="{2F83880D-468B-162F-091E-ECAE4F8FC9CC}"/>
          </ac:spMkLst>
        </pc:spChg>
        <pc:spChg chg="mod">
          <ac:chgData name="FABIANO MURILO MELO" userId="cfded6aa-421e-4453-b1f6-e9402ffbe16c" providerId="ADAL" clId="{930956BB-C74B-41A0-9BEA-090C0755E64A}" dt="2026-05-13T19:05:58.933" v="4410" actId="403"/>
          <ac:spMkLst>
            <pc:docMk/>
            <pc:sldMk cId="1432695375" sldId="2582"/>
            <ac:spMk id="4" creationId="{73BABEDC-29C8-E6F5-4A36-594E24D2BE17}"/>
          </ac:spMkLst>
        </pc:spChg>
        <pc:spChg chg="add mod">
          <ac:chgData name="FABIANO MURILO MELO" userId="cfded6aa-421e-4453-b1f6-e9402ffbe16c" providerId="ADAL" clId="{930956BB-C74B-41A0-9BEA-090C0755E64A}" dt="2026-05-13T19:06:07.385" v="4412" actId="1076"/>
          <ac:spMkLst>
            <pc:docMk/>
            <pc:sldMk cId="1432695375" sldId="2582"/>
            <ac:spMk id="10" creationId="{192DC506-A289-5587-CC90-B113A04565FE}"/>
          </ac:spMkLst>
        </pc:spChg>
        <pc:spChg chg="add del">
          <ac:chgData name="FABIANO MURILO MELO" userId="cfded6aa-421e-4453-b1f6-e9402ffbe16c" providerId="ADAL" clId="{930956BB-C74B-41A0-9BEA-090C0755E64A}" dt="2026-05-13T18:30:03.842" v="4364" actId="22"/>
          <ac:spMkLst>
            <pc:docMk/>
            <pc:sldMk cId="1432695375" sldId="2582"/>
            <ac:spMk id="12" creationId="{3C9E784B-B1C8-C102-CF18-8B7771E1A8C5}"/>
          </ac:spMkLst>
        </pc:spChg>
        <pc:spChg chg="add del">
          <ac:chgData name="FABIANO MURILO MELO" userId="cfded6aa-421e-4453-b1f6-e9402ffbe16c" providerId="ADAL" clId="{930956BB-C74B-41A0-9BEA-090C0755E64A}" dt="2026-05-13T18:30:02.441" v="4363" actId="22"/>
          <ac:spMkLst>
            <pc:docMk/>
            <pc:sldMk cId="1432695375" sldId="2582"/>
            <ac:spMk id="14" creationId="{0A32D324-0C04-F243-4E5C-B5D51F8D100E}"/>
          </ac:spMkLst>
        </pc:spChg>
        <pc:spChg chg="add del">
          <ac:chgData name="FABIANO MURILO MELO" userId="cfded6aa-421e-4453-b1f6-e9402ffbe16c" providerId="ADAL" clId="{930956BB-C74B-41A0-9BEA-090C0755E64A}" dt="2026-05-13T18:30:01.886" v="4362" actId="22"/>
          <ac:spMkLst>
            <pc:docMk/>
            <pc:sldMk cId="1432695375" sldId="2582"/>
            <ac:spMk id="16" creationId="{76CE2667-44D3-B4BC-9567-7747CA9AD6BB}"/>
          </ac:spMkLst>
        </pc:spChg>
        <pc:spChg chg="add mod">
          <ac:chgData name="FABIANO MURILO MELO" userId="cfded6aa-421e-4453-b1f6-e9402ffbe16c" providerId="ADAL" clId="{930956BB-C74B-41A0-9BEA-090C0755E64A}" dt="2026-05-13T19:12:33.890" v="4417" actId="1076"/>
          <ac:spMkLst>
            <pc:docMk/>
            <pc:sldMk cId="1432695375" sldId="2582"/>
            <ac:spMk id="18" creationId="{82B5A4BE-074B-5BB9-D2D9-B88DE2E5531B}"/>
          </ac:spMkLst>
        </pc:spChg>
        <pc:spChg chg="add mod">
          <ac:chgData name="FABIANO MURILO MELO" userId="cfded6aa-421e-4453-b1f6-e9402ffbe16c" providerId="ADAL" clId="{930956BB-C74B-41A0-9BEA-090C0755E64A}" dt="2026-05-13T19:06:13.176" v="4414" actId="1076"/>
          <ac:spMkLst>
            <pc:docMk/>
            <pc:sldMk cId="1432695375" sldId="2582"/>
            <ac:spMk id="20" creationId="{30EDC6B0-E217-BA5F-40F1-FD90F9DA6A6F}"/>
          </ac:spMkLst>
        </pc:spChg>
        <pc:spChg chg="add mod">
          <ac:chgData name="FABIANO MURILO MELO" userId="cfded6aa-421e-4453-b1f6-e9402ffbe16c" providerId="ADAL" clId="{930956BB-C74B-41A0-9BEA-090C0755E64A}" dt="2026-05-13T19:06:16.385" v="4415" actId="1076"/>
          <ac:spMkLst>
            <pc:docMk/>
            <pc:sldMk cId="1432695375" sldId="2582"/>
            <ac:spMk id="22" creationId="{EBAFB15F-13DD-E115-D5E6-A2EEFCF4036A}"/>
          </ac:spMkLst>
        </pc:spChg>
        <pc:spChg chg="add mod">
          <ac:chgData name="FABIANO MURILO MELO" userId="cfded6aa-421e-4453-b1f6-e9402ffbe16c" providerId="ADAL" clId="{930956BB-C74B-41A0-9BEA-090C0755E64A}" dt="2026-05-13T19:06:04.288" v="4411" actId="1076"/>
          <ac:spMkLst>
            <pc:docMk/>
            <pc:sldMk cId="1432695375" sldId="2582"/>
            <ac:spMk id="25" creationId="{08D498F3-F745-8751-0051-AB156A07AD87}"/>
          </ac:spMkLst>
        </pc:spChg>
        <pc:graphicFrameChg chg="add mod">
          <ac:chgData name="FABIANO MURILO MELO" userId="cfded6aa-421e-4453-b1f6-e9402ffbe16c" providerId="ADAL" clId="{930956BB-C74B-41A0-9BEA-090C0755E64A}" dt="2026-05-13T18:26:51.455" v="4287"/>
          <ac:graphicFrameMkLst>
            <pc:docMk/>
            <pc:sldMk cId="1432695375" sldId="2582"/>
            <ac:graphicFrameMk id="3" creationId="{4C95850E-C63C-A757-6F7E-2765A4E9A318}"/>
          </ac:graphicFrameMkLst>
        </pc:graphicFrameChg>
        <pc:graphicFrameChg chg="add mod">
          <ac:chgData name="FABIANO MURILO MELO" userId="cfded6aa-421e-4453-b1f6-e9402ffbe16c" providerId="ADAL" clId="{930956BB-C74B-41A0-9BEA-090C0755E64A}" dt="2026-05-13T18:29:26.311" v="4351"/>
          <ac:graphicFrameMkLst>
            <pc:docMk/>
            <pc:sldMk cId="1432695375" sldId="2582"/>
            <ac:graphicFrameMk id="6" creationId="{BB2C24EA-1B19-DB9B-4BB7-402B381C3B62}"/>
          </ac:graphicFrameMkLst>
        </pc:graphicFrameChg>
        <pc:graphicFrameChg chg="add mod">
          <ac:chgData name="FABIANO MURILO MELO" userId="cfded6aa-421e-4453-b1f6-e9402ffbe16c" providerId="ADAL" clId="{930956BB-C74B-41A0-9BEA-090C0755E64A}" dt="2026-05-13T18:29:32.296" v="4352"/>
          <ac:graphicFrameMkLst>
            <pc:docMk/>
            <pc:sldMk cId="1432695375" sldId="2582"/>
            <ac:graphicFrameMk id="7" creationId="{B9599C53-7E65-816F-B31C-B068DC6A7CB5}"/>
          </ac:graphicFrameMkLst>
        </pc:graphicFrameChg>
        <pc:graphicFrameChg chg="add del mod">
          <ac:chgData name="FABIANO MURILO MELO" userId="cfded6aa-421e-4453-b1f6-e9402ffbe16c" providerId="ADAL" clId="{930956BB-C74B-41A0-9BEA-090C0755E64A}" dt="2026-05-13T18:31:01.375" v="4385" actId="478"/>
          <ac:graphicFrameMkLst>
            <pc:docMk/>
            <pc:sldMk cId="1432695375" sldId="2582"/>
            <ac:graphicFrameMk id="8" creationId="{8D34C748-1178-2CA9-D990-D8A80A67BEEC}"/>
          </ac:graphicFrameMkLst>
        </pc:graphicFrameChg>
        <pc:graphicFrameChg chg="add del mod">
          <ac:chgData name="FABIANO MURILO MELO" userId="cfded6aa-421e-4453-b1f6-e9402ffbe16c" providerId="ADAL" clId="{930956BB-C74B-41A0-9BEA-090C0755E64A}" dt="2026-05-13T18:32:39.143" v="4391" actId="478"/>
          <ac:graphicFrameMkLst>
            <pc:docMk/>
            <pc:sldMk cId="1432695375" sldId="2582"/>
            <ac:graphicFrameMk id="23" creationId="{19F8341E-E1BC-757D-BF6B-D434730021CB}"/>
          </ac:graphicFrameMkLst>
        </pc:graphicFrameChg>
        <pc:picChg chg="mod">
          <ac:chgData name="FABIANO MURILO MELO" userId="cfded6aa-421e-4453-b1f6-e9402ffbe16c" providerId="ADAL" clId="{930956BB-C74B-41A0-9BEA-090C0755E64A}" dt="2026-05-13T18:30:47.851" v="4381" actId="1076"/>
          <ac:picMkLst>
            <pc:docMk/>
            <pc:sldMk cId="1432695375" sldId="2582"/>
            <ac:picMk id="5" creationId="{09FEF0EB-A196-4BC1-9FC1-6ADD3839B036}"/>
          </ac:picMkLst>
        </pc:picChg>
      </pc:sldChg>
      <pc:sldChg chg="addSp delSp modSp add mod ord setBg modClrScheme chgLayout">
        <pc:chgData name="FABIANO MURILO MELO" userId="cfded6aa-421e-4453-b1f6-e9402ffbe16c" providerId="ADAL" clId="{930956BB-C74B-41A0-9BEA-090C0755E64A}" dt="2026-05-13T17:50:35.971" v="4206" actId="1076"/>
        <pc:sldMkLst>
          <pc:docMk/>
          <pc:sldMk cId="521386505" sldId="2583"/>
        </pc:sldMkLst>
        <pc:spChg chg="mod">
          <ac:chgData name="FABIANO MURILO MELO" userId="cfded6aa-421e-4453-b1f6-e9402ffbe16c" providerId="ADAL" clId="{930956BB-C74B-41A0-9BEA-090C0755E64A}" dt="2026-05-13T17:50:35.971" v="4206" actId="1076"/>
          <ac:spMkLst>
            <pc:docMk/>
            <pc:sldMk cId="521386505" sldId="2583"/>
            <ac:spMk id="2" creationId="{0E4DCE0C-6C78-F855-643E-76492355214D}"/>
          </ac:spMkLst>
        </pc:spChg>
        <pc:spChg chg="mod">
          <ac:chgData name="FABIANO MURILO MELO" userId="cfded6aa-421e-4453-b1f6-e9402ffbe16c" providerId="ADAL" clId="{930956BB-C74B-41A0-9BEA-090C0755E64A}" dt="2026-05-13T17:50:30.746" v="4205" actId="1076"/>
          <ac:spMkLst>
            <pc:docMk/>
            <pc:sldMk cId="521386505" sldId="2583"/>
            <ac:spMk id="4" creationId="{9C184692-CC39-161F-80CB-F490B2ECFC35}"/>
          </ac:spMkLst>
        </pc:spChg>
        <pc:spChg chg="add del mod">
          <ac:chgData name="FABIANO MURILO MELO" userId="cfded6aa-421e-4453-b1f6-e9402ffbe16c" providerId="ADAL" clId="{930956BB-C74B-41A0-9BEA-090C0755E64A}" dt="2026-05-13T14:12:12.319" v="2652" actId="478"/>
          <ac:spMkLst>
            <pc:docMk/>
            <pc:sldMk cId="521386505" sldId="2583"/>
            <ac:spMk id="6" creationId="{428B80CB-C5DB-22EF-44F1-9495C7C4F304}"/>
          </ac:spMkLst>
        </pc:spChg>
        <pc:spChg chg="add del mod">
          <ac:chgData name="FABIANO MURILO MELO" userId="cfded6aa-421e-4453-b1f6-e9402ffbe16c" providerId="ADAL" clId="{930956BB-C74B-41A0-9BEA-090C0755E64A}" dt="2026-05-13T14:14:14.403" v="2682" actId="21"/>
          <ac:spMkLst>
            <pc:docMk/>
            <pc:sldMk cId="521386505" sldId="2583"/>
            <ac:spMk id="8" creationId="{749C3C26-D29F-C61E-BE05-8E1CF4DBAB98}"/>
          </ac:spMkLst>
        </pc:spChg>
        <pc:spChg chg="add mod">
          <ac:chgData name="FABIANO MURILO MELO" userId="cfded6aa-421e-4453-b1f6-e9402ffbe16c" providerId="ADAL" clId="{930956BB-C74B-41A0-9BEA-090C0755E64A}" dt="2026-05-13T14:14:06.703" v="2680" actId="207"/>
          <ac:spMkLst>
            <pc:docMk/>
            <pc:sldMk cId="521386505" sldId="2583"/>
            <ac:spMk id="9" creationId="{AEE51A67-7250-1713-54C9-60E69AD39F96}"/>
          </ac:spMkLst>
        </pc:spChg>
        <pc:spChg chg="add mod">
          <ac:chgData name="FABIANO MURILO MELO" userId="cfded6aa-421e-4453-b1f6-e9402ffbe16c" providerId="ADAL" clId="{930956BB-C74B-41A0-9BEA-090C0755E64A}" dt="2026-05-13T14:15:03.913" v="2697" actId="1076"/>
          <ac:spMkLst>
            <pc:docMk/>
            <pc:sldMk cId="521386505" sldId="2583"/>
            <ac:spMk id="10" creationId="{749C3C26-D29F-C61E-BE05-8E1CF4DBAB98}"/>
          </ac:spMkLst>
        </pc:spChg>
        <pc:spChg chg="add mod">
          <ac:chgData name="FABIANO MURILO MELO" userId="cfded6aa-421e-4453-b1f6-e9402ffbe16c" providerId="ADAL" clId="{930956BB-C74B-41A0-9BEA-090C0755E64A}" dt="2026-05-13T15:02:48.512" v="3205"/>
          <ac:spMkLst>
            <pc:docMk/>
            <pc:sldMk cId="521386505" sldId="2583"/>
            <ac:spMk id="15" creationId="{DE85160B-E77B-B756-B991-9445C2952742}"/>
          </ac:spMkLst>
        </pc:spChg>
        <pc:spChg chg="add mod">
          <ac:chgData name="FABIANO MURILO MELO" userId="cfded6aa-421e-4453-b1f6-e9402ffbe16c" providerId="ADAL" clId="{930956BB-C74B-41A0-9BEA-090C0755E64A}" dt="2026-05-13T15:02:48.512" v="3205"/>
          <ac:spMkLst>
            <pc:docMk/>
            <pc:sldMk cId="521386505" sldId="2583"/>
            <ac:spMk id="16" creationId="{1ADF6459-7045-1B78-019E-D13A3A4729EF}"/>
          </ac:spMkLst>
        </pc:spChg>
        <pc:spChg chg="add mod">
          <ac:chgData name="FABIANO MURILO MELO" userId="cfded6aa-421e-4453-b1f6-e9402ffbe16c" providerId="ADAL" clId="{930956BB-C74B-41A0-9BEA-090C0755E64A}" dt="2026-05-13T15:02:48.512" v="3205"/>
          <ac:spMkLst>
            <pc:docMk/>
            <pc:sldMk cId="521386505" sldId="2583"/>
            <ac:spMk id="17" creationId="{6BF817E1-7347-F507-913D-9D925FE18E8C}"/>
          </ac:spMkLst>
        </pc:spChg>
        <pc:spChg chg="add mod">
          <ac:chgData name="FABIANO MURILO MELO" userId="cfded6aa-421e-4453-b1f6-e9402ffbe16c" providerId="ADAL" clId="{930956BB-C74B-41A0-9BEA-090C0755E64A}" dt="2026-05-13T15:02:48.512" v="3205"/>
          <ac:spMkLst>
            <pc:docMk/>
            <pc:sldMk cId="521386505" sldId="2583"/>
            <ac:spMk id="18" creationId="{04BA6373-8CF8-41A9-C609-25EAEF79B303}"/>
          </ac:spMkLst>
        </pc:spChg>
        <pc:spChg chg="add mod">
          <ac:chgData name="FABIANO MURILO MELO" userId="cfded6aa-421e-4453-b1f6-e9402ffbe16c" providerId="ADAL" clId="{930956BB-C74B-41A0-9BEA-090C0755E64A}" dt="2026-05-13T15:03:00.472" v="3208" actId="1076"/>
          <ac:spMkLst>
            <pc:docMk/>
            <pc:sldMk cId="521386505" sldId="2583"/>
            <ac:spMk id="19" creationId="{F778B468-F96F-536C-8B83-40BCC243864E}"/>
          </ac:spMkLst>
        </pc:spChg>
        <pc:spChg chg="add del">
          <ac:chgData name="FABIANO MURILO MELO" userId="cfded6aa-421e-4453-b1f6-e9402ffbe16c" providerId="ADAL" clId="{930956BB-C74B-41A0-9BEA-090C0755E64A}" dt="2026-05-13T15:03:10.427" v="3210" actId="22"/>
          <ac:spMkLst>
            <pc:docMk/>
            <pc:sldMk cId="521386505" sldId="2583"/>
            <ac:spMk id="21" creationId="{10936631-09A2-E84B-781F-682A5C7F2558}"/>
          </ac:spMkLst>
        </pc:spChg>
        <pc:spChg chg="add mod">
          <ac:chgData name="FABIANO MURILO MELO" userId="cfded6aa-421e-4453-b1f6-e9402ffbe16c" providerId="ADAL" clId="{930956BB-C74B-41A0-9BEA-090C0755E64A}" dt="2026-05-13T15:03:31.824" v="3211"/>
          <ac:spMkLst>
            <pc:docMk/>
            <pc:sldMk cId="521386505" sldId="2583"/>
            <ac:spMk id="22" creationId="{72ABF9A0-4450-3B43-F55F-3413A309E288}"/>
          </ac:spMkLst>
        </pc:spChg>
        <pc:spChg chg="add mod">
          <ac:chgData name="FABIANO MURILO MELO" userId="cfded6aa-421e-4453-b1f6-e9402ffbe16c" providerId="ADAL" clId="{930956BB-C74B-41A0-9BEA-090C0755E64A}" dt="2026-05-13T15:03:31.824" v="3211"/>
          <ac:spMkLst>
            <pc:docMk/>
            <pc:sldMk cId="521386505" sldId="2583"/>
            <ac:spMk id="23" creationId="{E9F053AE-85A6-87AB-20D9-FAAD7B81DE5E}"/>
          </ac:spMkLst>
        </pc:spChg>
        <pc:spChg chg="add mod">
          <ac:chgData name="FABIANO MURILO MELO" userId="cfded6aa-421e-4453-b1f6-e9402ffbe16c" providerId="ADAL" clId="{930956BB-C74B-41A0-9BEA-090C0755E64A}" dt="2026-05-13T15:03:31.824" v="3211"/>
          <ac:spMkLst>
            <pc:docMk/>
            <pc:sldMk cId="521386505" sldId="2583"/>
            <ac:spMk id="24" creationId="{23330872-C401-E140-153E-31A6BE8B1CCE}"/>
          </ac:spMkLst>
        </pc:spChg>
        <pc:spChg chg="add mod">
          <ac:chgData name="FABIANO MURILO MELO" userId="cfded6aa-421e-4453-b1f6-e9402ffbe16c" providerId="ADAL" clId="{930956BB-C74B-41A0-9BEA-090C0755E64A}" dt="2026-05-13T17:48:02.009" v="4108" actId="1076"/>
          <ac:spMkLst>
            <pc:docMk/>
            <pc:sldMk cId="521386505" sldId="2583"/>
            <ac:spMk id="26" creationId="{0A0A855F-92F7-1998-58D8-DA11773A9073}"/>
          </ac:spMkLst>
        </pc:spChg>
        <pc:spChg chg="add mod">
          <ac:chgData name="FABIANO MURILO MELO" userId="cfded6aa-421e-4453-b1f6-e9402ffbe16c" providerId="ADAL" clId="{930956BB-C74B-41A0-9BEA-090C0755E64A}" dt="2026-05-13T17:48:51.951" v="4124" actId="1076"/>
          <ac:spMkLst>
            <pc:docMk/>
            <pc:sldMk cId="521386505" sldId="2583"/>
            <ac:spMk id="27" creationId="{C73E6B32-32D6-AB04-F249-38797EC534A3}"/>
          </ac:spMkLst>
        </pc:spChg>
        <pc:spChg chg="add mod">
          <ac:chgData name="FABIANO MURILO MELO" userId="cfded6aa-421e-4453-b1f6-e9402ffbe16c" providerId="ADAL" clId="{930956BB-C74B-41A0-9BEA-090C0755E64A}" dt="2026-05-13T17:47:50.837" v="4104" actId="1076"/>
          <ac:spMkLst>
            <pc:docMk/>
            <pc:sldMk cId="521386505" sldId="2583"/>
            <ac:spMk id="28" creationId="{A53EDAAE-2F33-35E8-DCCB-F2AC966D52CB}"/>
          </ac:spMkLst>
        </pc:spChg>
        <pc:spChg chg="add mod">
          <ac:chgData name="FABIANO MURILO MELO" userId="cfded6aa-421e-4453-b1f6-e9402ffbe16c" providerId="ADAL" clId="{930956BB-C74B-41A0-9BEA-090C0755E64A}" dt="2026-05-13T17:47:37.785" v="4100" actId="1076"/>
          <ac:spMkLst>
            <pc:docMk/>
            <pc:sldMk cId="521386505" sldId="2583"/>
            <ac:spMk id="29" creationId="{9459BB50-6E39-1F11-6541-D05C3C579D96}"/>
          </ac:spMkLst>
        </pc:spChg>
        <pc:spChg chg="add mod">
          <ac:chgData name="FABIANO MURILO MELO" userId="cfded6aa-421e-4453-b1f6-e9402ffbe16c" providerId="ADAL" clId="{930956BB-C74B-41A0-9BEA-090C0755E64A}" dt="2026-05-13T17:48:34.316" v="4117" actId="1076"/>
          <ac:spMkLst>
            <pc:docMk/>
            <pc:sldMk cId="521386505" sldId="2583"/>
            <ac:spMk id="34" creationId="{698BDB2A-E702-9B4F-3C23-049C6BAA8870}"/>
          </ac:spMkLst>
        </pc:spChg>
        <pc:picChg chg="del">
          <ac:chgData name="FABIANO MURILO MELO" userId="cfded6aa-421e-4453-b1f6-e9402ffbe16c" providerId="ADAL" clId="{930956BB-C74B-41A0-9BEA-090C0755E64A}" dt="2026-05-13T14:12:11.801" v="2651" actId="478"/>
          <ac:picMkLst>
            <pc:docMk/>
            <pc:sldMk cId="521386505" sldId="2583"/>
            <ac:picMk id="5" creationId="{D2B5E575-D3F6-D689-46D8-31CBF44A1902}"/>
          </ac:picMkLst>
        </pc:picChg>
        <pc:picChg chg="add mod">
          <ac:chgData name="FABIANO MURILO MELO" userId="cfded6aa-421e-4453-b1f6-e9402ffbe16c" providerId="ADAL" clId="{930956BB-C74B-41A0-9BEA-090C0755E64A}" dt="2026-05-13T14:12:34.515" v="2654" actId="26606"/>
          <ac:picMkLst>
            <pc:docMk/>
            <pc:sldMk cId="521386505" sldId="2583"/>
            <ac:picMk id="7" creationId="{203196EF-4C5D-A58A-5410-C294E1B2703B}"/>
          </ac:picMkLst>
        </pc:picChg>
        <pc:picChg chg="add del mod">
          <ac:chgData name="FABIANO MURILO MELO" userId="cfded6aa-421e-4453-b1f6-e9402ffbe16c" providerId="ADAL" clId="{930956BB-C74B-41A0-9BEA-090C0755E64A}" dt="2026-05-13T14:24:30.425" v="2781" actId="21"/>
          <ac:picMkLst>
            <pc:docMk/>
            <pc:sldMk cId="521386505" sldId="2583"/>
            <ac:picMk id="11" creationId="{D9F18DEB-D9B8-46CE-BCB2-A9E6F55ED61D}"/>
          </ac:picMkLst>
        </pc:picChg>
        <pc:picChg chg="add del mod">
          <ac:chgData name="FABIANO MURILO MELO" userId="cfded6aa-421e-4453-b1f6-e9402ffbe16c" providerId="ADAL" clId="{930956BB-C74B-41A0-9BEA-090C0755E64A}" dt="2026-05-13T14:24:30.425" v="2781" actId="21"/>
          <ac:picMkLst>
            <pc:docMk/>
            <pc:sldMk cId="521386505" sldId="2583"/>
            <ac:picMk id="12" creationId="{E9D316C0-4698-E7F3-FE7E-2461C870FE77}"/>
          </ac:picMkLst>
        </pc:picChg>
        <pc:picChg chg="add del mod">
          <ac:chgData name="FABIANO MURILO MELO" userId="cfded6aa-421e-4453-b1f6-e9402ffbe16c" providerId="ADAL" clId="{930956BB-C74B-41A0-9BEA-090C0755E64A}" dt="2026-05-13T14:24:30.425" v="2781" actId="21"/>
          <ac:picMkLst>
            <pc:docMk/>
            <pc:sldMk cId="521386505" sldId="2583"/>
            <ac:picMk id="13" creationId="{BA7F9F2B-E6F5-8275-02A0-BAA3E25B0BBC}"/>
          </ac:picMkLst>
        </pc:picChg>
        <pc:picChg chg="add del mod">
          <ac:chgData name="FABIANO MURILO MELO" userId="cfded6aa-421e-4453-b1f6-e9402ffbe16c" providerId="ADAL" clId="{930956BB-C74B-41A0-9BEA-090C0755E64A}" dt="2026-05-13T14:24:30.425" v="2781" actId="21"/>
          <ac:picMkLst>
            <pc:docMk/>
            <pc:sldMk cId="521386505" sldId="2583"/>
            <ac:picMk id="14" creationId="{4529F8DE-990E-D3D2-AC6F-8F8B10081F2D}"/>
          </ac:picMkLst>
        </pc:picChg>
        <pc:picChg chg="add mod">
          <ac:chgData name="FABIANO MURILO MELO" userId="cfded6aa-421e-4453-b1f6-e9402ffbe16c" providerId="ADAL" clId="{930956BB-C74B-41A0-9BEA-090C0755E64A}" dt="2026-05-13T15:03:31.824" v="3211"/>
          <ac:picMkLst>
            <pc:docMk/>
            <pc:sldMk cId="521386505" sldId="2583"/>
            <ac:picMk id="25" creationId="{60C70CC8-CE14-F3B7-7870-480CAE65B663}"/>
          </ac:picMkLst>
        </pc:picChg>
        <pc:picChg chg="add mod">
          <ac:chgData name="FABIANO MURILO MELO" userId="cfded6aa-421e-4453-b1f6-e9402ffbe16c" providerId="ADAL" clId="{930956BB-C74B-41A0-9BEA-090C0755E64A}" dt="2026-05-13T17:48:00.205" v="4107" actId="1076"/>
          <ac:picMkLst>
            <pc:docMk/>
            <pc:sldMk cId="521386505" sldId="2583"/>
            <ac:picMk id="30" creationId="{00000000-0000-0000-0000-000000000000}"/>
          </ac:picMkLst>
        </pc:picChg>
        <pc:picChg chg="add mod">
          <ac:chgData name="FABIANO MURILO MELO" userId="cfded6aa-421e-4453-b1f6-e9402ffbe16c" providerId="ADAL" clId="{930956BB-C74B-41A0-9BEA-090C0755E64A}" dt="2026-05-13T17:47:35.210" v="4099" actId="1076"/>
          <ac:picMkLst>
            <pc:docMk/>
            <pc:sldMk cId="521386505" sldId="2583"/>
            <ac:picMk id="31" creationId="{00000000-0000-0000-0000-000000000000}"/>
          </ac:picMkLst>
        </pc:picChg>
        <pc:picChg chg="add mod">
          <ac:chgData name="FABIANO MURILO MELO" userId="cfded6aa-421e-4453-b1f6-e9402ffbe16c" providerId="ADAL" clId="{930956BB-C74B-41A0-9BEA-090C0755E64A}" dt="2026-05-13T17:47:44.184" v="4102" actId="1076"/>
          <ac:picMkLst>
            <pc:docMk/>
            <pc:sldMk cId="521386505" sldId="2583"/>
            <ac:picMk id="32" creationId="{00000000-0000-0000-0000-000000000000}"/>
          </ac:picMkLst>
        </pc:picChg>
        <pc:picChg chg="add mod">
          <ac:chgData name="FABIANO MURILO MELO" userId="cfded6aa-421e-4453-b1f6-e9402ffbe16c" providerId="ADAL" clId="{930956BB-C74B-41A0-9BEA-090C0755E64A}" dt="2026-05-13T17:47:54.220" v="4105" actId="1076"/>
          <ac:picMkLst>
            <pc:docMk/>
            <pc:sldMk cId="521386505" sldId="2583"/>
            <ac:picMk id="33" creationId="{00000000-0000-0000-0000-000000000000}"/>
          </ac:picMkLst>
        </pc:picChg>
        <pc:picChg chg="add mod">
          <ac:chgData name="FABIANO MURILO MELO" userId="cfded6aa-421e-4453-b1f6-e9402ffbe16c" providerId="ADAL" clId="{930956BB-C74B-41A0-9BEA-090C0755E64A}" dt="2026-05-13T17:48:46.150" v="4120"/>
          <ac:picMkLst>
            <pc:docMk/>
            <pc:sldMk cId="521386505" sldId="2583"/>
            <ac:picMk id="35" creationId="{014482C3-49B6-DF48-3663-158F588C57FB}"/>
          </ac:picMkLst>
        </pc:picChg>
        <pc:picChg chg="add mod">
          <ac:chgData name="FABIANO MURILO MELO" userId="cfded6aa-421e-4453-b1f6-e9402ffbe16c" providerId="ADAL" clId="{930956BB-C74B-41A0-9BEA-090C0755E64A}" dt="2026-05-13T17:48:59.041" v="4126" actId="1076"/>
          <ac:picMkLst>
            <pc:docMk/>
            <pc:sldMk cId="521386505" sldId="2583"/>
            <ac:picMk id="36" creationId="{3BA34C6F-0360-395E-3B90-51FE47A2C0A8}"/>
          </ac:picMkLst>
        </pc:picChg>
      </pc:sldChg>
      <pc:sldChg chg="modSp add del ord">
        <pc:chgData name="FABIANO MURILO MELO" userId="cfded6aa-421e-4453-b1f6-e9402ffbe16c" providerId="ADAL" clId="{930956BB-C74B-41A0-9BEA-090C0755E64A}" dt="2026-05-13T14:02:39.572" v="2552" actId="47"/>
        <pc:sldMkLst>
          <pc:docMk/>
          <pc:sldMk cId="702351177" sldId="2583"/>
        </pc:sldMkLst>
        <pc:spChg chg="mod">
          <ac:chgData name="FABIANO MURILO MELO" userId="cfded6aa-421e-4453-b1f6-e9402ffbe16c" providerId="ADAL" clId="{930956BB-C74B-41A0-9BEA-090C0755E64A}" dt="2026-05-13T14:00:28.241" v="2551" actId="20577"/>
          <ac:spMkLst>
            <pc:docMk/>
            <pc:sldMk cId="702351177" sldId="2583"/>
            <ac:spMk id="4" creationId="{BE84BE0E-9D8D-EE6F-C3C9-1B3847BAA9D4}"/>
          </ac:spMkLst>
        </pc:spChg>
      </pc:sldChg>
      <pc:sldChg chg="add">
        <pc:chgData name="FABIANO MURILO MELO" userId="cfded6aa-421e-4453-b1f6-e9402ffbe16c" providerId="ADAL" clId="{930956BB-C74B-41A0-9BEA-090C0755E64A}" dt="2026-05-13T17:00:41.195" v="3232" actId="2890"/>
        <pc:sldMkLst>
          <pc:docMk/>
          <pc:sldMk cId="645426199" sldId="25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087C8411-A2EA-47BD-8F14-B8D37D37C943}" type="datetimeFigureOut">
              <a:t>14/05/2026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F007FA3D-1C37-49FD-821E-F54A2C036616}" type="slidenum">
              <a:t>‹nº›</a:t>
            </a:fld>
            <a:endParaRPr lang="en-US"/>
          </a:p>
        </p:txBody>
      </p:sp>
    </p:spTree>
    <p:extLst>
      <p:ext uri="{BB962C8B-B14F-4D97-AF65-F5344CB8AC3E}">
        <p14:creationId xmlns:p14="http://schemas.microsoft.com/office/powerpoint/2010/main" val="2273411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Os conteúdos gerados por IA poderão estar incorretos.
---
</a:t>
            </a:r>
          </a:p>
        </p:txBody>
      </p:sp>
      <p:sp>
        <p:nvSpPr>
          <p:cNvPr id="4" name="Slide Number Placeholder 3"/>
          <p:cNvSpPr>
            <a:spLocks noGrp="1"/>
          </p:cNvSpPr>
          <p:nvPr>
            <p:ph type="sldNum" sz="quarter" idx="5"/>
          </p:nvPr>
        </p:nvSpPr>
        <p:spPr/>
        <p:txBody>
          <a:bodyPr/>
          <a:lstStyle/>
          <a:p>
            <a:fld id="{2E0E0D9B-54A1-4A36-8FED-36B4D19568C5}" type="slidenum">
              <a:t>1</a:t>
            </a:fld>
            <a:endParaRPr lang="en-US"/>
          </a:p>
        </p:txBody>
      </p:sp>
    </p:spTree>
    <p:extLst>
      <p:ext uri="{BB962C8B-B14F-4D97-AF65-F5344CB8AC3E}">
        <p14:creationId xmlns:p14="http://schemas.microsoft.com/office/powerpoint/2010/main" val="1751028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A migração de servidores do RPPS para o RGPS constitui uma das consequências mais visíveis da extinção e deve observar critérios rigorosos. Apenas os servidores que não tenham implementado os requisitos para aposentadoria até a vigência da lei de extinção serão filiados obrigatoriamente ao RGPS, sendo vedada a filiação retroativa. Essa mudança de regime acarreta impactos funcionais e previdenciários relevantes, como a perda de regras de transição mais vantajosas existentes no RPPS, a submissão ao teto do RGPS e a aplicação de critérios distintos para cálculo de aposentadorias e pensões. O Guia destaca, ainda, a necessidade de emissão da Certidão de Tempo de Contribuição (CTC) para os servidores migrados, documento essencial para a contagem recíproca, mas que pode gerar efeitos funcionais como a vacância do cargo quando utilizado para aposentadoria no RGPS. Do ponto de vista do controle externo, a migração exige atenção especial quanto à regularidade dos registros, à correta comunicação aos servidores e à prevenção de litígios judiciais decorrentes de expectativas frustradas. A gestão inadequada dessa etapa pode resultar em passivos administrativos e judiciais significativos.
</a:t>
            </a:r>
          </a:p>
        </p:txBody>
      </p:sp>
      <p:sp>
        <p:nvSpPr>
          <p:cNvPr id="4" name="Slide Number Placeholder 3"/>
          <p:cNvSpPr>
            <a:spLocks noGrp="1"/>
          </p:cNvSpPr>
          <p:nvPr>
            <p:ph type="sldNum" sz="quarter" idx="5"/>
          </p:nvPr>
        </p:nvSpPr>
        <p:spPr/>
        <p:txBody>
          <a:bodyPr/>
          <a:lstStyle/>
          <a:p>
            <a:fld id="{2E0E0D9B-54A1-4A36-8FED-36B4D19568C5}" type="slidenum">
              <a:t>10</a:t>
            </a:fld>
            <a:endParaRPr lang="en-US"/>
          </a:p>
        </p:txBody>
      </p:sp>
    </p:spTree>
    <p:extLst>
      <p:ext uri="{BB962C8B-B14F-4D97-AF65-F5344CB8AC3E}">
        <p14:creationId xmlns:p14="http://schemas.microsoft.com/office/powerpoint/2010/main" val="2845876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A fundamentação constitucional da extinção do RPPS encontra-se, principalmente, no art. 40 da Constituição Federal, com redação dada pela Emenda Constitucional nº 103/2019. O § 22 desse artigo vedou a criação de novos RPPS e determinou que lei complementar federal estabeleça normas gerais para os regimes existentes, inclusive quanto aos requisitos para sua extinção e consequente migração ao RGPS. Além disso, o art. 34 da EC nº 103/2019 fixou, de forma transitória, obrigações mínimas a serem observadas pelos entes que optarem pela extinção, como a assunção integral da responsabilidade pelos benefícios concedidos e a vinculação das reservas previdenciárias. Outro dispositivo constitucional de grande relevância é o art. 167, inciso XII, que veda a utilização de recursos do RPPS para despesas diversas do pagamento de benefícios previdenciários e das despesas necessárias à organização e funcionamento do regime. Essa constitucionalização da vinculação dos recursos reforça o caráter protetivo do sistema e limita significativamente a margem de discricionariedade do gestor. Para os Tribunais de Contas, esses dispositivos formam um bloco normativo de observância obrigatória, cujo descumprimento pode ensejar irregularidades graves, com repercussões na emissão do CRP e na responsabilização dos gestores.
</a:t>
            </a:r>
          </a:p>
        </p:txBody>
      </p:sp>
      <p:sp>
        <p:nvSpPr>
          <p:cNvPr id="4" name="Slide Number Placeholder 3"/>
          <p:cNvSpPr>
            <a:spLocks noGrp="1"/>
          </p:cNvSpPr>
          <p:nvPr>
            <p:ph type="sldNum" sz="quarter" idx="5"/>
          </p:nvPr>
        </p:nvSpPr>
        <p:spPr/>
        <p:txBody>
          <a:bodyPr/>
          <a:lstStyle/>
          <a:p>
            <a:fld id="{2E0E0D9B-54A1-4A36-8FED-36B4D19568C5}" type="slidenum">
              <a:t>11</a:t>
            </a:fld>
            <a:endParaRPr lang="en-US"/>
          </a:p>
        </p:txBody>
      </p:sp>
    </p:spTree>
    <p:extLst>
      <p:ext uri="{BB962C8B-B14F-4D97-AF65-F5344CB8AC3E}">
        <p14:creationId xmlns:p14="http://schemas.microsoft.com/office/powerpoint/2010/main" val="4042203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1EB2E-3655-BE3F-98CD-B5DACE3662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DB40BF-D7E3-7DE3-4B41-1CDC4F3FB2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26C60B-0A75-1109-81A8-26FDA50831FE}"/>
              </a:ext>
            </a:extLst>
          </p:cNvPr>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A fundamentação constitucional da extinção do RPPS encontra-se, principalmente, no art. 40 da Constituição Federal, com redação dada pela Emenda Constitucional nº 103/2019. O § 22 desse artigo vedou a criação de novos RPPS e determinou que lei complementar federal estabeleça normas gerais para os regimes existentes, inclusive quanto aos requisitos para sua extinção e consequente migração ao RGPS. Além disso, o art. 34 da EC nº 103/2019 fixou, de forma transitória, obrigações mínimas a serem observadas pelos entes que optarem pela extinção, como a assunção integral da responsabilidade pelos benefícios concedidos e a vinculação das reservas previdenciárias. Outro dispositivo constitucional de grande relevância é o art. 167, inciso XII, que veda a utilização de recursos do RPPS para despesas diversas do pagamento de benefícios previdenciários e das despesas necessárias à organização e funcionamento do regime. Essa constitucionalização da vinculação dos recursos reforça o caráter protetivo do sistema e limita significativamente a margem de discricionariedade do gestor. Para os Tribunais de Contas, esses dispositivos formam um bloco normativo de observância obrigatória, cujo descumprimento pode ensejar irregularidades graves, com repercussões na emissão do CRP e na responsabilização dos gestores.
</a:t>
            </a:r>
          </a:p>
        </p:txBody>
      </p:sp>
      <p:sp>
        <p:nvSpPr>
          <p:cNvPr id="4" name="Slide Number Placeholder 3">
            <a:extLst>
              <a:ext uri="{FF2B5EF4-FFF2-40B4-BE49-F238E27FC236}">
                <a16:creationId xmlns:a16="http://schemas.microsoft.com/office/drawing/2014/main" id="{C07F960D-6F14-7853-47EA-430408FBABA3}"/>
              </a:ext>
            </a:extLst>
          </p:cNvPr>
          <p:cNvSpPr>
            <a:spLocks noGrp="1"/>
          </p:cNvSpPr>
          <p:nvPr>
            <p:ph type="sldNum" sz="quarter" idx="5"/>
          </p:nvPr>
        </p:nvSpPr>
        <p:spPr/>
        <p:txBody>
          <a:bodyPr/>
          <a:lstStyle/>
          <a:p>
            <a:fld id="{2E0E0D9B-54A1-4A36-8FED-36B4D19568C5}" type="slidenum">
              <a:t>12</a:t>
            </a:fld>
            <a:endParaRPr lang="en-US"/>
          </a:p>
        </p:txBody>
      </p:sp>
    </p:spTree>
    <p:extLst>
      <p:ext uri="{BB962C8B-B14F-4D97-AF65-F5344CB8AC3E}">
        <p14:creationId xmlns:p14="http://schemas.microsoft.com/office/powerpoint/2010/main" val="1413216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Fundamentação constitucional da extinção, Lei nº 9.717/1998 e responsabilidade pelos benefícios
</a:t>
            </a:r>
          </a:p>
        </p:txBody>
      </p:sp>
      <p:sp>
        <p:nvSpPr>
          <p:cNvPr id="4" name="Slide Number Placeholder 3"/>
          <p:cNvSpPr>
            <a:spLocks noGrp="1"/>
          </p:cNvSpPr>
          <p:nvPr>
            <p:ph type="sldNum" sz="quarter" idx="5"/>
          </p:nvPr>
        </p:nvSpPr>
        <p:spPr/>
        <p:txBody>
          <a:bodyPr/>
          <a:lstStyle/>
          <a:p>
            <a:fld id="{2E0E0D9B-54A1-4A36-8FED-36B4D19568C5}" type="slidenum">
              <a:t>13</a:t>
            </a:fld>
            <a:endParaRPr lang="en-US"/>
          </a:p>
        </p:txBody>
      </p:sp>
    </p:spTree>
    <p:extLst>
      <p:ext uri="{BB962C8B-B14F-4D97-AF65-F5344CB8AC3E}">
        <p14:creationId xmlns:p14="http://schemas.microsoft.com/office/powerpoint/2010/main" val="1337812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A Lei nº 9.717/1998, recepcionada com status de lei complementar pela EC nº 103/2019, constitui a base infraconstitucional central para a análise da extinção do RPPS. O art. 10 dessa lei estabelece, de forma inequívoca, que, no caso de extinção do regime próprio, o ente federativo assumirá integralmente a responsabilidade pelo pagamento dos benefícios concedidos durante a vigência do regime, bem como daqueles cujos requisitos tenham sido implementados anteriormente. Essa previsão afasta qualquer interpretação no sentido de que a extinção permitiria a transferência automática desses encargos ao RGPS. Na prática, significa que aposentadorias e pensões continuarão sendo custeadas pelo ente, ainda que os servidores ativos migrem para o regime geral. Do ponto de vista do controle externo, esse dispositivo é recorrente em auditorias e análises atuariais, pois evidencia o risco fiscal permanente associado à extinção. A ausência de provisões adequadas, a subestimação do passivo previdenciário ou a utilização indevida de recursos vinculados podem caracterizar falhas graves de gestão, sujeitas à atuação corretiva e sancionatória dos Tribunais de Contas.
</a:t>
            </a:r>
          </a:p>
        </p:txBody>
      </p:sp>
      <p:sp>
        <p:nvSpPr>
          <p:cNvPr id="4" name="Slide Number Placeholder 3"/>
          <p:cNvSpPr>
            <a:spLocks noGrp="1"/>
          </p:cNvSpPr>
          <p:nvPr>
            <p:ph type="sldNum" sz="quarter" idx="5"/>
          </p:nvPr>
        </p:nvSpPr>
        <p:spPr/>
        <p:txBody>
          <a:bodyPr/>
          <a:lstStyle/>
          <a:p>
            <a:fld id="{2E0E0D9B-54A1-4A36-8FED-36B4D19568C5}" type="slidenum">
              <a:t>14</a:t>
            </a:fld>
            <a:endParaRPr lang="en-US"/>
          </a:p>
        </p:txBody>
      </p:sp>
    </p:spTree>
    <p:extLst>
      <p:ext uri="{BB962C8B-B14F-4D97-AF65-F5344CB8AC3E}">
        <p14:creationId xmlns:p14="http://schemas.microsoft.com/office/powerpoint/2010/main" val="4236057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Avaliação atuarial contínua e passivos previdenciários, Impactos fiscais e riscos à responsabilidade fiscal
</a:t>
            </a:r>
          </a:p>
        </p:txBody>
      </p:sp>
      <p:sp>
        <p:nvSpPr>
          <p:cNvPr id="4" name="Slide Number Placeholder 3"/>
          <p:cNvSpPr>
            <a:spLocks noGrp="1"/>
          </p:cNvSpPr>
          <p:nvPr>
            <p:ph type="sldNum" sz="quarter" idx="5"/>
          </p:nvPr>
        </p:nvSpPr>
        <p:spPr/>
        <p:txBody>
          <a:bodyPr/>
          <a:lstStyle/>
          <a:p>
            <a:fld id="{2E0E0D9B-54A1-4A36-8FED-36B4D19568C5}" type="slidenum">
              <a:t>15</a:t>
            </a:fld>
            <a:endParaRPr lang="en-US"/>
          </a:p>
        </p:txBody>
      </p:sp>
    </p:spTree>
    <p:extLst>
      <p:ext uri="{BB962C8B-B14F-4D97-AF65-F5344CB8AC3E}">
        <p14:creationId xmlns:p14="http://schemas.microsoft.com/office/powerpoint/2010/main" val="2517372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Mesmo após a edição da lei que inicia a extinção do RPPS, o ente federativo permanece obrigado a realizar avaliações atuariais anuais. Essas avaliações são essenciais para mensurar os compromissos remanescentes, registrar provisões matemáticas e identificar eventuais insuficiências financeiras. A Portaria MTP nº 1.467/2022 estabelece expressamente essa obrigação, reconhecendo que o passivo previdenciário não desaparece com a migração dos servidores ativos. Para os Tribunais de Contas, a avaliação atuarial contínua é um instrumento fundamental de controle, pois permite verificar a consistência das projeções, a adequação dos aportes do Tesouro e o cumprimento dos princípios do equilíbrio financeiro e atuarial. A ausência ou fragilidade dessas avaliações compromete a transparência e dificulta a fiscalização, podendo mascarar riscos fiscais relevantes. Além disso, a correta mensuração do passivo é indispensável para a adequada evidenciação contábil, em conformidade com as normas do setor público e com a Lei de Responsabilidade Fiscal.
</a:t>
            </a:r>
          </a:p>
        </p:txBody>
      </p:sp>
      <p:sp>
        <p:nvSpPr>
          <p:cNvPr id="4" name="Slide Number Placeholder 3"/>
          <p:cNvSpPr>
            <a:spLocks noGrp="1"/>
          </p:cNvSpPr>
          <p:nvPr>
            <p:ph type="sldNum" sz="quarter" idx="5"/>
          </p:nvPr>
        </p:nvSpPr>
        <p:spPr/>
        <p:txBody>
          <a:bodyPr/>
          <a:lstStyle/>
          <a:p>
            <a:fld id="{2E0E0D9B-54A1-4A36-8FED-36B4D19568C5}" type="slidenum">
              <a:t>16</a:t>
            </a:fld>
            <a:endParaRPr lang="en-US"/>
          </a:p>
        </p:txBody>
      </p:sp>
    </p:spTree>
    <p:extLst>
      <p:ext uri="{BB962C8B-B14F-4D97-AF65-F5344CB8AC3E}">
        <p14:creationId xmlns:p14="http://schemas.microsoft.com/office/powerpoint/2010/main" val="2406907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B8302-704B-4BB6-BA62-684832A9BB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A4CA91-9E3D-00FB-90A2-56D3054A53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10E70E-E6E3-8AD7-93A2-167F7450C718}"/>
              </a:ext>
            </a:extLst>
          </p:cNvPr>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A gestão dos recursos previdenciários em um RPPS em extinção é um dos pontos mais sensíveis sob a ótica jurídica e do controle externo. A Constituição Federal, no art. 167, inciso XII, e a Lei nº 9.717/1998 determinam que esses recursos sejam utilizados exclusivamente para o pagamento de benefícios previdenciários, para o ressarcimento ou complementação de benefícios e para a compensação financeira entre regimes. O Guia do Ministério da Previdência Social reforça que é vedada a utilização desses recursos para quitar débitos de contribuições ao RGPS, mesmo que parcelados, bem como para qualquer outra finalidade orçamentária do ente. Além disso, a Portaria MTP nº 1.467/2022 exige a manutenção dos recursos em contas segregadas, distintas das contas do Tesouro, e sua aplicação conforme as normas do Conselho Monetário Nacional. Para os Tribunais de Contas, a observância dessas regras é elemento central na fiscalização, pois desvios de finalidade, aplicações irregulares ou ausência de segregação podem configurar infrações graves, com impactos diretos na regularidade previdenciária e fiscal do ente. A correta gestão dos recursos, portanto, é condição indispensável para mitigar riscos e assegurar a sustentabilidade do processo de extinção.
</a:t>
            </a:r>
          </a:p>
        </p:txBody>
      </p:sp>
      <p:sp>
        <p:nvSpPr>
          <p:cNvPr id="4" name="Slide Number Placeholder 3">
            <a:extLst>
              <a:ext uri="{FF2B5EF4-FFF2-40B4-BE49-F238E27FC236}">
                <a16:creationId xmlns:a16="http://schemas.microsoft.com/office/drawing/2014/main" id="{D5654A7D-72F3-B404-EBF7-F5D677CB60AB}"/>
              </a:ext>
            </a:extLst>
          </p:cNvPr>
          <p:cNvSpPr>
            <a:spLocks noGrp="1"/>
          </p:cNvSpPr>
          <p:nvPr>
            <p:ph type="sldNum" sz="quarter" idx="5"/>
          </p:nvPr>
        </p:nvSpPr>
        <p:spPr/>
        <p:txBody>
          <a:bodyPr/>
          <a:lstStyle/>
          <a:p>
            <a:fld id="{2E0E0D9B-54A1-4A36-8FED-36B4D19568C5}" type="slidenum">
              <a:t>17</a:t>
            </a:fld>
            <a:endParaRPr lang="en-US"/>
          </a:p>
        </p:txBody>
      </p:sp>
    </p:spTree>
    <p:extLst>
      <p:ext uri="{BB962C8B-B14F-4D97-AF65-F5344CB8AC3E}">
        <p14:creationId xmlns:p14="http://schemas.microsoft.com/office/powerpoint/2010/main" val="12847278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A extinção do RPPS produz impactos fiscais significativos que devem ser cuidadosamente avaliados. Com a migração dos servidores ativos para o RGPS, o ente deixa de arrecadar as contribuições previdenciárias desses servidores e a correspondente contribuição patronal, reduzindo suas receitas vinculadas. Em contrapartida, permanece responsável pelo pagamento dos benefícios concedidos e, em muitos casos, pela cobertura de insuficiências financeiras, o que pode exigir aportes crescentes do Tesouro. Esse cenário tende a pressionar o equilíbrio fiscal, afetando indicadores da Lei de Responsabilidade Fiscal, como limites de despesa com pessoal e endividamento. O Guia do MPS alerta que a extinção pode resultar em aumento, e não redução, do esforço fiscal ao longo do tempo. Para os órgãos de controle externo, a análise desses impactos é crucial, pois decisões que agravem a situação fiscal podem caracterizar gestão temerária ou antieconômica. Assim, a avaliação fiscal deve integrar estudos de viabilidade que considerem horizontes de curto, médio e longo prazo.
</a:t>
            </a:r>
          </a:p>
        </p:txBody>
      </p:sp>
      <p:sp>
        <p:nvSpPr>
          <p:cNvPr id="4" name="Slide Number Placeholder 3"/>
          <p:cNvSpPr>
            <a:spLocks noGrp="1"/>
          </p:cNvSpPr>
          <p:nvPr>
            <p:ph type="sldNum" sz="quarter" idx="5"/>
          </p:nvPr>
        </p:nvSpPr>
        <p:spPr/>
        <p:txBody>
          <a:bodyPr/>
          <a:lstStyle/>
          <a:p>
            <a:fld id="{2E0E0D9B-54A1-4A36-8FED-36B4D19568C5}" type="slidenum">
              <a:t>18</a:t>
            </a:fld>
            <a:endParaRPr lang="en-US"/>
          </a:p>
        </p:txBody>
      </p:sp>
    </p:spTree>
    <p:extLst>
      <p:ext uri="{BB962C8B-B14F-4D97-AF65-F5344CB8AC3E}">
        <p14:creationId xmlns:p14="http://schemas.microsoft.com/office/powerpoint/2010/main" val="3654604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A gestão dos recursos previdenciários em um RPPS em extinção é um dos pontos mais sensíveis sob a ótica jurídica e do controle externo. A Constituição Federal, no art. 167, inciso XII, e a Lei nº 9.717/1998 determinam que esses recursos sejam utilizados exclusivamente para o pagamento de benefícios previdenciários, para o ressarcimento ou complementação de benefícios e para a compensação financeira entre regimes. O Guia do Ministério da Previdência Social reforça que é vedada a utilização desses recursos para quitar débitos de contribuições ao RGPS, mesmo que parcelados, bem como para qualquer outra finalidade orçamentária do ente. Além disso, a Portaria MTP nº 1.467/2022 exige a manutenção dos recursos em contas segregadas, distintas das contas do Tesouro, e sua aplicação conforme as normas do Conselho Monetário Nacional. Para os Tribunais de Contas, a observância dessas regras é elemento central na fiscalização, pois desvios de finalidade, aplicações irregulares ou ausência de segregação podem configurar infrações graves, com impactos diretos na regularidade previdenciária e fiscal do ente. A correta gestão dos recursos, portanto, é condição indispensável para mitigar riscos e assegurar a sustentabilidade do processo de extinção.
</a:t>
            </a:r>
          </a:p>
        </p:txBody>
      </p:sp>
      <p:sp>
        <p:nvSpPr>
          <p:cNvPr id="4" name="Slide Number Placeholder 3"/>
          <p:cNvSpPr>
            <a:spLocks noGrp="1"/>
          </p:cNvSpPr>
          <p:nvPr>
            <p:ph type="sldNum" sz="quarter" idx="5"/>
          </p:nvPr>
        </p:nvSpPr>
        <p:spPr/>
        <p:txBody>
          <a:bodyPr/>
          <a:lstStyle/>
          <a:p>
            <a:fld id="{2E0E0D9B-54A1-4A36-8FED-36B4D19568C5}" type="slidenum">
              <a:t>19</a:t>
            </a:fld>
            <a:endParaRPr lang="en-US"/>
          </a:p>
        </p:txBody>
      </p:sp>
    </p:spTree>
    <p:extLst>
      <p:ext uri="{BB962C8B-B14F-4D97-AF65-F5344CB8AC3E}">
        <p14:creationId xmlns:p14="http://schemas.microsoft.com/office/powerpoint/2010/main" val="1396314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Capa e enquadramento institucional do tema, Objetivos da apresentação sob a ótica do controle externo
</a:t>
            </a:r>
          </a:p>
        </p:txBody>
      </p:sp>
      <p:sp>
        <p:nvSpPr>
          <p:cNvPr id="4" name="Slide Number Placeholder 3"/>
          <p:cNvSpPr>
            <a:spLocks noGrp="1"/>
          </p:cNvSpPr>
          <p:nvPr>
            <p:ph type="sldNum" sz="quarter" idx="5"/>
          </p:nvPr>
        </p:nvSpPr>
        <p:spPr/>
        <p:txBody>
          <a:bodyPr/>
          <a:lstStyle/>
          <a:p>
            <a:fld id="{2E0E0D9B-54A1-4A36-8FED-36B4D19568C5}" type="slidenum">
              <a:t>2</a:t>
            </a:fld>
            <a:endParaRPr lang="en-US"/>
          </a:p>
        </p:txBody>
      </p:sp>
    </p:spTree>
    <p:extLst>
      <p:ext uri="{BB962C8B-B14F-4D97-AF65-F5344CB8AC3E}">
        <p14:creationId xmlns:p14="http://schemas.microsoft.com/office/powerpoint/2010/main" val="203214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A extinção de Regimes Próprios de Previdência Social (RPPS) tornou-se um tema sensível e recorrente no âmbito da administração pública brasileira, especialmente após as alterações promovidas pela Emenda Constitucional nº 103/2019. Esta apresentação foi concebida com enfoque técnico e cautelar, direcionada a gestores públicos, operadores do direito previdenciário e órgãos de controle externo, como os Tribunais de Contas. O objetivo central é oferecer uma visão estruturada, fundamentada e crítica sobre os impactos jurídicos, financeiros, atuariais e sociais decorrentes da decisão de extinguir um RPPS, afastando análises simplistas baseadas apenas em dificuldades fiscais imediatas. A capa e o enquadramento inicial estabelecem o tom institucional e preventivo da exposição, destacando que a extinção não representa um encerramento automático de obrigações, mas sim o início de um processo prolongado, repleto de responsabilidades que permanecem sob a titularidade do ente federativo. Ao situar o tema sob a ótica do controle externo, reforça-se a necessidade de decisões administrativas devidamente motivadas, lastreadas em estudos técnicos consistentes e alinhadas aos princípios da responsabilidade fiscal, da legalidade e da transparência. A apresentação também se ancora no Guia Orientativo do Ministério da Previdência Social, publicado em janeiro de 2024, que sistematiza as normas aplicáveis e alerta para consequências de médio e longo prazo frequentemente subestimadas. Assim, desde o primeiro slide, busca-se induzir uma reflexão qualificada: extinguir um RPPS é uma decisão excepcional, com repercussões duradouras para as contas públicas, para os servidores e para a própria governança previdenciária do ente.
</a:t>
            </a:r>
          </a:p>
        </p:txBody>
      </p:sp>
      <p:sp>
        <p:nvSpPr>
          <p:cNvPr id="4" name="Slide Number Placeholder 3"/>
          <p:cNvSpPr>
            <a:spLocks noGrp="1"/>
          </p:cNvSpPr>
          <p:nvPr>
            <p:ph type="sldNum" sz="quarter" idx="5"/>
          </p:nvPr>
        </p:nvSpPr>
        <p:spPr/>
        <p:txBody>
          <a:bodyPr/>
          <a:lstStyle/>
          <a:p>
            <a:fld id="{2E0E0D9B-54A1-4A36-8FED-36B4D19568C5}" type="slidenum">
              <a:t>20</a:t>
            </a:fld>
            <a:endParaRPr lang="en-US"/>
          </a:p>
        </p:txBody>
      </p:sp>
    </p:spTree>
    <p:extLst>
      <p:ext uri="{BB962C8B-B14F-4D97-AF65-F5344CB8AC3E}">
        <p14:creationId xmlns:p14="http://schemas.microsoft.com/office/powerpoint/2010/main" val="23981589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Síntese crítica dos riscos e responsabilidades, Mensagem final aos gestores e órgãos de controle
</a:t>
            </a:r>
          </a:p>
        </p:txBody>
      </p:sp>
      <p:sp>
        <p:nvSpPr>
          <p:cNvPr id="4" name="Slide Number Placeholder 3"/>
          <p:cNvSpPr>
            <a:spLocks noGrp="1"/>
          </p:cNvSpPr>
          <p:nvPr>
            <p:ph type="sldNum" sz="quarter" idx="5"/>
          </p:nvPr>
        </p:nvSpPr>
        <p:spPr/>
        <p:txBody>
          <a:bodyPr/>
          <a:lstStyle/>
          <a:p>
            <a:fld id="{2E0E0D9B-54A1-4A36-8FED-36B4D19568C5}" type="slidenum">
              <a:t>21</a:t>
            </a:fld>
            <a:endParaRPr lang="en-US"/>
          </a:p>
        </p:txBody>
      </p:sp>
    </p:spTree>
    <p:extLst>
      <p:ext uri="{BB962C8B-B14F-4D97-AF65-F5344CB8AC3E}">
        <p14:creationId xmlns:p14="http://schemas.microsoft.com/office/powerpoint/2010/main" val="24367791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A mensagem final dirigida aos gestores públicos e aos órgãos de controle externo enfatiza que a extinção do RPPS é uma decisão estratégica de grande impacto, que não pode ser tomada de forma precipitada. Recomenda-se, de maneira expressa, a elaboração prévia de estudos atuariais, financeiros e jurídicos integrados, capazes de demonstrar a viabilidade ou não da medida sob diferentes cenários. Também se destaca a importância da motivação adequada da lei de extinção, da transparência no processo decisório e do diálogo com os servidores afetados. Para os Tribunais de Contas, cabe o papel de orientar, fiscalizar e prevenir, assegurando que as decisões previdenciárias estejam alinhadas aos princípios da legalidade, da responsabilidade fiscal e da proteção do interesse público. Em síntese, a extinção do RPPS somente se justifica quando demonstrada, de forma inequívoca, como a alternativa mais sustentável e responsável para o ente federativo, o que, na prática, é uma situação excepcional.
</a:t>
            </a:r>
          </a:p>
        </p:txBody>
      </p:sp>
      <p:sp>
        <p:nvSpPr>
          <p:cNvPr id="4" name="Slide Number Placeholder 3"/>
          <p:cNvSpPr>
            <a:spLocks noGrp="1"/>
          </p:cNvSpPr>
          <p:nvPr>
            <p:ph type="sldNum" sz="quarter" idx="5"/>
          </p:nvPr>
        </p:nvSpPr>
        <p:spPr/>
        <p:txBody>
          <a:bodyPr/>
          <a:lstStyle/>
          <a:p>
            <a:fld id="{2E0E0D9B-54A1-4A36-8FED-36B4D19568C5}" type="slidenum">
              <a:t>22</a:t>
            </a:fld>
            <a:endParaRPr lang="en-US"/>
          </a:p>
        </p:txBody>
      </p:sp>
    </p:spTree>
    <p:extLst>
      <p:ext uri="{BB962C8B-B14F-4D97-AF65-F5344CB8AC3E}">
        <p14:creationId xmlns:p14="http://schemas.microsoft.com/office/powerpoint/2010/main" val="21467197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Os objetivos desta apresentação estão diretamente relacionados à função pedagógica e preventiva do controle externo exercido pelos Tribunais de Contas. Em primeiro lugar, busca-se examinar de forma integrada os impactos jurídicos, financeiros e atuariais da extinção de um RPPS, evidenciando que tais dimensões não podem ser analisadas de maneira isolada. Em segundo lugar, pretende-se subsidiar decisões administrativas com base em critérios técnicos de longo prazo, contrapondo a lógica de soluções imediatistas que, embora possam aliviar pressões fiscais momentâneas, tendem a gerar passivos relevantes no futuro. Outro objetivo central é explicitar os riscos associados à extinção do RPPS sob a ótica do controle externo, incluindo potenciais irregularidades na utilização de recursos previdenciários, descumprimento de normas constitucionais e legais, fragilização do equilíbrio atuarial e impactos sobre a emissão do Certificado de Regularidade Previdenciária (CRP). A apresentação também visa reforçar a importância da motivação adequada dos atos administrativos, especialmente da lei que inicia o processo de extinção, a qual deve ser precedida de estudos atuariais e financeiros robustos. Por fim, busca-se fomentar uma cultura de governança previdenciária responsável, na qual a decisão de extinguir ou manter um RPPS seja fruto de análise comparativa de cenários, avaliação de riscos e diálogo institucional com servidores e órgãos de controle. Dessa forma, os objetivos apresentados não se limitam à exposição normativa, mas se conectam diretamente à missão constitucional dos Tribunais de Contas de orientar, fiscalizar e prevenir danos ao erário.
</a:t>
            </a:r>
          </a:p>
        </p:txBody>
      </p:sp>
      <p:sp>
        <p:nvSpPr>
          <p:cNvPr id="4" name="Slide Number Placeholder 3"/>
          <p:cNvSpPr>
            <a:spLocks noGrp="1"/>
          </p:cNvSpPr>
          <p:nvPr>
            <p:ph type="sldNum" sz="quarter" idx="5"/>
          </p:nvPr>
        </p:nvSpPr>
        <p:spPr/>
        <p:txBody>
          <a:bodyPr/>
          <a:lstStyle/>
          <a:p>
            <a:fld id="{2E0E0D9B-54A1-4A36-8FED-36B4D19568C5}" type="slidenum">
              <a:t>23</a:t>
            </a:fld>
            <a:endParaRPr lang="en-US"/>
          </a:p>
        </p:txBody>
      </p:sp>
    </p:spTree>
    <p:extLst>
      <p:ext uri="{BB962C8B-B14F-4D97-AF65-F5344CB8AC3E}">
        <p14:creationId xmlns:p14="http://schemas.microsoft.com/office/powerpoint/2010/main" val="33950914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Contextualização pós-EC nº 103/2019, Natureza jurídica da extinção do RPPS
</a:t>
            </a:r>
          </a:p>
        </p:txBody>
      </p:sp>
      <p:sp>
        <p:nvSpPr>
          <p:cNvPr id="4" name="Slide Number Placeholder 3"/>
          <p:cNvSpPr>
            <a:spLocks noGrp="1"/>
          </p:cNvSpPr>
          <p:nvPr>
            <p:ph type="sldNum" sz="quarter" idx="5"/>
          </p:nvPr>
        </p:nvSpPr>
        <p:spPr/>
        <p:txBody>
          <a:bodyPr/>
          <a:lstStyle/>
          <a:p>
            <a:fld id="{2E0E0D9B-54A1-4A36-8FED-36B4D19568C5}" type="slidenum">
              <a:t>24</a:t>
            </a:fld>
            <a:endParaRPr lang="en-US"/>
          </a:p>
        </p:txBody>
      </p:sp>
    </p:spTree>
    <p:extLst>
      <p:ext uri="{BB962C8B-B14F-4D97-AF65-F5344CB8AC3E}">
        <p14:creationId xmlns:p14="http://schemas.microsoft.com/office/powerpoint/2010/main" val="4137808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Segregação e uso dos recursos previdenciários, Migração de servidores e impactos funcionais
</a:t>
            </a:r>
          </a:p>
        </p:txBody>
      </p:sp>
      <p:sp>
        <p:nvSpPr>
          <p:cNvPr id="4" name="Slide Number Placeholder 3"/>
          <p:cNvSpPr>
            <a:spLocks noGrp="1"/>
          </p:cNvSpPr>
          <p:nvPr>
            <p:ph type="sldNum" sz="quarter" idx="5"/>
          </p:nvPr>
        </p:nvSpPr>
        <p:spPr/>
        <p:txBody>
          <a:bodyPr/>
          <a:lstStyle/>
          <a:p>
            <a:fld id="{2E0E0D9B-54A1-4A36-8FED-36B4D19568C5}" type="slidenum">
              <a:t>3</a:t>
            </a:fld>
            <a:endParaRPr lang="en-US"/>
          </a:p>
        </p:txBody>
      </p:sp>
    </p:spTree>
    <p:extLst>
      <p:ext uri="{BB962C8B-B14F-4D97-AF65-F5344CB8AC3E}">
        <p14:creationId xmlns:p14="http://schemas.microsoft.com/office/powerpoint/2010/main" val="3149474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A extinção de Regimes Próprios de Previdência Social (RPPS) tornou-se um tema sensível e recorrente no âmbito da administração pública brasileira, especialmente após as alterações promovidas pela Emenda Constitucional nº 103/2019. Esta apresentação foi concebida com enfoque técnico e cautelar, direcionada a gestores públicos, operadores do direito previdenciário e órgãos de controle externo, como os Tribunais de Contas. O objetivo central é oferecer uma visão estruturada, fundamentada e crítica sobre os impactos jurídicos, financeiros, atuariais e sociais decorrentes da decisão de extinguir um RPPS, afastando análises simplistas baseadas apenas em dificuldades fiscais imediatas. A capa e o enquadramento inicial estabelecem o tom institucional e preventivo da exposição, destacando que a extinção não representa um encerramento automático de obrigações, mas sim o início de um processo prolongado, repleto de responsabilidades que permanecem sob a titularidade do ente federativo. Ao situar o tema sob a ótica do controle externo, reforça-se a necessidade de decisões administrativas devidamente motivadas, lastreadas em estudos técnicos consistentes e alinhadas aos princípios da responsabilidade fiscal, da legalidade e da transparência. A apresentação também se ancora no Guia Orientativo do Ministério da Previdência Social, publicado em janeiro de 2024, que sistematiza as normas aplicáveis e alerta para consequências de médio e longo prazo frequentemente subestimadas. Assim, desde o primeiro slide, busca-se induzir uma reflexão qualificada: extinguir um RPPS é uma decisão excepcional, com repercussões duradouras para as contas públicas, para os servidores e para a própria governança previdenciária do ente.
</a:t>
            </a:r>
          </a:p>
        </p:txBody>
      </p:sp>
      <p:sp>
        <p:nvSpPr>
          <p:cNvPr id="4" name="Slide Number Placeholder 3"/>
          <p:cNvSpPr>
            <a:spLocks noGrp="1"/>
          </p:cNvSpPr>
          <p:nvPr>
            <p:ph type="sldNum" sz="quarter" idx="5"/>
          </p:nvPr>
        </p:nvSpPr>
        <p:spPr/>
        <p:txBody>
          <a:bodyPr/>
          <a:lstStyle/>
          <a:p>
            <a:fld id="{2E0E0D9B-54A1-4A36-8FED-36B4D19568C5}" type="slidenum">
              <a:t>4</a:t>
            </a:fld>
            <a:endParaRPr lang="en-US"/>
          </a:p>
        </p:txBody>
      </p:sp>
    </p:spTree>
    <p:extLst>
      <p:ext uri="{BB962C8B-B14F-4D97-AF65-F5344CB8AC3E}">
        <p14:creationId xmlns:p14="http://schemas.microsoft.com/office/powerpoint/2010/main" val="3290308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A síntese crítica apresentada evidencia que a extinção do RPPS não elimina obrigações previdenciárias, mas redefine sua forma de gestão, mantendo ou até ampliando riscos fiscais e atuariais. As responsabilidades do ente federativo persistem por longo período, abrangendo o pagamento de benefícios, a gestão de recursos vinculados, a compensação financeira com o RGPS e a realização de avaliações atuariais contínuas. Além disso, a migração de servidores acarreta impactos sociais e funcionais relevantes, com potencial de gerar insatisfação e demandas judiciais. Do ponto de vista do controle externo, a extinção é uma medida de alto risco, que exige planejamento, transparência e rigor técnico. A ausência de estudos consistentes ou o descumprimento das normas constitucionais e legais pode resultar em irregularidades graves, com repercussões para a gestão e para os agentes públicos envolvidos. Assim, a síntese reforça que a decisão de extinguir um RPPS deve ser encarada como excepcional e cuidadosamente avaliada.
</a:t>
            </a:r>
          </a:p>
        </p:txBody>
      </p:sp>
      <p:sp>
        <p:nvSpPr>
          <p:cNvPr id="4" name="Slide Number Placeholder 3"/>
          <p:cNvSpPr>
            <a:spLocks noGrp="1"/>
          </p:cNvSpPr>
          <p:nvPr>
            <p:ph type="sldNum" sz="quarter" idx="5"/>
          </p:nvPr>
        </p:nvSpPr>
        <p:spPr/>
        <p:txBody>
          <a:bodyPr/>
          <a:lstStyle/>
          <a:p>
            <a:fld id="{2E0E0D9B-54A1-4A36-8FED-36B4D19568C5}" type="slidenum">
              <a:t>5</a:t>
            </a:fld>
            <a:endParaRPr lang="en-US"/>
          </a:p>
        </p:txBody>
      </p:sp>
    </p:spTree>
    <p:extLst>
      <p:ext uri="{BB962C8B-B14F-4D97-AF65-F5344CB8AC3E}">
        <p14:creationId xmlns:p14="http://schemas.microsoft.com/office/powerpoint/2010/main" val="3010720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A Emenda Constitucional nº 103/2019 representou um marco no sistema previdenciário brasileiro, ao promover ampla reforma tanto no Regime Geral de Previdência Social (RGPS) quanto nos Regimes Próprios de Previdência Social. No que se refere aos RPPS, a emenda vedou expressamente a criação de novos regimes e estabeleceu diretrizes para a organização, funcionamento e eventual extinção dos já existentes. Esse novo cenário normativo intensificou o debate nos entes federativos, especialmente nos municípios, muitos dos quais passaram a cogitar a extinção de seus RPPS como resposta a déficits atuariais, dificuldades de gestão ou restrições fiscais. Entretanto, o Guia do Ministério da Previdência Social alerta que a extinção não deve ser encarada como solução simples ou automática para problemas estruturais. A contextualização apresentada evidencia que, embora a EC nº 103/2019 tenha ampliado a autonomia normativa dos entes em alguns aspectos, também reforçou a responsabilidade integral do ente federativo em caso de extinção do RPPS. Ademais, a emenda constitucionalizou princípios já existentes na Lei nº 9.717/1998, como a vinculação dos recursos previdenciários às suas finalidades específicas. Assim, o contexto pós-reforma exige dos gestores públicos maior rigor técnico e jurídico, uma vez que decisões previdenciárias passaram a ter repercussões ainda mais relevantes no controle fiscal, atuarial e na relação com os órgãos de controle externo.
</a:t>
            </a:r>
          </a:p>
        </p:txBody>
      </p:sp>
      <p:sp>
        <p:nvSpPr>
          <p:cNvPr id="4" name="Slide Number Placeholder 3"/>
          <p:cNvSpPr>
            <a:spLocks noGrp="1"/>
          </p:cNvSpPr>
          <p:nvPr>
            <p:ph type="sldNum" sz="quarter" idx="5"/>
          </p:nvPr>
        </p:nvSpPr>
        <p:spPr/>
        <p:txBody>
          <a:bodyPr/>
          <a:lstStyle/>
          <a:p>
            <a:fld id="{2E0E0D9B-54A1-4A36-8FED-36B4D19568C5}" type="slidenum">
              <a:t>6</a:t>
            </a:fld>
            <a:endParaRPr lang="en-US"/>
          </a:p>
        </p:txBody>
      </p:sp>
    </p:spTree>
    <p:extLst>
      <p:ext uri="{BB962C8B-B14F-4D97-AF65-F5344CB8AC3E}">
        <p14:creationId xmlns:p14="http://schemas.microsoft.com/office/powerpoint/2010/main" val="2757533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Capa e enquadramento institucional do tema, Objetivos da apresentação sob a ótica do controle externo
</a:t>
            </a:r>
          </a:p>
        </p:txBody>
      </p:sp>
      <p:sp>
        <p:nvSpPr>
          <p:cNvPr id="4" name="Slide Number Placeholder 3"/>
          <p:cNvSpPr>
            <a:spLocks noGrp="1"/>
          </p:cNvSpPr>
          <p:nvPr>
            <p:ph type="sldNum" sz="quarter" idx="5"/>
          </p:nvPr>
        </p:nvSpPr>
        <p:spPr/>
        <p:txBody>
          <a:bodyPr/>
          <a:lstStyle/>
          <a:p>
            <a:fld id="{2E0E0D9B-54A1-4A36-8FED-36B4D19568C5}" type="slidenum">
              <a:t>7</a:t>
            </a:fld>
            <a:endParaRPr lang="en-US"/>
          </a:p>
        </p:txBody>
      </p:sp>
    </p:spTree>
    <p:extLst>
      <p:ext uri="{BB962C8B-B14F-4D97-AF65-F5344CB8AC3E}">
        <p14:creationId xmlns:p14="http://schemas.microsoft.com/office/powerpoint/2010/main" val="1055663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Os objetivos desta apresentação estão diretamente relacionados à função pedagógica e preventiva do controle externo exercido pelos Tribunais de Contas. Em primeiro lugar, busca-se examinar de forma integrada os impactos jurídicos, financeiros e atuariais da extinção de um RPPS, evidenciando que tais dimensões não podem ser analisadas de maneira isolada. Em segundo lugar, pretende-se subsidiar decisões administrativas com base em critérios técnicos de longo prazo, contrapondo a lógica de soluções imediatistas que, embora possam aliviar pressões fiscais momentâneas, tendem a gerar passivos relevantes no futuro. Outro objetivo central é explicitar os riscos associados à extinção do RPPS sob a ótica do controle externo, incluindo potenciais irregularidades na utilização de recursos previdenciários, descumprimento de normas constitucionais e legais, fragilização do equilíbrio atuarial e impactos sobre a emissão do Certificado de Regularidade Previdenciária (CRP). A apresentação também visa reforçar a importância da motivação adequada dos atos administrativos, especialmente da lei que inicia o processo de extinção, a qual deve ser precedida de estudos atuariais e financeiros robustos. Por fim, busca-se fomentar uma cultura de governança previdenciária responsável, na qual a decisão de extinguir ou manter um RPPS seja fruto de análise comparativa de cenários, avaliação de riscos e diálogo institucional com servidores e órgãos de controle. Dessa forma, os objetivos apresentados não se limitam à exposição normativa, mas se conectam diretamente à missão constitucional dos Tribunais de Contas de orientar, fiscalizar e prevenir danos ao erário.
</a:t>
            </a:r>
          </a:p>
        </p:txBody>
      </p:sp>
      <p:sp>
        <p:nvSpPr>
          <p:cNvPr id="4" name="Slide Number Placeholder 3"/>
          <p:cNvSpPr>
            <a:spLocks noGrp="1"/>
          </p:cNvSpPr>
          <p:nvPr>
            <p:ph type="sldNum" sz="quarter" idx="5"/>
          </p:nvPr>
        </p:nvSpPr>
        <p:spPr/>
        <p:txBody>
          <a:bodyPr/>
          <a:lstStyle/>
          <a:p>
            <a:fld id="{2E0E0D9B-54A1-4A36-8FED-36B4D19568C5}" type="slidenum">
              <a:t>8</a:t>
            </a:fld>
            <a:endParaRPr lang="en-US"/>
          </a:p>
        </p:txBody>
      </p:sp>
    </p:spTree>
    <p:extLst>
      <p:ext uri="{BB962C8B-B14F-4D97-AF65-F5344CB8AC3E}">
        <p14:creationId xmlns:p14="http://schemas.microsoft.com/office/powerpoint/2010/main" val="385860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Este diapositivo referencia informações do seguinte ficheiro: https://tcemggovbr-my.sharepoint.com/personal/fabiano_melo_tce_mg_gov_br/Documents/Arquivos%20de%20Microsoft%20Copilot%20Chat/GuiaOrientativoSobreExtinoRPPSVersao116_02_2024.pdf
Um dos pontos centrais para a correta compreensão do tema é a natureza jurídica da extinção do RPPS. Diferentemente do que por vezes se supõe, a lei que trata da extinção não encerra imediatamente o regime previdenciário. Conforme destacado no Guia do Ministério da Previdência Social, essa lei apenas inicia um processo de extinção, que somente se conclui quando cessarem todas as obrigações do regime, especialmente o pagamento de aposentadorias e pensões por morte. Durante esse período, que pode se estender por décadas, o ente federativo permanece integralmente responsável pelos benefícios concedidos e por aqueles cujos requisitos tenham sido implementados antes da vigência da lei. Essa característica confere à extinção um caráter prolongado e oneroso, com impactos relevantes para o planejamento orçamentário e financeiro. Do ponto de vista do controle externo, é fundamental que os gestores compreendam que a extinção não representa a transferência integral de riscos ao RGPS, mas sim a manutenção de passivos previdenciários sob outra configuração institucional. Ignorar essa natureza jurídica pode resultar em decisões mal fundamentadas, com potencial de gerar desequilíbrios fiscais, descumprimento de normas constitucionais e responsabilização dos agentes públicos.
</a:t>
            </a:r>
          </a:p>
        </p:txBody>
      </p:sp>
      <p:sp>
        <p:nvSpPr>
          <p:cNvPr id="4" name="Slide Number Placeholder 3"/>
          <p:cNvSpPr>
            <a:spLocks noGrp="1"/>
          </p:cNvSpPr>
          <p:nvPr>
            <p:ph type="sldNum" sz="quarter" idx="5"/>
          </p:nvPr>
        </p:nvSpPr>
        <p:spPr/>
        <p:txBody>
          <a:bodyPr/>
          <a:lstStyle/>
          <a:p>
            <a:fld id="{2E0E0D9B-54A1-4A36-8FED-36B4D19568C5}" type="slidenum">
              <a:t>9</a:t>
            </a:fld>
            <a:endParaRPr lang="en-US"/>
          </a:p>
        </p:txBody>
      </p:sp>
    </p:spTree>
    <p:extLst>
      <p:ext uri="{BB962C8B-B14F-4D97-AF65-F5344CB8AC3E}">
        <p14:creationId xmlns:p14="http://schemas.microsoft.com/office/powerpoint/2010/main" val="2159292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ítulo">
    <p:bg>
      <p:bgPr>
        <a:solidFill>
          <a:schemeClr val="tx2"/>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336E9A-8E96-CD8C-7598-F87632CD81CF}"/>
              </a:ext>
            </a:extLst>
          </p:cNvPr>
          <p:cNvSpPr>
            <a:spLocks noGrp="1"/>
          </p:cNvSpPr>
          <p:nvPr>
            <p:ph type="ctrTitle"/>
          </p:nvPr>
        </p:nvSpPr>
        <p:spPr>
          <a:xfrm>
            <a:off x="1577005" y="1016955"/>
            <a:ext cx="9140954" cy="3346590"/>
          </a:xfrm>
          <a:prstGeom prst="rect">
            <a:avLst/>
          </a:prstGeom>
        </p:spPr>
        <p:txBody>
          <a:bodyPr vert="horz" lIns="91440" tIns="45720" rIns="91440" bIns="45720" rtlCol="0" anchor="t">
            <a:normAutofit/>
          </a:bodyPr>
          <a:lstStyle>
            <a:lvl1pPr>
              <a:defRPr lang="en-US" sz="7200" cap="all" baseline="0" dirty="0">
                <a:solidFill>
                  <a:schemeClr val="bg1"/>
                </a:solidFill>
                <a:latin typeface="+mj-lt"/>
              </a:defRPr>
            </a:lvl1pPr>
          </a:lstStyle>
          <a:p>
            <a:pPr lvl="0" rtl="0"/>
            <a:r>
              <a:rPr lang="pt-br"/>
              <a:t>Clique para editar o estilo de título Mestre</a:t>
            </a:r>
          </a:p>
        </p:txBody>
      </p:sp>
      <p:sp>
        <p:nvSpPr>
          <p:cNvPr id="3" name="Subtítulo 2">
            <a:extLst>
              <a:ext uri="{FF2B5EF4-FFF2-40B4-BE49-F238E27FC236}">
                <a16:creationId xmlns:a16="http://schemas.microsoft.com/office/drawing/2014/main" id="{2BDC76B8-60F6-62D3-9F73-E81662203017}"/>
              </a:ext>
            </a:extLst>
          </p:cNvPr>
          <p:cNvSpPr>
            <a:spLocks noGrp="1"/>
          </p:cNvSpPr>
          <p:nvPr>
            <p:ph type="subTitle" idx="1"/>
          </p:nvPr>
        </p:nvSpPr>
        <p:spPr>
          <a:xfrm>
            <a:off x="3462963" y="4869030"/>
            <a:ext cx="7152030" cy="987254"/>
          </a:xfrm>
          <a:prstGeom prst="rect">
            <a:avLst/>
          </a:prstGeom>
        </p:spPr>
        <p:txBody>
          <a:bodyPr vert="horz" lIns="91440" tIns="45720" rIns="91440" bIns="45720" rtlCol="0" anchor="b">
            <a:normAutofit/>
          </a:bodyPr>
          <a:lstStyle>
            <a:lvl1pPr marL="0" indent="0">
              <a:buNone/>
              <a:defRPr lang="en-US" sz="2000" b="1" i="0" dirty="0">
                <a:solidFill>
                  <a:schemeClr val="bg1"/>
                </a:solidFill>
                <a:latin typeface="Arial" panose="020B0604020202020204" pitchFamily="34" charset="0"/>
                <a:cs typeface="Arial" panose="020B0604020202020204" pitchFamily="34" charset="0"/>
              </a:defRPr>
            </a:lvl1pPr>
          </a:lstStyle>
          <a:p>
            <a:pPr lvl="0" rtl="0"/>
            <a:r>
              <a:rPr lang="pt-br"/>
              <a:t>Clique para editar o estilo de subtítulo Mestre</a:t>
            </a:r>
            <a:endParaRPr lang="en-US"/>
          </a:p>
        </p:txBody>
      </p:sp>
      <p:sp>
        <p:nvSpPr>
          <p:cNvPr id="5" name="Espaço Reservado para Rodapé 4">
            <a:extLst>
              <a:ext uri="{FF2B5EF4-FFF2-40B4-BE49-F238E27FC236}">
                <a16:creationId xmlns:a16="http://schemas.microsoft.com/office/drawing/2014/main" id="{5B407A58-3351-E479-1A0C-2FF49FA42707}"/>
              </a:ext>
            </a:extLst>
          </p:cNvPr>
          <p:cNvSpPr>
            <a:spLocks noGrp="1"/>
          </p:cNvSpPr>
          <p:nvPr>
            <p:ph type="ftr" sz="quarter" idx="11"/>
          </p:nvPr>
        </p:nvSpPr>
        <p:spPr>
          <a:xfrm>
            <a:off x="533400" y="6492240"/>
            <a:ext cx="8582023" cy="365760"/>
          </a:xfrm>
          <a:prstGeom prst="rect">
            <a:avLst/>
          </a:prstGeom>
        </p:spPr>
        <p:txBody>
          <a:bodyPr rtlCol="0"/>
          <a:lstStyle>
            <a:lvl1pPr>
              <a:defRPr>
                <a:solidFill>
                  <a:schemeClr val="bg1"/>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EAE2DAFA-435E-AAF9-8B67-495E5AFDCD91}"/>
              </a:ext>
            </a:extLst>
          </p:cNvPr>
          <p:cNvSpPr>
            <a:spLocks noGrp="1"/>
          </p:cNvSpPr>
          <p:nvPr>
            <p:ph type="dt" sz="half" idx="10"/>
          </p:nvPr>
        </p:nvSpPr>
        <p:spPr>
          <a:xfrm>
            <a:off x="9110041" y="6477000"/>
            <a:ext cx="1885955" cy="381000"/>
          </a:xfrm>
          <a:prstGeom prst="rect">
            <a:avLst/>
          </a:prstGeom>
        </p:spPr>
        <p:txBody>
          <a:bodyPr rtlCol="0"/>
          <a:lstStyle>
            <a:lvl1pPr>
              <a:defRPr>
                <a:solidFill>
                  <a:schemeClr val="bg1"/>
                </a:solidFill>
              </a:defRPr>
            </a:lvl1pPr>
          </a:lstStyle>
          <a:p>
            <a:pPr rtl="0"/>
            <a:r>
              <a:rPr lang="en-US"/>
              <a:t>17/09/2025</a:t>
            </a:r>
          </a:p>
        </p:txBody>
      </p:sp>
      <p:sp>
        <p:nvSpPr>
          <p:cNvPr id="6" name="Espaço Reservado para o Número do Slide 5">
            <a:extLst>
              <a:ext uri="{FF2B5EF4-FFF2-40B4-BE49-F238E27FC236}">
                <a16:creationId xmlns:a16="http://schemas.microsoft.com/office/drawing/2014/main" id="{81789E10-2433-2ECB-9C92-571B583A4CF1}"/>
              </a:ext>
            </a:extLst>
          </p:cNvPr>
          <p:cNvSpPr>
            <a:spLocks noGrp="1"/>
          </p:cNvSpPr>
          <p:nvPr>
            <p:ph type="sldNum" sz="quarter" idx="12"/>
          </p:nvPr>
        </p:nvSpPr>
        <p:spPr>
          <a:xfrm>
            <a:off x="11001378" y="6492240"/>
            <a:ext cx="657221" cy="365761"/>
          </a:xfrm>
          <a:prstGeom prst="rect">
            <a:avLst/>
          </a:prstGeom>
        </p:spPr>
        <p:txBody>
          <a:bodyPr rtlCol="0"/>
          <a:lstStyle>
            <a:lvl1pPr>
              <a:defRPr>
                <a:solidFill>
                  <a:schemeClr val="bg1"/>
                </a:solidFill>
              </a:defRPr>
            </a:lvl1pPr>
          </a:lstStyle>
          <a:p>
            <a:pPr rtl="0"/>
            <a:fld id="{AEAA3239-9EA4-4A65-A281-97F994456D9F}" type="slidenum">
              <a:rPr lang="en-US" smtClean="0"/>
              <a:pPr rtl="0"/>
              <a:t>‹nº›</a:t>
            </a:fld>
            <a:endParaRPr lang="en-US"/>
          </a:p>
        </p:txBody>
      </p:sp>
      <p:sp>
        <p:nvSpPr>
          <p:cNvPr id="7" name="Retângulo 6">
            <a:extLst>
              <a:ext uri="{FF2B5EF4-FFF2-40B4-BE49-F238E27FC236}">
                <a16:creationId xmlns:a16="http://schemas.microsoft.com/office/drawing/2014/main" id="{6631FF2A-9DA0-DC5C-0C53-91FDE15093DD}"/>
              </a:ext>
            </a:extLst>
          </p:cNvPr>
          <p:cNvSpPr/>
          <p:nvPr userDrawn="1"/>
        </p:nvSpPr>
        <p:spPr>
          <a:xfrm>
            <a:off x="9110040" y="6155911"/>
            <a:ext cx="3081959" cy="64008"/>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8" name="Retângulo 7">
            <a:extLst>
              <a:ext uri="{FF2B5EF4-FFF2-40B4-BE49-F238E27FC236}">
                <a16:creationId xmlns:a16="http://schemas.microsoft.com/office/drawing/2014/main" id="{BCA4208E-B529-0934-86E0-24278D43C68A}"/>
              </a:ext>
            </a:extLst>
          </p:cNvPr>
          <p:cNvSpPr/>
          <p:nvPr userDrawn="1"/>
        </p:nvSpPr>
        <p:spPr>
          <a:xfrm>
            <a:off x="3467745" y="6155911"/>
            <a:ext cx="5642289" cy="640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349436733"/>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ítulo com Imagem 6">
    <p:bg>
      <p:bgPr>
        <a:solidFill>
          <a:schemeClr val="bg1"/>
        </a:solidFill>
        <a:effectLst/>
      </p:bgPr>
    </p:bg>
    <p:spTree>
      <p:nvGrpSpPr>
        <p:cNvPr id="1" name=""/>
        <p:cNvGrpSpPr/>
        <p:nvPr/>
      </p:nvGrpSpPr>
      <p:grpSpPr>
        <a:xfrm>
          <a:off x="0" y="0"/>
          <a:ext cx="0" cy="0"/>
          <a:chOff x="0" y="0"/>
          <a:chExt cx="0" cy="0"/>
        </a:xfrm>
      </p:grpSpPr>
      <p:sp>
        <p:nvSpPr>
          <p:cNvPr id="45" name="Retângulo 44">
            <a:extLst>
              <a:ext uri="{FF2B5EF4-FFF2-40B4-BE49-F238E27FC236}">
                <a16:creationId xmlns:a16="http://schemas.microsoft.com/office/drawing/2014/main" id="{528339C4-3F0B-4FDE-331F-F8029E9A43FE}"/>
              </a:ext>
            </a:extLst>
          </p:cNvPr>
          <p:cNvSpPr/>
          <p:nvPr/>
        </p:nvSpPr>
        <p:spPr>
          <a:xfrm>
            <a:off x="0" y="0"/>
            <a:ext cx="7786069"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9" name="Título 8">
            <a:extLst>
              <a:ext uri="{FF2B5EF4-FFF2-40B4-BE49-F238E27FC236}">
                <a16:creationId xmlns:a16="http://schemas.microsoft.com/office/drawing/2014/main" id="{0BC36425-FDF2-F5CF-6A47-6FF03D432E73}"/>
              </a:ext>
            </a:extLst>
          </p:cNvPr>
          <p:cNvSpPr>
            <a:spLocks noGrp="1"/>
          </p:cNvSpPr>
          <p:nvPr>
            <p:ph type="title"/>
          </p:nvPr>
        </p:nvSpPr>
        <p:spPr>
          <a:xfrm>
            <a:off x="1571624" y="1016955"/>
            <a:ext cx="5657849" cy="2980050"/>
          </a:xfrm>
        </p:spPr>
        <p:txBody>
          <a:bodyPr rtlCol="0">
            <a:noAutofit/>
          </a:bodyPr>
          <a:lstStyle>
            <a:lvl1pPr>
              <a:defRPr sz="7200" cap="all" baseline="0">
                <a:solidFill>
                  <a:schemeClr val="bg1"/>
                </a:solidFill>
              </a:defRPr>
            </a:lvl1pPr>
          </a:lstStyle>
          <a:p>
            <a:pPr rtl="0"/>
            <a:r>
              <a:rPr lang="pt-br"/>
              <a:t>Clique para editar o estilo de título Mestre</a:t>
            </a:r>
          </a:p>
        </p:txBody>
      </p:sp>
      <p:sp>
        <p:nvSpPr>
          <p:cNvPr id="13" name="Subtítulo 2">
            <a:extLst>
              <a:ext uri="{FF2B5EF4-FFF2-40B4-BE49-F238E27FC236}">
                <a16:creationId xmlns:a16="http://schemas.microsoft.com/office/drawing/2014/main" id="{2100EADD-FAC0-B5A1-CE0F-C7DBBBB19153}"/>
              </a:ext>
            </a:extLst>
          </p:cNvPr>
          <p:cNvSpPr>
            <a:spLocks noGrp="1"/>
          </p:cNvSpPr>
          <p:nvPr>
            <p:ph type="subTitle" idx="1"/>
          </p:nvPr>
        </p:nvSpPr>
        <p:spPr>
          <a:xfrm>
            <a:off x="3457574" y="5013960"/>
            <a:ext cx="3761341" cy="842323"/>
          </a:xfrm>
          <a:prstGeom prst="rect">
            <a:avLst/>
          </a:prstGeom>
        </p:spPr>
        <p:txBody>
          <a:bodyPr vert="horz" lIns="91440" tIns="45720" rIns="91440" bIns="45720" rtlCol="0" anchor="b">
            <a:normAutofit/>
          </a:bodyPr>
          <a:lstStyle>
            <a:lvl1pPr marL="0" indent="0">
              <a:buNone/>
              <a:defRPr lang="en-US" sz="2000" b="1" i="0" dirty="0">
                <a:solidFill>
                  <a:schemeClr val="bg1"/>
                </a:solidFill>
                <a:latin typeface="Arial" panose="020B0604020202020204" pitchFamily="34" charset="0"/>
                <a:cs typeface="Arial" panose="020B0604020202020204" pitchFamily="34" charset="0"/>
              </a:defRPr>
            </a:lvl1pPr>
          </a:lstStyle>
          <a:p>
            <a:pPr lvl="0" rtl="0"/>
            <a:r>
              <a:rPr lang="pt-br"/>
              <a:t>Clique para editar o estilo de subtítulo Mestre</a:t>
            </a:r>
          </a:p>
        </p:txBody>
      </p:sp>
      <p:sp>
        <p:nvSpPr>
          <p:cNvPr id="5" name="Espaço Reservado para Rodapé 4">
            <a:extLst>
              <a:ext uri="{FF2B5EF4-FFF2-40B4-BE49-F238E27FC236}">
                <a16:creationId xmlns:a16="http://schemas.microsoft.com/office/drawing/2014/main" id="{5B407A58-3351-E479-1A0C-2FF49FA42707}"/>
              </a:ext>
            </a:extLst>
          </p:cNvPr>
          <p:cNvSpPr>
            <a:spLocks noGrp="1"/>
          </p:cNvSpPr>
          <p:nvPr>
            <p:ph type="ftr" sz="quarter" idx="11"/>
          </p:nvPr>
        </p:nvSpPr>
        <p:spPr>
          <a:xfrm>
            <a:off x="533400" y="6477000"/>
            <a:ext cx="4815506" cy="381001"/>
          </a:xfrm>
          <a:prstGeom prst="rect">
            <a:avLst/>
          </a:prstGeom>
        </p:spPr>
        <p:txBody>
          <a:bodyPr rtlCol="0"/>
          <a:lstStyle>
            <a:lvl1pPr>
              <a:defRPr>
                <a:solidFill>
                  <a:schemeClr val="bg1"/>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EAE2DAFA-435E-AAF9-8B67-495E5AFDCD91}"/>
              </a:ext>
            </a:extLst>
          </p:cNvPr>
          <p:cNvSpPr>
            <a:spLocks noGrp="1"/>
          </p:cNvSpPr>
          <p:nvPr>
            <p:ph type="dt" sz="half" idx="10"/>
          </p:nvPr>
        </p:nvSpPr>
        <p:spPr>
          <a:xfrm>
            <a:off x="5343525" y="6476999"/>
            <a:ext cx="1212771" cy="381001"/>
          </a:xfrm>
          <a:prstGeom prst="rect">
            <a:avLst/>
          </a:prstGeom>
        </p:spPr>
        <p:txBody>
          <a:bodyPr rtlCol="0"/>
          <a:lstStyle>
            <a:lvl1pPr>
              <a:defRPr>
                <a:solidFill>
                  <a:schemeClr val="bg1"/>
                </a:solidFill>
              </a:defRPr>
            </a:lvl1pPr>
          </a:lstStyle>
          <a:p>
            <a:pPr rtl="0"/>
            <a:r>
              <a:rPr lang="en-US"/>
              <a:t>17/09/2025</a:t>
            </a:r>
          </a:p>
        </p:txBody>
      </p:sp>
      <p:sp>
        <p:nvSpPr>
          <p:cNvPr id="6" name="Espaço Reservado para o Número do Slide 5">
            <a:extLst>
              <a:ext uri="{FF2B5EF4-FFF2-40B4-BE49-F238E27FC236}">
                <a16:creationId xmlns:a16="http://schemas.microsoft.com/office/drawing/2014/main" id="{81789E10-2433-2ECB-9C92-571B583A4CF1}"/>
              </a:ext>
            </a:extLst>
          </p:cNvPr>
          <p:cNvSpPr>
            <a:spLocks noGrp="1"/>
          </p:cNvSpPr>
          <p:nvPr>
            <p:ph type="sldNum" sz="quarter" idx="12"/>
          </p:nvPr>
        </p:nvSpPr>
        <p:spPr>
          <a:xfrm>
            <a:off x="6561689" y="6477000"/>
            <a:ext cx="657226" cy="381001"/>
          </a:xfrm>
          <a:prstGeom prst="rect">
            <a:avLst/>
          </a:prstGeom>
        </p:spPr>
        <p:txBody>
          <a:bodyPr rtlCol="0"/>
          <a:lstStyle>
            <a:lvl1pPr>
              <a:defRPr>
                <a:solidFill>
                  <a:schemeClr val="bg1"/>
                </a:solidFill>
              </a:defRPr>
            </a:lvl1pPr>
          </a:lstStyle>
          <a:p>
            <a:pPr rtl="0"/>
            <a:fld id="{AEAA3239-9EA4-4A65-A281-97F994456D9F}" type="slidenum">
              <a:rPr lang="en-US" smtClean="0"/>
              <a:pPr rtl="0"/>
              <a:t>‹nº›</a:t>
            </a:fld>
            <a:endParaRPr lang="en-US"/>
          </a:p>
        </p:txBody>
      </p:sp>
      <p:sp>
        <p:nvSpPr>
          <p:cNvPr id="44" name="Espaço Reservado para Imagem 43">
            <a:extLst>
              <a:ext uri="{FF2B5EF4-FFF2-40B4-BE49-F238E27FC236}">
                <a16:creationId xmlns:a16="http://schemas.microsoft.com/office/drawing/2014/main" id="{B02236DF-7EF5-6F1F-81E2-5FBB5F770DDA}"/>
              </a:ext>
            </a:extLst>
          </p:cNvPr>
          <p:cNvSpPr>
            <a:spLocks noGrp="1"/>
          </p:cNvSpPr>
          <p:nvPr>
            <p:ph type="pic" sz="quarter" idx="13" hasCustomPrompt="1"/>
          </p:nvPr>
        </p:nvSpPr>
        <p:spPr>
          <a:xfrm>
            <a:off x="7786070" y="0"/>
            <a:ext cx="4405930" cy="6858000"/>
          </a:xfrm>
          <a:custGeom>
            <a:avLst/>
            <a:gdLst>
              <a:gd name="connsiteX0" fmla="*/ 0 w 4405930"/>
              <a:gd name="connsiteY0" fmla="*/ 0 h 6858000"/>
              <a:gd name="connsiteX1" fmla="*/ 4405930 w 4405930"/>
              <a:gd name="connsiteY1" fmla="*/ 0 h 6858000"/>
              <a:gd name="connsiteX2" fmla="*/ 4405930 w 4405930"/>
              <a:gd name="connsiteY2" fmla="*/ 6858000 h 6858000"/>
              <a:gd name="connsiteX3" fmla="*/ 0 w 4405930"/>
              <a:gd name="connsiteY3" fmla="*/ 6858000 h 6858000"/>
              <a:gd name="connsiteX4" fmla="*/ 0 w 4405930"/>
              <a:gd name="connsiteY4" fmla="*/ 6223002 h 6858000"/>
              <a:gd name="connsiteX5" fmla="*/ 4405929 w 4405930"/>
              <a:gd name="connsiteY5" fmla="*/ 6223002 h 6858000"/>
              <a:gd name="connsiteX6" fmla="*/ 4405929 w 4405930"/>
              <a:gd name="connsiteY6" fmla="*/ 6158994 h 6858000"/>
              <a:gd name="connsiteX7" fmla="*/ 0 w 4405930"/>
              <a:gd name="connsiteY7" fmla="*/ 615899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05930" h="6858000">
                <a:moveTo>
                  <a:pt x="0" y="0"/>
                </a:moveTo>
                <a:lnTo>
                  <a:pt x="4405930" y="0"/>
                </a:lnTo>
                <a:lnTo>
                  <a:pt x="4405930" y="6858000"/>
                </a:lnTo>
                <a:lnTo>
                  <a:pt x="0" y="6858000"/>
                </a:lnTo>
                <a:lnTo>
                  <a:pt x="0" y="6223002"/>
                </a:lnTo>
                <a:lnTo>
                  <a:pt x="4405929" y="6223002"/>
                </a:lnTo>
                <a:lnTo>
                  <a:pt x="4405929" y="6158994"/>
                </a:lnTo>
                <a:lnTo>
                  <a:pt x="0" y="6158994"/>
                </a:lnTo>
                <a:close/>
              </a:path>
            </a:pathLst>
          </a:custGeom>
          <a:blipFill>
            <a:blip r:embed="rId2">
              <a:alphaModFix amt="60000"/>
            </a:blip>
            <a:stretch>
              <a:fillRect/>
            </a:stretch>
          </a:blipFill>
        </p:spPr>
        <p:txBody>
          <a:bodyPr wrap="square" rtlCol="0">
            <a:noAutofit/>
          </a:bodyPr>
          <a:lstStyle>
            <a:lvl1pPr marL="0" indent="0">
              <a:buNone/>
              <a:defRPr/>
            </a:lvl1pPr>
          </a:lstStyle>
          <a:p>
            <a:pPr rtl="0"/>
            <a:r>
              <a:rPr lang="pt-br"/>
              <a:t> </a:t>
            </a:r>
          </a:p>
        </p:txBody>
      </p:sp>
      <p:sp>
        <p:nvSpPr>
          <p:cNvPr id="8" name="Forma Livre 7">
            <a:extLst>
              <a:ext uri="{FF2B5EF4-FFF2-40B4-BE49-F238E27FC236}">
                <a16:creationId xmlns:a16="http://schemas.microsoft.com/office/drawing/2014/main" id="{1ED591FA-7D43-29EE-BFC3-BBC766B4EE45}"/>
              </a:ext>
            </a:extLst>
          </p:cNvPr>
          <p:cNvSpPr/>
          <p:nvPr userDrawn="1"/>
        </p:nvSpPr>
        <p:spPr>
          <a:xfrm>
            <a:off x="3457574" y="6158994"/>
            <a:ext cx="4328495" cy="64006"/>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Tree>
    <p:extLst>
      <p:ext uri="{BB962C8B-B14F-4D97-AF65-F5344CB8AC3E}">
        <p14:creationId xmlns:p14="http://schemas.microsoft.com/office/powerpoint/2010/main" val="851124519"/>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ítulo com Imagem 7">
    <p:bg>
      <p:bgPr>
        <a:solidFill>
          <a:schemeClr val="tx2"/>
        </a:solidFill>
        <a:effectLst/>
      </p:bgPr>
    </p:bg>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4AC4AA71-4D00-C504-86D1-E003D9A4DEDF}"/>
              </a:ext>
            </a:extLst>
          </p:cNvPr>
          <p:cNvSpPr>
            <a:spLocks noGrp="1"/>
          </p:cNvSpPr>
          <p:nvPr>
            <p:ph type="title"/>
          </p:nvPr>
        </p:nvSpPr>
        <p:spPr>
          <a:xfrm>
            <a:off x="1447800" y="3623950"/>
            <a:ext cx="7275859" cy="2395850"/>
          </a:xfrm>
        </p:spPr>
        <p:txBody>
          <a:bodyPr rtlCol="0" anchor="b">
            <a:noAutofit/>
          </a:bodyPr>
          <a:lstStyle>
            <a:lvl1pPr>
              <a:defRPr sz="7200" cap="all" baseline="0">
                <a:solidFill>
                  <a:schemeClr val="bg1"/>
                </a:solidFill>
              </a:defRPr>
            </a:lvl1pPr>
          </a:lstStyle>
          <a:p>
            <a:pPr rtl="0"/>
            <a:r>
              <a:rPr lang="pt-br"/>
              <a:t>Clique para editar o estilo de título Mestre</a:t>
            </a:r>
          </a:p>
        </p:txBody>
      </p:sp>
      <p:sp>
        <p:nvSpPr>
          <p:cNvPr id="3" name="Subtítulo 2">
            <a:extLst>
              <a:ext uri="{FF2B5EF4-FFF2-40B4-BE49-F238E27FC236}">
                <a16:creationId xmlns:a16="http://schemas.microsoft.com/office/drawing/2014/main" id="{2BDC76B8-60F6-62D3-9F73-E81662203017}"/>
              </a:ext>
            </a:extLst>
          </p:cNvPr>
          <p:cNvSpPr>
            <a:spLocks noGrp="1"/>
          </p:cNvSpPr>
          <p:nvPr>
            <p:ph type="subTitle" idx="1"/>
          </p:nvPr>
        </p:nvSpPr>
        <p:spPr>
          <a:xfrm>
            <a:off x="9110042" y="4728526"/>
            <a:ext cx="2548557" cy="1127758"/>
          </a:xfrm>
          <a:prstGeom prst="rect">
            <a:avLst/>
          </a:prstGeom>
        </p:spPr>
        <p:txBody>
          <a:bodyPr rtlCol="0" anchor="b">
            <a:normAutofit/>
          </a:bodyPr>
          <a:lstStyle>
            <a:lvl1pPr marL="0" indent="0" algn="r">
              <a:buNone/>
              <a:defRPr sz="2000" b="1" i="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pt-br"/>
              <a:t>Clique para editar o estilo de subtítulo Mestre</a:t>
            </a:r>
            <a:endParaRPr lang="en-US"/>
          </a:p>
        </p:txBody>
      </p:sp>
      <p:sp>
        <p:nvSpPr>
          <p:cNvPr id="35" name="Espaço Reservado para Imagem 34">
            <a:extLst>
              <a:ext uri="{FF2B5EF4-FFF2-40B4-BE49-F238E27FC236}">
                <a16:creationId xmlns:a16="http://schemas.microsoft.com/office/drawing/2014/main" id="{B9064727-BADB-A389-B86C-8631998C0849}"/>
              </a:ext>
            </a:extLst>
          </p:cNvPr>
          <p:cNvSpPr>
            <a:spLocks noGrp="1"/>
          </p:cNvSpPr>
          <p:nvPr>
            <p:ph type="pic" sz="quarter" idx="13" hasCustomPrompt="1"/>
          </p:nvPr>
        </p:nvSpPr>
        <p:spPr>
          <a:xfrm>
            <a:off x="1571624" y="-1"/>
            <a:ext cx="10620375" cy="3242950"/>
          </a:xfrm>
          <a:blipFill dpi="0" rotWithShape="1">
            <a:blip r:embed="rId2">
              <a:alphaModFix amt="60000"/>
            </a:blip>
            <a:srcRect/>
            <a:stretch>
              <a:fillRect/>
            </a:stretch>
          </a:blipFill>
        </p:spPr>
        <p:txBody>
          <a:bodyPr rtlCol="0"/>
          <a:lstStyle>
            <a:lvl1pPr marL="0" indent="0">
              <a:buNone/>
              <a:defRPr/>
            </a:lvl1pPr>
          </a:lstStyle>
          <a:p>
            <a:pPr rtl="0"/>
            <a:r>
              <a:rPr lang="pt-br"/>
              <a:t> </a:t>
            </a:r>
          </a:p>
        </p:txBody>
      </p:sp>
      <p:sp>
        <p:nvSpPr>
          <p:cNvPr id="5" name="Espaço Reservado para Rodapé 4">
            <a:extLst>
              <a:ext uri="{FF2B5EF4-FFF2-40B4-BE49-F238E27FC236}">
                <a16:creationId xmlns:a16="http://schemas.microsoft.com/office/drawing/2014/main" id="{5B407A58-3351-E479-1A0C-2FF49FA42707}"/>
              </a:ext>
            </a:extLst>
          </p:cNvPr>
          <p:cNvSpPr>
            <a:spLocks noGrp="1"/>
          </p:cNvSpPr>
          <p:nvPr>
            <p:ph type="ftr" sz="quarter" idx="11"/>
          </p:nvPr>
        </p:nvSpPr>
        <p:spPr>
          <a:xfrm>
            <a:off x="533400" y="6477000"/>
            <a:ext cx="8576636" cy="381001"/>
          </a:xfrm>
          <a:prstGeom prst="rect">
            <a:avLst/>
          </a:prstGeom>
        </p:spPr>
        <p:txBody>
          <a:bodyPr rtlCol="0"/>
          <a:lstStyle>
            <a:lvl1pPr>
              <a:defRPr>
                <a:solidFill>
                  <a:schemeClr val="bg1"/>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EAE2DAFA-435E-AAF9-8B67-495E5AFDCD91}"/>
              </a:ext>
            </a:extLst>
          </p:cNvPr>
          <p:cNvSpPr>
            <a:spLocks noGrp="1"/>
          </p:cNvSpPr>
          <p:nvPr>
            <p:ph type="dt" sz="half" idx="10"/>
          </p:nvPr>
        </p:nvSpPr>
        <p:spPr>
          <a:xfrm>
            <a:off x="9110037" y="6476999"/>
            <a:ext cx="1885950" cy="381001"/>
          </a:xfrm>
          <a:prstGeom prst="rect">
            <a:avLst/>
          </a:prstGeom>
        </p:spPr>
        <p:txBody>
          <a:bodyPr rtlCol="0"/>
          <a:lstStyle>
            <a:lvl1pPr>
              <a:defRPr>
                <a:solidFill>
                  <a:schemeClr val="bg1"/>
                </a:solidFill>
              </a:defRPr>
            </a:lvl1pPr>
          </a:lstStyle>
          <a:p>
            <a:pPr rtl="0"/>
            <a:r>
              <a:rPr lang="en-US"/>
              <a:t>17/09/2025</a:t>
            </a:r>
          </a:p>
        </p:txBody>
      </p:sp>
      <p:sp>
        <p:nvSpPr>
          <p:cNvPr id="6" name="Espaço Reservado para o Número do Slide 5">
            <a:extLst>
              <a:ext uri="{FF2B5EF4-FFF2-40B4-BE49-F238E27FC236}">
                <a16:creationId xmlns:a16="http://schemas.microsoft.com/office/drawing/2014/main" id="{81789E10-2433-2ECB-9C92-571B583A4CF1}"/>
              </a:ext>
            </a:extLst>
          </p:cNvPr>
          <p:cNvSpPr>
            <a:spLocks noGrp="1"/>
          </p:cNvSpPr>
          <p:nvPr>
            <p:ph type="sldNum" sz="quarter" idx="12"/>
          </p:nvPr>
        </p:nvSpPr>
        <p:spPr>
          <a:xfrm>
            <a:off x="11001379" y="6477000"/>
            <a:ext cx="657226" cy="381001"/>
          </a:xfrm>
          <a:prstGeom prst="rect">
            <a:avLst/>
          </a:prstGeom>
        </p:spPr>
        <p:txBody>
          <a:bodyPr rtlCol="0"/>
          <a:lstStyle>
            <a:lvl1pPr>
              <a:defRPr>
                <a:solidFill>
                  <a:schemeClr val="bg1"/>
                </a:solidFill>
              </a:defRPr>
            </a:lvl1pPr>
          </a:lstStyle>
          <a:p>
            <a:pPr rtl="0"/>
            <a:fld id="{AEAA3239-9EA4-4A65-A281-97F994456D9F}" type="slidenum">
              <a:rPr lang="en-US" smtClean="0"/>
              <a:pPr rtl="0"/>
              <a:t>‹nº›</a:t>
            </a:fld>
            <a:endParaRPr lang="en-US"/>
          </a:p>
        </p:txBody>
      </p:sp>
      <p:sp>
        <p:nvSpPr>
          <p:cNvPr id="10" name="Forma Livre 9">
            <a:extLst>
              <a:ext uri="{FF2B5EF4-FFF2-40B4-BE49-F238E27FC236}">
                <a16:creationId xmlns:a16="http://schemas.microsoft.com/office/drawing/2014/main" id="{8DFF3827-CD62-4A14-DFBC-0250A91ECBC5}"/>
              </a:ext>
            </a:extLst>
          </p:cNvPr>
          <p:cNvSpPr/>
          <p:nvPr/>
        </p:nvSpPr>
        <p:spPr>
          <a:xfrm>
            <a:off x="9110042" y="6167560"/>
            <a:ext cx="3085896" cy="64006"/>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
        <p:nvSpPr>
          <p:cNvPr id="36" name="Forma Livre 35">
            <a:extLst>
              <a:ext uri="{FF2B5EF4-FFF2-40B4-BE49-F238E27FC236}">
                <a16:creationId xmlns:a16="http://schemas.microsoft.com/office/drawing/2014/main" id="{B46863E6-656C-574C-DA91-23C8D30CE998}"/>
              </a:ext>
            </a:extLst>
          </p:cNvPr>
          <p:cNvSpPr/>
          <p:nvPr/>
        </p:nvSpPr>
        <p:spPr>
          <a:xfrm>
            <a:off x="1571623" y="6167558"/>
            <a:ext cx="7543799" cy="64008"/>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Tree>
    <p:extLst>
      <p:ext uri="{BB962C8B-B14F-4D97-AF65-F5344CB8AC3E}">
        <p14:creationId xmlns:p14="http://schemas.microsoft.com/office/powerpoint/2010/main" val="632453992"/>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beçalho da Seção">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533400" y="1143000"/>
            <a:ext cx="8576636" cy="5271008"/>
          </a:xfrm>
          <a:prstGeom prst="rect">
            <a:avLst/>
          </a:prstGeom>
        </p:spPr>
        <p:txBody>
          <a:bodyPr vert="horz" lIns="91440" tIns="45720" rIns="91440" bIns="45720" rtlCol="0" anchor="b">
            <a:normAutofit/>
          </a:bodyPr>
          <a:lstStyle>
            <a:lvl1pPr>
              <a:defRPr lang="en-US" sz="7200" cap="all" baseline="0" dirty="0">
                <a:solidFill>
                  <a:schemeClr val="bg2"/>
                </a:solidFill>
              </a:defRPr>
            </a:lvl1pPr>
          </a:lstStyle>
          <a:p>
            <a:pPr lvl="0" rtl="0"/>
            <a:r>
              <a:rPr lang="pt-br"/>
              <a:t>CABEÇALHO DA SEÇÃO</a:t>
            </a:r>
          </a:p>
        </p:txBody>
      </p:sp>
      <p:sp>
        <p:nvSpPr>
          <p:cNvPr id="5" name="Espaço Reservado para Rodapé 4">
            <a:extLst>
              <a:ext uri="{FF2B5EF4-FFF2-40B4-BE49-F238E27FC236}">
                <a16:creationId xmlns:a16="http://schemas.microsoft.com/office/drawing/2014/main" id="{5B407A58-3351-E479-1A0C-2FF49FA42707}"/>
              </a:ext>
            </a:extLst>
          </p:cNvPr>
          <p:cNvSpPr>
            <a:spLocks noGrp="1"/>
          </p:cNvSpPr>
          <p:nvPr>
            <p:ph type="ftr" sz="quarter" idx="11"/>
          </p:nvPr>
        </p:nvSpPr>
        <p:spPr>
          <a:xfrm>
            <a:off x="533400" y="6492240"/>
            <a:ext cx="8576636" cy="365760"/>
          </a:xfrm>
          <a:prstGeom prst="rect">
            <a:avLst/>
          </a:prstGeom>
        </p:spPr>
        <p:txBody>
          <a:bodyPr rtlCol="0"/>
          <a:lstStyle>
            <a:lvl1pPr>
              <a:defRPr>
                <a:solidFill>
                  <a:schemeClr val="bg2"/>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EAE2DAFA-435E-AAF9-8B67-495E5AFDCD91}"/>
              </a:ext>
            </a:extLst>
          </p:cNvPr>
          <p:cNvSpPr>
            <a:spLocks noGrp="1"/>
          </p:cNvSpPr>
          <p:nvPr>
            <p:ph type="dt" sz="half" idx="10"/>
          </p:nvPr>
        </p:nvSpPr>
        <p:spPr>
          <a:xfrm>
            <a:off x="9110041" y="6492240"/>
            <a:ext cx="1891337" cy="365760"/>
          </a:xfrm>
          <a:prstGeom prst="rect">
            <a:avLst/>
          </a:prstGeom>
        </p:spPr>
        <p:txBody>
          <a:bodyPr rtlCol="0"/>
          <a:lstStyle>
            <a:lvl1pPr>
              <a:defRPr>
                <a:solidFill>
                  <a:schemeClr val="bg2"/>
                </a:solidFill>
              </a:defRPr>
            </a:lvl1pPr>
          </a:lstStyle>
          <a:p>
            <a:pPr rtl="0"/>
            <a:r>
              <a:rPr lang="en-US"/>
              <a:t>17/09/2025</a:t>
            </a:r>
          </a:p>
        </p:txBody>
      </p:sp>
      <p:sp>
        <p:nvSpPr>
          <p:cNvPr id="6" name="Espaço Reservado para o Número do Slide 5">
            <a:extLst>
              <a:ext uri="{FF2B5EF4-FFF2-40B4-BE49-F238E27FC236}">
                <a16:creationId xmlns:a16="http://schemas.microsoft.com/office/drawing/2014/main" id="{81789E10-2433-2ECB-9C92-571B583A4CF1}"/>
              </a:ext>
            </a:extLst>
          </p:cNvPr>
          <p:cNvSpPr>
            <a:spLocks noGrp="1"/>
          </p:cNvSpPr>
          <p:nvPr>
            <p:ph type="sldNum" sz="quarter" idx="12"/>
          </p:nvPr>
        </p:nvSpPr>
        <p:spPr>
          <a:xfrm>
            <a:off x="11001378" y="6492240"/>
            <a:ext cx="657222" cy="365760"/>
          </a:xfrm>
          <a:prstGeom prst="rect">
            <a:avLst/>
          </a:prstGeom>
        </p:spPr>
        <p:txBody>
          <a:bodyPr rtlCol="0"/>
          <a:lstStyle>
            <a:lvl1pPr>
              <a:defRPr>
                <a:solidFill>
                  <a:schemeClr val="bg2"/>
                </a:solidFill>
              </a:defRPr>
            </a:lvl1pPr>
          </a:lstStyle>
          <a:p>
            <a:pPr rtl="0"/>
            <a:fld id="{AEAA3239-9EA4-4A65-A281-97F994456D9F}" type="slidenum">
              <a:rPr lang="en-US" smtClean="0"/>
              <a:pPr rtl="0"/>
              <a:t>‹nº›</a:t>
            </a:fld>
            <a:endParaRPr lang="en-US"/>
          </a:p>
        </p:txBody>
      </p:sp>
      <p:sp>
        <p:nvSpPr>
          <p:cNvPr id="32" name="Retângulo 31">
            <a:extLst>
              <a:ext uri="{FF2B5EF4-FFF2-40B4-BE49-F238E27FC236}">
                <a16:creationId xmlns:a16="http://schemas.microsoft.com/office/drawing/2014/main" id="{15F1B314-6B95-45EC-8168-CEA297F1BD40}"/>
              </a:ext>
            </a:extLst>
          </p:cNvPr>
          <p:cNvSpPr/>
          <p:nvPr/>
        </p:nvSpPr>
        <p:spPr>
          <a:xfrm>
            <a:off x="634029" y="570037"/>
            <a:ext cx="8476007" cy="6154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3" name="Retângulo 32">
            <a:extLst>
              <a:ext uri="{FF2B5EF4-FFF2-40B4-BE49-F238E27FC236}">
                <a16:creationId xmlns:a16="http://schemas.microsoft.com/office/drawing/2014/main" id="{D4E8A7FA-CBEB-E74B-AC79-5D830DAFC993}"/>
              </a:ext>
            </a:extLst>
          </p:cNvPr>
          <p:cNvSpPr/>
          <p:nvPr/>
        </p:nvSpPr>
        <p:spPr>
          <a:xfrm>
            <a:off x="9110036" y="570037"/>
            <a:ext cx="3081964" cy="61543"/>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841525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genda">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3" name="Retângulo 32">
            <a:extLst>
              <a:ext uri="{FF2B5EF4-FFF2-40B4-BE49-F238E27FC236}">
                <a16:creationId xmlns:a16="http://schemas.microsoft.com/office/drawing/2014/main" id="{BAE97C67-C2EB-5515-0FDC-A535220C9DF0}"/>
              </a:ext>
            </a:extLst>
          </p:cNvPr>
          <p:cNvSpPr/>
          <p:nvPr/>
        </p:nvSpPr>
        <p:spPr>
          <a:xfrm>
            <a:off x="9110035" y="0"/>
            <a:ext cx="3081964"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 name="Título 1">
            <a:extLst>
              <a:ext uri="{FF2B5EF4-FFF2-40B4-BE49-F238E27FC236}">
                <a16:creationId xmlns:a16="http://schemas.microsoft.com/office/drawing/2014/main" id="{4E4019F8-742E-9EEF-F591-C9666AC32AF1}"/>
              </a:ext>
            </a:extLst>
          </p:cNvPr>
          <p:cNvSpPr>
            <a:spLocks noGrp="1"/>
          </p:cNvSpPr>
          <p:nvPr>
            <p:ph type="title" hasCustomPrompt="1"/>
          </p:nvPr>
        </p:nvSpPr>
        <p:spPr>
          <a:xfrm>
            <a:off x="533399" y="1016955"/>
            <a:ext cx="8195646" cy="1127758"/>
          </a:xfrm>
          <a:prstGeom prst="rect">
            <a:avLst/>
          </a:prstGeom>
        </p:spPr>
        <p:txBody>
          <a:bodyPr rtlCol="0" anchor="t">
            <a:normAutofit/>
          </a:bodyPr>
          <a:lstStyle>
            <a:lvl1pPr>
              <a:defRPr sz="7200" cap="all" baseline="0"/>
            </a:lvl1pPr>
          </a:lstStyle>
          <a:p>
            <a:pPr rtl="0"/>
            <a:r>
              <a:rPr lang="pt-br"/>
              <a:t>AGENDA</a:t>
            </a:r>
          </a:p>
        </p:txBody>
      </p:sp>
      <p:sp>
        <p:nvSpPr>
          <p:cNvPr id="7" name="Espaço Reservado para Conteúdo 6">
            <a:extLst>
              <a:ext uri="{FF2B5EF4-FFF2-40B4-BE49-F238E27FC236}">
                <a16:creationId xmlns:a16="http://schemas.microsoft.com/office/drawing/2014/main" id="{28C8B19A-6FC1-2B71-0BFB-9274CBF396B9}"/>
              </a:ext>
            </a:extLst>
          </p:cNvPr>
          <p:cNvSpPr>
            <a:spLocks noGrp="1"/>
          </p:cNvSpPr>
          <p:nvPr>
            <p:ph sz="quarter" idx="13"/>
          </p:nvPr>
        </p:nvSpPr>
        <p:spPr>
          <a:xfrm>
            <a:off x="533399" y="2510472"/>
            <a:ext cx="8190496" cy="3966527"/>
          </a:xfrm>
          <a:prstGeom prst="rect">
            <a:avLst/>
          </a:prstGeom>
        </p:spPr>
        <p:txBody>
          <a:bodyPr rtlCol="0">
            <a:normAutofit/>
          </a:bodyPr>
          <a:lstStyle>
            <a:lvl1pPr marL="457200" indent="-457200">
              <a:lnSpc>
                <a:spcPct val="150000"/>
              </a:lnSpc>
              <a:spcBef>
                <a:spcPts val="0"/>
              </a:spcBef>
              <a:buFont typeface="+mj-lt"/>
              <a:buAutoNum type="arabicPeriod"/>
              <a:defRPr sz="2000"/>
            </a:lvl1pPr>
            <a:lvl2pPr marL="685800" indent="-457200">
              <a:lnSpc>
                <a:spcPct val="150000"/>
              </a:lnSpc>
              <a:spcBef>
                <a:spcPts val="0"/>
              </a:spcBef>
              <a:buFont typeface="+mj-lt"/>
              <a:buAutoNum type="arabicPeriod"/>
              <a:defRPr sz="2000"/>
            </a:lvl2pPr>
            <a:lvl3pPr marL="800100" indent="-342900">
              <a:lnSpc>
                <a:spcPct val="150000"/>
              </a:lnSpc>
              <a:spcBef>
                <a:spcPts val="0"/>
              </a:spcBef>
              <a:buFont typeface="+mj-lt"/>
              <a:buAutoNum type="arabicPeriod"/>
              <a:defRPr sz="2000"/>
            </a:lvl3pPr>
            <a:lvl4pPr marL="1028700" indent="-342900">
              <a:lnSpc>
                <a:spcPct val="150000"/>
              </a:lnSpc>
              <a:spcBef>
                <a:spcPts val="0"/>
              </a:spcBef>
              <a:buFont typeface="+mj-lt"/>
              <a:buAutoNum type="arabicPeriod"/>
              <a:defRPr sz="2000"/>
            </a:lvl4pPr>
            <a:lvl5pPr marL="1257300" indent="-342900">
              <a:lnSpc>
                <a:spcPct val="150000"/>
              </a:lnSpc>
              <a:spcBef>
                <a:spcPts val="0"/>
              </a:spcBef>
              <a:buFont typeface="+mj-lt"/>
              <a:buAutoNum type="arabicPeriod"/>
              <a:defRPr sz="2000"/>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4" name="Espaço Reservado para Rodapé 3">
            <a:extLst>
              <a:ext uri="{FF2B5EF4-FFF2-40B4-BE49-F238E27FC236}">
                <a16:creationId xmlns:a16="http://schemas.microsoft.com/office/drawing/2014/main" id="{0B12CFE6-D05E-5478-B3A4-81DC4DCD7410}"/>
              </a:ext>
            </a:extLst>
          </p:cNvPr>
          <p:cNvSpPr>
            <a:spLocks noGrp="1"/>
          </p:cNvSpPr>
          <p:nvPr>
            <p:ph type="ftr" sz="quarter" idx="11"/>
          </p:nvPr>
        </p:nvSpPr>
        <p:spPr>
          <a:xfrm>
            <a:off x="533399" y="6492241"/>
            <a:ext cx="5758481" cy="36576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3" name="Espaço Reservado para Data 2">
            <a:extLst>
              <a:ext uri="{FF2B5EF4-FFF2-40B4-BE49-F238E27FC236}">
                <a16:creationId xmlns:a16="http://schemas.microsoft.com/office/drawing/2014/main" id="{6CC77F2D-39D2-22F7-CF0B-39D63EBF00B7}"/>
              </a:ext>
            </a:extLst>
          </p:cNvPr>
          <p:cNvSpPr>
            <a:spLocks noGrp="1"/>
          </p:cNvSpPr>
          <p:nvPr>
            <p:ph type="dt" sz="half" idx="10"/>
          </p:nvPr>
        </p:nvSpPr>
        <p:spPr>
          <a:xfrm>
            <a:off x="6291885" y="6492240"/>
            <a:ext cx="1763999" cy="365760"/>
          </a:xfrm>
          <a:prstGeom prst="rect">
            <a:avLst/>
          </a:prstGeom>
        </p:spPr>
        <p:txBody>
          <a:bodyPr rtlCol="0"/>
          <a:lstStyle>
            <a:lvl1pPr>
              <a:defRPr>
                <a:solidFill>
                  <a:schemeClr val="tx2"/>
                </a:solidFill>
              </a:defRPr>
            </a:lvl1pPr>
          </a:lstStyle>
          <a:p>
            <a:pPr rtl="0"/>
            <a:r>
              <a:rPr lang="en-US"/>
              <a:t>17/09/2025</a:t>
            </a:r>
          </a:p>
        </p:txBody>
      </p:sp>
      <p:sp>
        <p:nvSpPr>
          <p:cNvPr id="5" name="Espaço Reservado para o Número do Slide 4">
            <a:extLst>
              <a:ext uri="{FF2B5EF4-FFF2-40B4-BE49-F238E27FC236}">
                <a16:creationId xmlns:a16="http://schemas.microsoft.com/office/drawing/2014/main" id="{626B86D3-24E1-029E-BA22-9F17F9517D65}"/>
              </a:ext>
            </a:extLst>
          </p:cNvPr>
          <p:cNvSpPr>
            <a:spLocks noGrp="1"/>
          </p:cNvSpPr>
          <p:nvPr>
            <p:ph type="sldNum" sz="quarter" idx="12"/>
          </p:nvPr>
        </p:nvSpPr>
        <p:spPr>
          <a:xfrm>
            <a:off x="8061271" y="6492241"/>
            <a:ext cx="662624" cy="36576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34" name="Retângulo 33">
            <a:extLst>
              <a:ext uri="{FF2B5EF4-FFF2-40B4-BE49-F238E27FC236}">
                <a16:creationId xmlns:a16="http://schemas.microsoft.com/office/drawing/2014/main" id="{E58CA726-6257-4F3F-9296-A3CF5DCA19DB}"/>
              </a:ext>
            </a:extLst>
          </p:cNvPr>
          <p:cNvSpPr/>
          <p:nvPr/>
        </p:nvSpPr>
        <p:spPr>
          <a:xfrm>
            <a:off x="634029" y="2144714"/>
            <a:ext cx="8476007" cy="615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9927925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genda 2">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4019F8-742E-9EEF-F591-C9666AC32AF1}"/>
              </a:ext>
            </a:extLst>
          </p:cNvPr>
          <p:cNvSpPr>
            <a:spLocks noGrp="1"/>
          </p:cNvSpPr>
          <p:nvPr>
            <p:ph type="title" hasCustomPrompt="1"/>
          </p:nvPr>
        </p:nvSpPr>
        <p:spPr>
          <a:xfrm>
            <a:off x="1571616" y="1016955"/>
            <a:ext cx="10086983" cy="1127758"/>
          </a:xfrm>
          <a:prstGeom prst="rect">
            <a:avLst/>
          </a:prstGeom>
        </p:spPr>
        <p:txBody>
          <a:bodyPr rtlCol="0" anchor="t">
            <a:normAutofit/>
          </a:bodyPr>
          <a:lstStyle>
            <a:lvl1pPr>
              <a:defRPr sz="7200" cap="all" baseline="0"/>
            </a:lvl1pPr>
          </a:lstStyle>
          <a:p>
            <a:pPr rtl="0"/>
            <a:r>
              <a:rPr lang="pt-br"/>
              <a:t>AGENDA</a:t>
            </a:r>
          </a:p>
        </p:txBody>
      </p:sp>
      <p:sp>
        <p:nvSpPr>
          <p:cNvPr id="7" name="Espaço Reservado para Conteúdo 6">
            <a:extLst>
              <a:ext uri="{FF2B5EF4-FFF2-40B4-BE49-F238E27FC236}">
                <a16:creationId xmlns:a16="http://schemas.microsoft.com/office/drawing/2014/main" id="{28C8B19A-6FC1-2B71-0BFB-9274CBF396B9}"/>
              </a:ext>
            </a:extLst>
          </p:cNvPr>
          <p:cNvSpPr>
            <a:spLocks noGrp="1"/>
          </p:cNvSpPr>
          <p:nvPr>
            <p:ph sz="quarter" idx="13"/>
          </p:nvPr>
        </p:nvSpPr>
        <p:spPr>
          <a:xfrm>
            <a:off x="3457574" y="2510472"/>
            <a:ext cx="8201025" cy="3345813"/>
          </a:xfrm>
          <a:prstGeom prst="rect">
            <a:avLst/>
          </a:prstGeom>
        </p:spPr>
        <p:txBody>
          <a:bodyPr rtlCol="0" anchor="b">
            <a:normAutofit/>
          </a:bodyPr>
          <a:lstStyle>
            <a:lvl1pPr marL="457200" indent="-457200">
              <a:lnSpc>
                <a:spcPct val="150000"/>
              </a:lnSpc>
              <a:spcBef>
                <a:spcPts val="0"/>
              </a:spcBef>
              <a:buFont typeface="+mj-lt"/>
              <a:buAutoNum type="arabicPeriod"/>
              <a:defRPr sz="1600" b="0" i="0">
                <a:latin typeface="Arial" panose="020B0604020202020204" pitchFamily="34" charset="0"/>
                <a:cs typeface="Arial" panose="020B0604020202020204" pitchFamily="34" charset="0"/>
              </a:defRPr>
            </a:lvl1pPr>
            <a:lvl2pPr marL="685800" indent="-457200">
              <a:lnSpc>
                <a:spcPct val="150000"/>
              </a:lnSpc>
              <a:spcBef>
                <a:spcPts val="0"/>
              </a:spcBef>
              <a:buFont typeface="+mj-lt"/>
              <a:buAutoNum type="arabicPeriod"/>
              <a:defRPr sz="1600" b="0" i="0">
                <a:latin typeface="Arial" panose="020B0604020202020204" pitchFamily="34" charset="0"/>
                <a:cs typeface="Arial" panose="020B0604020202020204" pitchFamily="34" charset="0"/>
              </a:defRPr>
            </a:lvl2pPr>
            <a:lvl3pPr marL="800100" indent="-342900">
              <a:lnSpc>
                <a:spcPct val="150000"/>
              </a:lnSpc>
              <a:spcBef>
                <a:spcPts val="0"/>
              </a:spcBef>
              <a:buFont typeface="+mj-lt"/>
              <a:buAutoNum type="arabicPeriod"/>
              <a:defRPr sz="1600" b="0" i="0">
                <a:latin typeface="Arial" panose="020B0604020202020204" pitchFamily="34" charset="0"/>
                <a:cs typeface="Arial" panose="020B0604020202020204" pitchFamily="34" charset="0"/>
              </a:defRPr>
            </a:lvl3pPr>
            <a:lvl4pPr marL="1028700" indent="-342900">
              <a:lnSpc>
                <a:spcPct val="150000"/>
              </a:lnSpc>
              <a:spcBef>
                <a:spcPts val="0"/>
              </a:spcBef>
              <a:buFont typeface="+mj-lt"/>
              <a:buAutoNum type="arabicPeriod"/>
              <a:defRPr sz="1600" b="0" i="0">
                <a:latin typeface="Arial" panose="020B0604020202020204" pitchFamily="34" charset="0"/>
                <a:cs typeface="Arial" panose="020B0604020202020204" pitchFamily="34" charset="0"/>
              </a:defRPr>
            </a:lvl4pPr>
            <a:lvl5pPr marL="1257300" indent="-342900">
              <a:lnSpc>
                <a:spcPct val="150000"/>
              </a:lnSpc>
              <a:spcBef>
                <a:spcPts val="0"/>
              </a:spcBef>
              <a:buFont typeface="+mj-lt"/>
              <a:buAutoNum type="arabicPeriod"/>
              <a:defRPr sz="1600" b="0" i="0">
                <a:latin typeface="Arial" panose="020B0604020202020204" pitchFamily="34" charset="0"/>
                <a:cs typeface="Arial" panose="020B0604020202020204" pitchFamily="34" charset="0"/>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4" name="Espaço Reservado para Rodapé 3">
            <a:extLst>
              <a:ext uri="{FF2B5EF4-FFF2-40B4-BE49-F238E27FC236}">
                <a16:creationId xmlns:a16="http://schemas.microsoft.com/office/drawing/2014/main" id="{0B12CFE6-D05E-5478-B3A4-81DC4DCD7410}"/>
              </a:ext>
            </a:extLst>
          </p:cNvPr>
          <p:cNvSpPr>
            <a:spLocks noGrp="1"/>
          </p:cNvSpPr>
          <p:nvPr>
            <p:ph type="ftr" sz="quarter" idx="11"/>
          </p:nvPr>
        </p:nvSpPr>
        <p:spPr>
          <a:xfrm>
            <a:off x="533399" y="6477000"/>
            <a:ext cx="8582024" cy="381001"/>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3" name="Espaço Reservado para Data 2">
            <a:extLst>
              <a:ext uri="{FF2B5EF4-FFF2-40B4-BE49-F238E27FC236}">
                <a16:creationId xmlns:a16="http://schemas.microsoft.com/office/drawing/2014/main" id="{6CC77F2D-39D2-22F7-CF0B-39D63EBF00B7}"/>
              </a:ext>
            </a:extLst>
          </p:cNvPr>
          <p:cNvSpPr>
            <a:spLocks noGrp="1"/>
          </p:cNvSpPr>
          <p:nvPr>
            <p:ph type="dt" sz="half" idx="10"/>
          </p:nvPr>
        </p:nvSpPr>
        <p:spPr>
          <a:xfrm>
            <a:off x="9120810" y="6477000"/>
            <a:ext cx="1880569" cy="381001"/>
          </a:xfrm>
          <a:prstGeom prst="rect">
            <a:avLst/>
          </a:prstGeom>
        </p:spPr>
        <p:txBody>
          <a:bodyPr rtlCol="0"/>
          <a:lstStyle>
            <a:lvl1pPr>
              <a:defRPr>
                <a:solidFill>
                  <a:schemeClr val="tx2"/>
                </a:solidFill>
              </a:defRPr>
            </a:lvl1pPr>
          </a:lstStyle>
          <a:p>
            <a:pPr rtl="0"/>
            <a:r>
              <a:rPr lang="en-US"/>
              <a:t>17/09/2025</a:t>
            </a:r>
          </a:p>
        </p:txBody>
      </p:sp>
      <p:sp>
        <p:nvSpPr>
          <p:cNvPr id="5" name="Espaço Reservado para o Número do Slide 4">
            <a:extLst>
              <a:ext uri="{FF2B5EF4-FFF2-40B4-BE49-F238E27FC236}">
                <a16:creationId xmlns:a16="http://schemas.microsoft.com/office/drawing/2014/main" id="{626B86D3-24E1-029E-BA22-9F17F9517D65}"/>
              </a:ext>
            </a:extLst>
          </p:cNvPr>
          <p:cNvSpPr>
            <a:spLocks noGrp="1"/>
          </p:cNvSpPr>
          <p:nvPr>
            <p:ph type="sldNum" sz="quarter" idx="12"/>
          </p:nvPr>
        </p:nvSpPr>
        <p:spPr>
          <a:xfrm>
            <a:off x="11001379" y="6477000"/>
            <a:ext cx="668011" cy="381001"/>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6" name="Retângulo 5">
            <a:extLst>
              <a:ext uri="{FF2B5EF4-FFF2-40B4-BE49-F238E27FC236}">
                <a16:creationId xmlns:a16="http://schemas.microsoft.com/office/drawing/2014/main" id="{3ED80240-B3FF-301A-7873-10FB09246CCA}"/>
              </a:ext>
            </a:extLst>
          </p:cNvPr>
          <p:cNvSpPr/>
          <p:nvPr userDrawn="1"/>
        </p:nvSpPr>
        <p:spPr>
          <a:xfrm>
            <a:off x="9110040" y="6155911"/>
            <a:ext cx="3081959"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8" name="Retângulo 7">
            <a:extLst>
              <a:ext uri="{FF2B5EF4-FFF2-40B4-BE49-F238E27FC236}">
                <a16:creationId xmlns:a16="http://schemas.microsoft.com/office/drawing/2014/main" id="{C14D47D0-4154-EDAC-8824-1648A190B7A6}"/>
              </a:ext>
            </a:extLst>
          </p:cNvPr>
          <p:cNvSpPr/>
          <p:nvPr userDrawn="1"/>
        </p:nvSpPr>
        <p:spPr>
          <a:xfrm>
            <a:off x="3467745" y="6155911"/>
            <a:ext cx="5642289"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1806081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genda com Imagem">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9C713386-53DE-AEBA-6318-6C7146DE2270}"/>
              </a:ext>
            </a:extLst>
          </p:cNvPr>
          <p:cNvSpPr>
            <a:spLocks noGrp="1"/>
          </p:cNvSpPr>
          <p:nvPr>
            <p:ph type="title" hasCustomPrompt="1"/>
          </p:nvPr>
        </p:nvSpPr>
        <p:spPr>
          <a:xfrm>
            <a:off x="5343517" y="1386842"/>
            <a:ext cx="6315083" cy="1127758"/>
          </a:xfrm>
        </p:spPr>
        <p:txBody>
          <a:bodyPr rtlCol="0">
            <a:normAutofit/>
          </a:bodyPr>
          <a:lstStyle>
            <a:lvl1pPr>
              <a:defRPr sz="7200" cap="all" baseline="0"/>
            </a:lvl1pPr>
          </a:lstStyle>
          <a:p>
            <a:pPr rtl="0"/>
            <a:r>
              <a:rPr lang="pt-br"/>
              <a:t>AGENDA</a:t>
            </a:r>
          </a:p>
        </p:txBody>
      </p:sp>
      <p:sp>
        <p:nvSpPr>
          <p:cNvPr id="39" name="Espaço Reservado para Imagem 38">
            <a:extLst>
              <a:ext uri="{FF2B5EF4-FFF2-40B4-BE49-F238E27FC236}">
                <a16:creationId xmlns:a16="http://schemas.microsoft.com/office/drawing/2014/main" id="{0440984A-B82C-18F1-2933-6DF295884CE0}"/>
              </a:ext>
            </a:extLst>
          </p:cNvPr>
          <p:cNvSpPr>
            <a:spLocks noGrp="1"/>
          </p:cNvSpPr>
          <p:nvPr>
            <p:ph type="pic" sz="quarter" idx="14" hasCustomPrompt="1"/>
          </p:nvPr>
        </p:nvSpPr>
        <p:spPr>
          <a:xfrm>
            <a:off x="0" y="0"/>
            <a:ext cx="4400554" cy="6858000"/>
          </a:xfrm>
          <a:blipFill>
            <a:blip r:embed="rId2">
              <a:alphaModFix amt="60000"/>
            </a:blip>
            <a:stretch>
              <a:fillRect/>
            </a:stretch>
          </a:blipFill>
        </p:spPr>
        <p:txBody>
          <a:bodyPr rtlCol="0"/>
          <a:lstStyle>
            <a:lvl1pPr marL="0" indent="0">
              <a:buNone/>
              <a:defRPr/>
            </a:lvl1pPr>
          </a:lstStyle>
          <a:p>
            <a:pPr rtl="0"/>
            <a:r>
              <a:rPr lang="pt-br"/>
              <a:t> </a:t>
            </a:r>
          </a:p>
        </p:txBody>
      </p:sp>
      <p:sp>
        <p:nvSpPr>
          <p:cNvPr id="7" name="Espaço Reservado para Conteúdo 6">
            <a:extLst>
              <a:ext uri="{FF2B5EF4-FFF2-40B4-BE49-F238E27FC236}">
                <a16:creationId xmlns:a16="http://schemas.microsoft.com/office/drawing/2014/main" id="{28C8B19A-6FC1-2B71-0BFB-9274CBF396B9}"/>
              </a:ext>
            </a:extLst>
          </p:cNvPr>
          <p:cNvSpPr>
            <a:spLocks noGrp="1"/>
          </p:cNvSpPr>
          <p:nvPr>
            <p:ph sz="quarter" idx="13"/>
          </p:nvPr>
        </p:nvSpPr>
        <p:spPr>
          <a:xfrm>
            <a:off x="5343518" y="2886089"/>
            <a:ext cx="6315082" cy="3336911"/>
          </a:xfrm>
          <a:prstGeom prst="rect">
            <a:avLst/>
          </a:prstGeom>
        </p:spPr>
        <p:txBody>
          <a:bodyPr rtlCol="0">
            <a:normAutofit/>
          </a:bodyPr>
          <a:lstStyle>
            <a:lvl1pPr marL="457200" indent="-457200">
              <a:lnSpc>
                <a:spcPct val="150000"/>
              </a:lnSpc>
              <a:spcBef>
                <a:spcPts val="0"/>
              </a:spcBef>
              <a:buFont typeface="+mj-lt"/>
              <a:buAutoNum type="arabicPeriod"/>
              <a:defRPr sz="2000"/>
            </a:lvl1pPr>
            <a:lvl2pPr marL="571500" indent="-342900">
              <a:lnSpc>
                <a:spcPct val="150000"/>
              </a:lnSpc>
              <a:spcBef>
                <a:spcPts val="0"/>
              </a:spcBef>
              <a:buFont typeface="+mj-lt"/>
              <a:buAutoNum type="arabicPeriod"/>
              <a:defRPr sz="2000"/>
            </a:lvl2pPr>
            <a:lvl3pPr marL="800100" indent="-342900">
              <a:lnSpc>
                <a:spcPct val="150000"/>
              </a:lnSpc>
              <a:spcBef>
                <a:spcPts val="0"/>
              </a:spcBef>
              <a:buFont typeface="+mj-lt"/>
              <a:buAutoNum type="arabicPeriod"/>
              <a:defRPr sz="2000"/>
            </a:lvl3pPr>
            <a:lvl4pPr marL="1028700" indent="-342900">
              <a:lnSpc>
                <a:spcPct val="150000"/>
              </a:lnSpc>
              <a:spcBef>
                <a:spcPts val="0"/>
              </a:spcBef>
              <a:buFont typeface="+mj-lt"/>
              <a:buAutoNum type="arabicPeriod"/>
              <a:defRPr sz="2000"/>
            </a:lvl4pPr>
            <a:lvl5pPr>
              <a:lnSpc>
                <a:spcPct val="150000"/>
              </a:lnSpc>
              <a:spcBef>
                <a:spcPts val="0"/>
              </a:spcBef>
              <a:buFont typeface="+mj-lt"/>
              <a:buAutoNum type="arabicPeriod"/>
              <a:defRPr sz="2000"/>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4" name="Espaço Reservado para Rodapé 3">
            <a:extLst>
              <a:ext uri="{FF2B5EF4-FFF2-40B4-BE49-F238E27FC236}">
                <a16:creationId xmlns:a16="http://schemas.microsoft.com/office/drawing/2014/main" id="{0B12CFE6-D05E-5478-B3A4-81DC4DCD7410}"/>
              </a:ext>
            </a:extLst>
          </p:cNvPr>
          <p:cNvSpPr>
            <a:spLocks noGrp="1"/>
          </p:cNvSpPr>
          <p:nvPr>
            <p:ph type="ftr" sz="quarter" idx="11"/>
          </p:nvPr>
        </p:nvSpPr>
        <p:spPr>
          <a:xfrm>
            <a:off x="5343518" y="6477000"/>
            <a:ext cx="3771905" cy="381001"/>
          </a:xfrm>
          <a:prstGeom prst="rect">
            <a:avLst/>
          </a:prstGeom>
        </p:spPr>
        <p:txBody>
          <a:bodyPr rtlCol="0"/>
          <a:lstStyle/>
          <a:p>
            <a:pPr rtl="0"/>
            <a:r>
              <a:rPr lang="pt-br"/>
              <a:t>Título da Apresentação</a:t>
            </a:r>
            <a:endParaRPr lang="en-US"/>
          </a:p>
        </p:txBody>
      </p:sp>
      <p:sp>
        <p:nvSpPr>
          <p:cNvPr id="3" name="Espaço Reservado para Data 2">
            <a:extLst>
              <a:ext uri="{FF2B5EF4-FFF2-40B4-BE49-F238E27FC236}">
                <a16:creationId xmlns:a16="http://schemas.microsoft.com/office/drawing/2014/main" id="{6CC77F2D-39D2-22F7-CF0B-39D63EBF00B7}"/>
              </a:ext>
            </a:extLst>
          </p:cNvPr>
          <p:cNvSpPr>
            <a:spLocks noGrp="1"/>
          </p:cNvSpPr>
          <p:nvPr>
            <p:ph type="dt" sz="half" idx="10"/>
          </p:nvPr>
        </p:nvSpPr>
        <p:spPr>
          <a:xfrm>
            <a:off x="9120821" y="6477000"/>
            <a:ext cx="1875160" cy="381001"/>
          </a:xfrm>
          <a:prstGeom prst="rect">
            <a:avLst/>
          </a:prstGeom>
        </p:spPr>
        <p:txBody>
          <a:bodyPr rtlCol="0"/>
          <a:lstStyle/>
          <a:p>
            <a:pPr rtl="0"/>
            <a:r>
              <a:rPr lang="en-US"/>
              <a:t>17/09/2025</a:t>
            </a:r>
          </a:p>
        </p:txBody>
      </p:sp>
      <p:sp>
        <p:nvSpPr>
          <p:cNvPr id="5" name="Espaço Reservado para o Número do Slide 4">
            <a:extLst>
              <a:ext uri="{FF2B5EF4-FFF2-40B4-BE49-F238E27FC236}">
                <a16:creationId xmlns:a16="http://schemas.microsoft.com/office/drawing/2014/main" id="{626B86D3-24E1-029E-BA22-9F17F9517D65}"/>
              </a:ext>
            </a:extLst>
          </p:cNvPr>
          <p:cNvSpPr>
            <a:spLocks noGrp="1"/>
          </p:cNvSpPr>
          <p:nvPr>
            <p:ph type="sldNum" sz="quarter" idx="12"/>
          </p:nvPr>
        </p:nvSpPr>
        <p:spPr>
          <a:xfrm>
            <a:off x="10995986" y="6477000"/>
            <a:ext cx="662614" cy="381001"/>
          </a:xfrm>
          <a:prstGeom prst="rect">
            <a:avLst/>
          </a:prstGeom>
        </p:spPr>
        <p:txBody>
          <a:bodyPr rtlCol="0"/>
          <a:lstStyle/>
          <a:p>
            <a:pPr rtl="0"/>
            <a:fld id="{AEAA3239-9EA4-4A65-A281-97F994456D9F}" type="slidenum">
              <a:rPr lang="en-US" smtClean="0"/>
              <a:t>‹nº›</a:t>
            </a:fld>
            <a:endParaRPr lang="en-US"/>
          </a:p>
        </p:txBody>
      </p:sp>
      <p:sp>
        <p:nvSpPr>
          <p:cNvPr id="34" name="Retângulo 33">
            <a:extLst>
              <a:ext uri="{FF2B5EF4-FFF2-40B4-BE49-F238E27FC236}">
                <a16:creationId xmlns:a16="http://schemas.microsoft.com/office/drawing/2014/main" id="{98E5CA23-2176-4B29-AB27-EDD9AC417271}"/>
              </a:ext>
            </a:extLst>
          </p:cNvPr>
          <p:cNvSpPr/>
          <p:nvPr/>
        </p:nvSpPr>
        <p:spPr>
          <a:xfrm>
            <a:off x="4400554" y="2496190"/>
            <a:ext cx="7791446"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7017718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údo 2">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A56B3EE4-062C-F433-E634-3A18DC144881}"/>
              </a:ext>
            </a:extLst>
          </p:cNvPr>
          <p:cNvSpPr>
            <a:spLocks noGrp="1"/>
          </p:cNvSpPr>
          <p:nvPr>
            <p:ph type="title"/>
          </p:nvPr>
        </p:nvSpPr>
        <p:spPr>
          <a:xfrm>
            <a:off x="533399" y="1016955"/>
            <a:ext cx="8190252" cy="1064665"/>
          </a:xfrm>
        </p:spPr>
        <p:txBody>
          <a:bodyPr rtlCol="0"/>
          <a:lstStyle>
            <a:lvl1pPr>
              <a:defRPr cap="all" baseline="0"/>
            </a:lvl1pPr>
          </a:lstStyle>
          <a:p>
            <a:pPr rtl="0"/>
            <a:r>
              <a:rPr lang="pt-br"/>
              <a:t>Clique para editar o estilo de título Mestre</a:t>
            </a:r>
          </a:p>
        </p:txBody>
      </p:sp>
      <p:sp>
        <p:nvSpPr>
          <p:cNvPr id="33" name="Retângulo 32">
            <a:extLst>
              <a:ext uri="{FF2B5EF4-FFF2-40B4-BE49-F238E27FC236}">
                <a16:creationId xmlns:a16="http://schemas.microsoft.com/office/drawing/2014/main" id="{47E7D5E3-074F-6FA6-6315-6EB342D2C2D0}"/>
              </a:ext>
            </a:extLst>
          </p:cNvPr>
          <p:cNvSpPr/>
          <p:nvPr userDrawn="1"/>
        </p:nvSpPr>
        <p:spPr>
          <a:xfrm>
            <a:off x="9110035" y="0"/>
            <a:ext cx="3081964"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4" name="Retângulo 33">
            <a:extLst>
              <a:ext uri="{FF2B5EF4-FFF2-40B4-BE49-F238E27FC236}">
                <a16:creationId xmlns:a16="http://schemas.microsoft.com/office/drawing/2014/main" id="{5A2BF4CD-78B4-D70F-8781-6C00B2CEA066}"/>
              </a:ext>
            </a:extLst>
          </p:cNvPr>
          <p:cNvSpPr/>
          <p:nvPr/>
        </p:nvSpPr>
        <p:spPr>
          <a:xfrm>
            <a:off x="634029" y="2144714"/>
            <a:ext cx="8476007" cy="61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2" name="Espaço Reservado para Conteúdo 11">
            <a:extLst>
              <a:ext uri="{FF2B5EF4-FFF2-40B4-BE49-F238E27FC236}">
                <a16:creationId xmlns:a16="http://schemas.microsoft.com/office/drawing/2014/main" id="{8447EC38-FC2B-37AD-5285-1B51B7FA258B}"/>
              </a:ext>
            </a:extLst>
          </p:cNvPr>
          <p:cNvSpPr>
            <a:spLocks noGrp="1"/>
          </p:cNvSpPr>
          <p:nvPr>
            <p:ph sz="quarter" idx="14"/>
          </p:nvPr>
        </p:nvSpPr>
        <p:spPr>
          <a:xfrm>
            <a:off x="533400" y="2495232"/>
            <a:ext cx="4659313" cy="1644650"/>
          </a:xfrm>
        </p:spPr>
        <p:txBody>
          <a:bodyPr rtlCol="0">
            <a:normAutofit/>
          </a:bodyPr>
          <a:lstStyle>
            <a:lvl1pPr marL="0" indent="0">
              <a:spcBef>
                <a:spcPts val="0"/>
              </a:spcBef>
              <a:buNone/>
              <a:defRPr sz="1400"/>
            </a:lvl1pPr>
            <a:lvl2pPr marL="228600" indent="0">
              <a:spcBef>
                <a:spcPts val="0"/>
              </a:spcBef>
              <a:buNone/>
              <a:defRPr sz="1400"/>
            </a:lvl2pPr>
            <a:lvl3pPr marL="457200" indent="0">
              <a:spcBef>
                <a:spcPts val="0"/>
              </a:spcBef>
              <a:buNone/>
              <a:defRPr sz="1400"/>
            </a:lvl3pPr>
            <a:lvl4pPr marL="685800" indent="0">
              <a:spcBef>
                <a:spcPts val="0"/>
              </a:spcBef>
              <a:buNone/>
              <a:defRPr sz="1400"/>
            </a:lvl4pPr>
            <a:lvl5pPr marL="914400" indent="0">
              <a:spcBef>
                <a:spcPts val="0"/>
              </a:spcBef>
              <a:buNone/>
              <a:defRPr sz="1400"/>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p>
        </p:txBody>
      </p:sp>
      <p:sp>
        <p:nvSpPr>
          <p:cNvPr id="5" name="Espaço Reservado para Rodapé 4">
            <a:extLst>
              <a:ext uri="{FF2B5EF4-FFF2-40B4-BE49-F238E27FC236}">
                <a16:creationId xmlns:a16="http://schemas.microsoft.com/office/drawing/2014/main" id="{B17E6B5E-6174-FD5C-41E8-FFC44C650D7E}"/>
              </a:ext>
            </a:extLst>
          </p:cNvPr>
          <p:cNvSpPr>
            <a:spLocks noGrp="1"/>
          </p:cNvSpPr>
          <p:nvPr>
            <p:ph type="ftr" sz="quarter" idx="11"/>
          </p:nvPr>
        </p:nvSpPr>
        <p:spPr>
          <a:xfrm>
            <a:off x="533399" y="6477000"/>
            <a:ext cx="6304302" cy="381001"/>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0B9485D1-E172-8F0A-A425-3097B3ABCFB4}"/>
              </a:ext>
            </a:extLst>
          </p:cNvPr>
          <p:cNvSpPr>
            <a:spLocks noGrp="1"/>
          </p:cNvSpPr>
          <p:nvPr>
            <p:ph type="dt" sz="half" idx="10"/>
          </p:nvPr>
        </p:nvSpPr>
        <p:spPr>
          <a:xfrm>
            <a:off x="6843095" y="6477000"/>
            <a:ext cx="1223330" cy="381001"/>
          </a:xfrm>
          <a:prstGeom prst="rect">
            <a:avLst/>
          </a:prstGeom>
        </p:spPr>
        <p:txBody>
          <a:bodyPr rtlCol="0"/>
          <a:lstStyle>
            <a:lvl1pPr>
              <a:defRPr>
                <a:solidFill>
                  <a:schemeClr val="tx2"/>
                </a:solidFill>
              </a:defRPr>
            </a:lvl1pPr>
          </a:lstStyle>
          <a:p>
            <a:pPr rtl="0"/>
            <a:r>
              <a:rPr lang="en-US"/>
              <a:t>17/09/2025</a:t>
            </a:r>
          </a:p>
        </p:txBody>
      </p:sp>
      <p:sp>
        <p:nvSpPr>
          <p:cNvPr id="6" name="Espaço Reservado para o Número do Slide 5">
            <a:extLst>
              <a:ext uri="{FF2B5EF4-FFF2-40B4-BE49-F238E27FC236}">
                <a16:creationId xmlns:a16="http://schemas.microsoft.com/office/drawing/2014/main" id="{4BF72154-F85B-E301-DA57-E314D7315916}"/>
              </a:ext>
            </a:extLst>
          </p:cNvPr>
          <p:cNvSpPr>
            <a:spLocks noGrp="1"/>
          </p:cNvSpPr>
          <p:nvPr>
            <p:ph type="sldNum" sz="quarter" idx="12"/>
          </p:nvPr>
        </p:nvSpPr>
        <p:spPr>
          <a:xfrm>
            <a:off x="8066425" y="6477000"/>
            <a:ext cx="657226" cy="381001"/>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9" name="Forma Livre 8">
            <a:extLst>
              <a:ext uri="{FF2B5EF4-FFF2-40B4-BE49-F238E27FC236}">
                <a16:creationId xmlns:a16="http://schemas.microsoft.com/office/drawing/2014/main" id="{37ECC57E-F626-26BF-F554-362A80454818}"/>
              </a:ext>
            </a:extLst>
          </p:cNvPr>
          <p:cNvSpPr/>
          <p:nvPr userDrawn="1"/>
        </p:nvSpPr>
        <p:spPr>
          <a:xfrm>
            <a:off x="9110042" y="2144714"/>
            <a:ext cx="3085896" cy="64006"/>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Tree>
    <p:extLst>
      <p:ext uri="{BB962C8B-B14F-4D97-AF65-F5344CB8AC3E}">
        <p14:creationId xmlns:p14="http://schemas.microsoft.com/office/powerpoint/2010/main" val="2930083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údo 3">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7433D9-FD02-59E2-0F81-A0B7201D2DA0}"/>
              </a:ext>
            </a:extLst>
          </p:cNvPr>
          <p:cNvSpPr>
            <a:spLocks noGrp="1"/>
          </p:cNvSpPr>
          <p:nvPr>
            <p:ph type="title"/>
          </p:nvPr>
        </p:nvSpPr>
        <p:spPr>
          <a:xfrm>
            <a:off x="533398" y="1016955"/>
            <a:ext cx="3493859" cy="3456894"/>
          </a:xfrm>
          <a:prstGeom prst="rect">
            <a:avLst/>
          </a:prstGeom>
        </p:spPr>
        <p:txBody>
          <a:bodyPr rtlCol="0" anchor="t">
            <a:normAutofit/>
          </a:bodyPr>
          <a:lstStyle>
            <a:lvl1pPr>
              <a:defRPr sz="3600" cap="all" baseline="0"/>
            </a:lvl1pPr>
          </a:lstStyle>
          <a:p>
            <a:pPr rtl="0"/>
            <a:r>
              <a:rPr lang="pt-br"/>
              <a:t>Clique para editar o estilo de título Mestre</a:t>
            </a:r>
          </a:p>
        </p:txBody>
      </p:sp>
      <p:sp>
        <p:nvSpPr>
          <p:cNvPr id="8" name="Espaço Reservado para Conteúdo 7">
            <a:extLst>
              <a:ext uri="{FF2B5EF4-FFF2-40B4-BE49-F238E27FC236}">
                <a16:creationId xmlns:a16="http://schemas.microsoft.com/office/drawing/2014/main" id="{D42D62A0-8127-CE86-0633-0D65E1E136F7}"/>
              </a:ext>
            </a:extLst>
          </p:cNvPr>
          <p:cNvSpPr>
            <a:spLocks noGrp="1"/>
          </p:cNvSpPr>
          <p:nvPr>
            <p:ph sz="quarter" idx="13"/>
          </p:nvPr>
        </p:nvSpPr>
        <p:spPr>
          <a:xfrm>
            <a:off x="4962527" y="1016955"/>
            <a:ext cx="6696073" cy="3461212"/>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5" name="Espaço Reservado para Rodapé 4">
            <a:extLst>
              <a:ext uri="{FF2B5EF4-FFF2-40B4-BE49-F238E27FC236}">
                <a16:creationId xmlns:a16="http://schemas.microsoft.com/office/drawing/2014/main" id="{B17E6B5E-6174-FD5C-41E8-FFC44C650D7E}"/>
              </a:ext>
            </a:extLst>
          </p:cNvPr>
          <p:cNvSpPr>
            <a:spLocks noGrp="1"/>
          </p:cNvSpPr>
          <p:nvPr>
            <p:ph type="ftr" sz="quarter" idx="11"/>
          </p:nvPr>
        </p:nvSpPr>
        <p:spPr>
          <a:xfrm>
            <a:off x="533399" y="6477000"/>
            <a:ext cx="8576637" cy="381001"/>
          </a:xfrm>
          <a:prstGeom prst="rect">
            <a:avLst/>
          </a:prstGeom>
        </p:spPr>
        <p:txBody>
          <a:bodyPr rtlCol="0"/>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0B9485D1-E172-8F0A-A425-3097B3ABCFB4}"/>
              </a:ext>
            </a:extLst>
          </p:cNvPr>
          <p:cNvSpPr>
            <a:spLocks noGrp="1"/>
          </p:cNvSpPr>
          <p:nvPr>
            <p:ph type="dt" sz="half" idx="10"/>
          </p:nvPr>
        </p:nvSpPr>
        <p:spPr>
          <a:xfrm>
            <a:off x="9110036" y="6477000"/>
            <a:ext cx="1891338" cy="381001"/>
          </a:xfrm>
          <a:prstGeom prst="rect">
            <a:avLst/>
          </a:prstGeom>
        </p:spPr>
        <p:txBody>
          <a:bodyPr rtlCol="0"/>
          <a:lstStyle/>
          <a:p>
            <a:pPr rtl="0"/>
            <a:r>
              <a:rPr lang="en-US"/>
              <a:t>17/09/2025</a:t>
            </a:r>
          </a:p>
        </p:txBody>
      </p:sp>
      <p:sp>
        <p:nvSpPr>
          <p:cNvPr id="6" name="Espaço Reservado para o Número do Slide 5">
            <a:extLst>
              <a:ext uri="{FF2B5EF4-FFF2-40B4-BE49-F238E27FC236}">
                <a16:creationId xmlns:a16="http://schemas.microsoft.com/office/drawing/2014/main" id="{4BF72154-F85B-E301-DA57-E314D7315916}"/>
              </a:ext>
            </a:extLst>
          </p:cNvPr>
          <p:cNvSpPr>
            <a:spLocks noGrp="1"/>
          </p:cNvSpPr>
          <p:nvPr>
            <p:ph type="sldNum" sz="quarter" idx="12"/>
          </p:nvPr>
        </p:nvSpPr>
        <p:spPr>
          <a:xfrm>
            <a:off x="10995976" y="6477000"/>
            <a:ext cx="662624" cy="381001"/>
          </a:xfrm>
          <a:prstGeom prst="rect">
            <a:avLst/>
          </a:prstGeom>
        </p:spPr>
        <p:txBody>
          <a:bodyPr rtlCol="0"/>
          <a:lstStyle/>
          <a:p>
            <a:pPr rtl="0"/>
            <a:fld id="{AEAA3239-9EA4-4A65-A281-97F994456D9F}" type="slidenum">
              <a:rPr lang="en-US" smtClean="0"/>
              <a:t>‹nº›</a:t>
            </a:fld>
            <a:endParaRPr lang="en-US"/>
          </a:p>
        </p:txBody>
      </p:sp>
      <p:sp>
        <p:nvSpPr>
          <p:cNvPr id="3" name="Retângulo 2">
            <a:extLst>
              <a:ext uri="{FF2B5EF4-FFF2-40B4-BE49-F238E27FC236}">
                <a16:creationId xmlns:a16="http://schemas.microsoft.com/office/drawing/2014/main" id="{318A2D93-E48C-9CE8-FF5E-7230586A29D9}"/>
              </a:ext>
            </a:extLst>
          </p:cNvPr>
          <p:cNvSpPr/>
          <p:nvPr userDrawn="1"/>
        </p:nvSpPr>
        <p:spPr>
          <a:xfrm>
            <a:off x="4019552" y="570037"/>
            <a:ext cx="8172448" cy="5957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9" name="Retângulo 8">
            <a:extLst>
              <a:ext uri="{FF2B5EF4-FFF2-40B4-BE49-F238E27FC236}">
                <a16:creationId xmlns:a16="http://schemas.microsoft.com/office/drawing/2014/main" id="{23FA3421-FB3F-747A-9D40-EB149BBDD6FA}"/>
              </a:ext>
            </a:extLst>
          </p:cNvPr>
          <p:cNvSpPr/>
          <p:nvPr userDrawn="1"/>
        </p:nvSpPr>
        <p:spPr>
          <a:xfrm>
            <a:off x="634030" y="570037"/>
            <a:ext cx="3390908" cy="5957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2560677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nteúdo 4">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7433D9-FD02-59E2-0F81-A0B7201D2DA0}"/>
              </a:ext>
            </a:extLst>
          </p:cNvPr>
          <p:cNvSpPr>
            <a:spLocks noGrp="1"/>
          </p:cNvSpPr>
          <p:nvPr>
            <p:ph type="title"/>
          </p:nvPr>
        </p:nvSpPr>
        <p:spPr>
          <a:xfrm>
            <a:off x="533399" y="1016955"/>
            <a:ext cx="3491539" cy="4083580"/>
          </a:xfrm>
          <a:prstGeom prst="rect">
            <a:avLst/>
          </a:prstGeom>
        </p:spPr>
        <p:txBody>
          <a:bodyPr rtlCol="0" anchor="t">
            <a:normAutofit/>
          </a:bodyPr>
          <a:lstStyle>
            <a:lvl1pPr>
              <a:defRPr sz="3600" cap="all" baseline="0"/>
            </a:lvl1pPr>
          </a:lstStyle>
          <a:p>
            <a:pPr rtl="0"/>
            <a:r>
              <a:rPr lang="pt-br"/>
              <a:t>Clique para editar o estilo de título Mestre</a:t>
            </a:r>
          </a:p>
        </p:txBody>
      </p:sp>
      <p:sp>
        <p:nvSpPr>
          <p:cNvPr id="8" name="Espaço Reservado para Conteúdo 7">
            <a:extLst>
              <a:ext uri="{FF2B5EF4-FFF2-40B4-BE49-F238E27FC236}">
                <a16:creationId xmlns:a16="http://schemas.microsoft.com/office/drawing/2014/main" id="{FFB4667A-FE47-8556-FD3A-55FDBA801D76}"/>
              </a:ext>
            </a:extLst>
          </p:cNvPr>
          <p:cNvSpPr>
            <a:spLocks noGrp="1"/>
          </p:cNvSpPr>
          <p:nvPr>
            <p:ph sz="quarter" idx="13"/>
          </p:nvPr>
        </p:nvSpPr>
        <p:spPr>
          <a:xfrm>
            <a:off x="4962526" y="1016955"/>
            <a:ext cx="6696073" cy="4083579"/>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5" name="Espaço Reservado para Rodapé 4">
            <a:extLst>
              <a:ext uri="{FF2B5EF4-FFF2-40B4-BE49-F238E27FC236}">
                <a16:creationId xmlns:a16="http://schemas.microsoft.com/office/drawing/2014/main" id="{B17E6B5E-6174-FD5C-41E8-FFC44C650D7E}"/>
              </a:ext>
            </a:extLst>
          </p:cNvPr>
          <p:cNvSpPr>
            <a:spLocks noGrp="1"/>
          </p:cNvSpPr>
          <p:nvPr>
            <p:ph type="ftr" sz="quarter" idx="11"/>
          </p:nvPr>
        </p:nvSpPr>
        <p:spPr>
          <a:xfrm>
            <a:off x="533399" y="6477000"/>
            <a:ext cx="8576637" cy="381001"/>
          </a:xfrm>
          <a:prstGeom prst="rect">
            <a:avLst/>
          </a:prstGeom>
        </p:spPr>
        <p:txBody>
          <a:bodyPr rtlCol="0"/>
          <a:lstStyle/>
          <a:p>
            <a:pPr rtl="0"/>
            <a:r>
              <a:rPr lang="pt-br"/>
              <a:t>Título da apresentação</a:t>
            </a:r>
          </a:p>
        </p:txBody>
      </p:sp>
      <p:sp>
        <p:nvSpPr>
          <p:cNvPr id="4" name="Espaço Reservado para Data 3">
            <a:extLst>
              <a:ext uri="{FF2B5EF4-FFF2-40B4-BE49-F238E27FC236}">
                <a16:creationId xmlns:a16="http://schemas.microsoft.com/office/drawing/2014/main" id="{0B9485D1-E172-8F0A-A425-3097B3ABCFB4}"/>
              </a:ext>
            </a:extLst>
          </p:cNvPr>
          <p:cNvSpPr>
            <a:spLocks noGrp="1"/>
          </p:cNvSpPr>
          <p:nvPr>
            <p:ph type="dt" sz="half" idx="10"/>
          </p:nvPr>
        </p:nvSpPr>
        <p:spPr>
          <a:xfrm>
            <a:off x="9110036" y="6477000"/>
            <a:ext cx="1891338" cy="381001"/>
          </a:xfrm>
          <a:prstGeom prst="rect">
            <a:avLst/>
          </a:prstGeom>
        </p:spPr>
        <p:txBody>
          <a:bodyPr rtlCol="0"/>
          <a:lstStyle/>
          <a:p>
            <a:pPr rtl="0"/>
            <a:r>
              <a:rPr lang="en-US"/>
              <a:t>17/09/2025</a:t>
            </a:r>
          </a:p>
        </p:txBody>
      </p:sp>
      <p:sp>
        <p:nvSpPr>
          <p:cNvPr id="6" name="Espaço Reservado para o Número do Slide 5">
            <a:extLst>
              <a:ext uri="{FF2B5EF4-FFF2-40B4-BE49-F238E27FC236}">
                <a16:creationId xmlns:a16="http://schemas.microsoft.com/office/drawing/2014/main" id="{4BF72154-F85B-E301-DA57-E314D7315916}"/>
              </a:ext>
            </a:extLst>
          </p:cNvPr>
          <p:cNvSpPr>
            <a:spLocks noGrp="1"/>
          </p:cNvSpPr>
          <p:nvPr>
            <p:ph type="sldNum" sz="quarter" idx="12"/>
          </p:nvPr>
        </p:nvSpPr>
        <p:spPr>
          <a:xfrm>
            <a:off x="11001374" y="6477000"/>
            <a:ext cx="657226" cy="381001"/>
          </a:xfrm>
          <a:prstGeom prst="rect">
            <a:avLst/>
          </a:prstGeom>
        </p:spPr>
        <p:txBody>
          <a:bodyPr rtlCol="0"/>
          <a:lstStyle/>
          <a:p>
            <a:pPr rtl="0"/>
            <a:fld id="{AEAA3239-9EA4-4A65-A281-97F994456D9F}" type="slidenum">
              <a:rPr lang="en-US" smtClean="0"/>
              <a:t>‹nº›</a:t>
            </a:fld>
            <a:endParaRPr lang="en-US"/>
          </a:p>
        </p:txBody>
      </p:sp>
      <p:sp>
        <p:nvSpPr>
          <p:cNvPr id="34" name="Retângulo 33">
            <a:extLst>
              <a:ext uri="{FF2B5EF4-FFF2-40B4-BE49-F238E27FC236}">
                <a16:creationId xmlns:a16="http://schemas.microsoft.com/office/drawing/2014/main" id="{9AE531BB-71E1-57EF-0879-5979B0C95458}"/>
              </a:ext>
            </a:extLst>
          </p:cNvPr>
          <p:cNvSpPr/>
          <p:nvPr userDrawn="1"/>
        </p:nvSpPr>
        <p:spPr>
          <a:xfrm>
            <a:off x="4024938" y="570037"/>
            <a:ext cx="8167062" cy="5957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9" name="Retângulo 8">
            <a:extLst>
              <a:ext uri="{FF2B5EF4-FFF2-40B4-BE49-F238E27FC236}">
                <a16:creationId xmlns:a16="http://schemas.microsoft.com/office/drawing/2014/main" id="{731FD272-0797-A5C1-BAB9-E68F518B8158}"/>
              </a:ext>
            </a:extLst>
          </p:cNvPr>
          <p:cNvSpPr/>
          <p:nvPr userDrawn="1"/>
        </p:nvSpPr>
        <p:spPr>
          <a:xfrm>
            <a:off x="634030" y="570037"/>
            <a:ext cx="3390908" cy="5957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2097253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údo 5">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7433D9-FD02-59E2-0F81-A0B7201D2DA0}"/>
              </a:ext>
            </a:extLst>
          </p:cNvPr>
          <p:cNvSpPr>
            <a:spLocks noGrp="1"/>
          </p:cNvSpPr>
          <p:nvPr>
            <p:ph type="title"/>
          </p:nvPr>
        </p:nvSpPr>
        <p:spPr>
          <a:xfrm>
            <a:off x="533399" y="1016955"/>
            <a:ext cx="3496147" cy="4940661"/>
          </a:xfrm>
          <a:prstGeom prst="rect">
            <a:avLst/>
          </a:prstGeom>
        </p:spPr>
        <p:txBody>
          <a:bodyPr rtlCol="0" anchor="t">
            <a:normAutofit/>
          </a:bodyPr>
          <a:lstStyle>
            <a:lvl1pPr>
              <a:defRPr sz="3600" cap="all" baseline="0"/>
            </a:lvl1pPr>
          </a:lstStyle>
          <a:p>
            <a:pPr rtl="0"/>
            <a:r>
              <a:rPr lang="pt-br"/>
              <a:t>Clique para editar o estilo de título Mestre</a:t>
            </a:r>
          </a:p>
        </p:txBody>
      </p:sp>
      <p:sp>
        <p:nvSpPr>
          <p:cNvPr id="8" name="Espaço Reservado para Conteúdo 7">
            <a:extLst>
              <a:ext uri="{FF2B5EF4-FFF2-40B4-BE49-F238E27FC236}">
                <a16:creationId xmlns:a16="http://schemas.microsoft.com/office/drawing/2014/main" id="{C6F072A2-EBC7-B7EA-DA98-BAC0AA46E7A4}"/>
              </a:ext>
            </a:extLst>
          </p:cNvPr>
          <p:cNvSpPr>
            <a:spLocks noGrp="1"/>
          </p:cNvSpPr>
          <p:nvPr>
            <p:ph sz="quarter" idx="13"/>
          </p:nvPr>
        </p:nvSpPr>
        <p:spPr>
          <a:xfrm>
            <a:off x="4962526" y="1016955"/>
            <a:ext cx="6696074" cy="4940661"/>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5" name="Espaço Reservado para Rodapé 4">
            <a:extLst>
              <a:ext uri="{FF2B5EF4-FFF2-40B4-BE49-F238E27FC236}">
                <a16:creationId xmlns:a16="http://schemas.microsoft.com/office/drawing/2014/main" id="{B17E6B5E-6174-FD5C-41E8-FFC44C650D7E}"/>
              </a:ext>
            </a:extLst>
          </p:cNvPr>
          <p:cNvSpPr>
            <a:spLocks noGrp="1"/>
          </p:cNvSpPr>
          <p:nvPr>
            <p:ph type="ftr" sz="quarter" idx="11"/>
          </p:nvPr>
        </p:nvSpPr>
        <p:spPr>
          <a:xfrm>
            <a:off x="533399" y="6477000"/>
            <a:ext cx="8576637" cy="381001"/>
          </a:xfrm>
          <a:prstGeom prst="rect">
            <a:avLst/>
          </a:prstGeom>
        </p:spPr>
        <p:txBody>
          <a:bodyPr rtlCol="0"/>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0B9485D1-E172-8F0A-A425-3097B3ABCFB4}"/>
              </a:ext>
            </a:extLst>
          </p:cNvPr>
          <p:cNvSpPr>
            <a:spLocks noGrp="1"/>
          </p:cNvSpPr>
          <p:nvPr>
            <p:ph type="dt" sz="half" idx="10"/>
          </p:nvPr>
        </p:nvSpPr>
        <p:spPr>
          <a:xfrm>
            <a:off x="9110036" y="6477000"/>
            <a:ext cx="1891338" cy="381001"/>
          </a:xfrm>
          <a:prstGeom prst="rect">
            <a:avLst/>
          </a:prstGeom>
        </p:spPr>
        <p:txBody>
          <a:bodyPr rtlCol="0"/>
          <a:lstStyle/>
          <a:p>
            <a:pPr rtl="0"/>
            <a:r>
              <a:rPr lang="en-US"/>
              <a:t>17/09/2025</a:t>
            </a:r>
          </a:p>
        </p:txBody>
      </p:sp>
      <p:sp>
        <p:nvSpPr>
          <p:cNvPr id="6" name="Espaço Reservado para o Número do Slide 5">
            <a:extLst>
              <a:ext uri="{FF2B5EF4-FFF2-40B4-BE49-F238E27FC236}">
                <a16:creationId xmlns:a16="http://schemas.microsoft.com/office/drawing/2014/main" id="{4BF72154-F85B-E301-DA57-E314D7315916}"/>
              </a:ext>
            </a:extLst>
          </p:cNvPr>
          <p:cNvSpPr>
            <a:spLocks noGrp="1"/>
          </p:cNvSpPr>
          <p:nvPr>
            <p:ph type="sldNum" sz="quarter" idx="12"/>
          </p:nvPr>
        </p:nvSpPr>
        <p:spPr>
          <a:xfrm>
            <a:off x="11001374" y="6477000"/>
            <a:ext cx="657226" cy="381001"/>
          </a:xfrm>
          <a:prstGeom prst="rect">
            <a:avLst/>
          </a:prstGeom>
        </p:spPr>
        <p:txBody>
          <a:bodyPr rtlCol="0"/>
          <a:lstStyle/>
          <a:p>
            <a:pPr rtl="0"/>
            <a:fld id="{AEAA3239-9EA4-4A65-A281-97F994456D9F}" type="slidenum">
              <a:rPr lang="en-US" smtClean="0"/>
              <a:t>‹nº›</a:t>
            </a:fld>
            <a:endParaRPr lang="en-US"/>
          </a:p>
        </p:txBody>
      </p:sp>
      <p:sp>
        <p:nvSpPr>
          <p:cNvPr id="3" name="Retângulo 2">
            <a:extLst>
              <a:ext uri="{FF2B5EF4-FFF2-40B4-BE49-F238E27FC236}">
                <a16:creationId xmlns:a16="http://schemas.microsoft.com/office/drawing/2014/main" id="{E5C1B67F-B248-B2D5-AE0D-B9A93FFB6061}"/>
              </a:ext>
            </a:extLst>
          </p:cNvPr>
          <p:cNvSpPr/>
          <p:nvPr userDrawn="1"/>
        </p:nvSpPr>
        <p:spPr>
          <a:xfrm>
            <a:off x="634030" y="570037"/>
            <a:ext cx="3390908" cy="5957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7" name="Retângulo 6">
            <a:extLst>
              <a:ext uri="{FF2B5EF4-FFF2-40B4-BE49-F238E27FC236}">
                <a16:creationId xmlns:a16="http://schemas.microsoft.com/office/drawing/2014/main" id="{F98DF7F2-59F5-C597-5370-B00D427EA660}"/>
              </a:ext>
            </a:extLst>
          </p:cNvPr>
          <p:cNvSpPr/>
          <p:nvPr userDrawn="1"/>
        </p:nvSpPr>
        <p:spPr>
          <a:xfrm>
            <a:off x="4019547" y="570037"/>
            <a:ext cx="8172453" cy="5957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520614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nteúdo">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7433D9-FD02-59E2-0F81-A0B7201D2DA0}"/>
              </a:ext>
            </a:extLst>
          </p:cNvPr>
          <p:cNvSpPr>
            <a:spLocks noGrp="1"/>
          </p:cNvSpPr>
          <p:nvPr>
            <p:ph type="title"/>
          </p:nvPr>
        </p:nvSpPr>
        <p:spPr>
          <a:xfrm>
            <a:off x="533398" y="1016955"/>
            <a:ext cx="11125201" cy="746759"/>
          </a:xfrm>
          <a:prstGeom prst="rect">
            <a:avLst/>
          </a:prstGeom>
        </p:spPr>
        <p:txBody>
          <a:bodyPr rtlCol="0" anchor="t">
            <a:normAutofit/>
          </a:bodyPr>
          <a:lstStyle>
            <a:lvl1pPr>
              <a:defRPr sz="3600" cap="all" baseline="0"/>
            </a:lvl1pPr>
          </a:lstStyle>
          <a:p>
            <a:pPr rtl="0"/>
            <a:r>
              <a:rPr lang="pt-br"/>
              <a:t>Clique para editar o estilo de título Mestre</a:t>
            </a:r>
          </a:p>
        </p:txBody>
      </p:sp>
      <p:sp>
        <p:nvSpPr>
          <p:cNvPr id="3" name="Espaço Reservado para Conteúdo 2">
            <a:extLst>
              <a:ext uri="{FF2B5EF4-FFF2-40B4-BE49-F238E27FC236}">
                <a16:creationId xmlns:a16="http://schemas.microsoft.com/office/drawing/2014/main" id="{6C2DD052-3E45-E789-01F8-33250024ECBD}"/>
              </a:ext>
            </a:extLst>
          </p:cNvPr>
          <p:cNvSpPr>
            <a:spLocks noGrp="1"/>
          </p:cNvSpPr>
          <p:nvPr>
            <p:ph idx="1"/>
          </p:nvPr>
        </p:nvSpPr>
        <p:spPr>
          <a:xfrm>
            <a:off x="533398" y="1748474"/>
            <a:ext cx="11125202" cy="4728524"/>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7" name="Retângulo 6">
            <a:extLst>
              <a:ext uri="{FF2B5EF4-FFF2-40B4-BE49-F238E27FC236}">
                <a16:creationId xmlns:a16="http://schemas.microsoft.com/office/drawing/2014/main" id="{E5526932-58BC-3B05-A619-8FE2BA7973DD}"/>
              </a:ext>
            </a:extLst>
          </p:cNvPr>
          <p:cNvSpPr/>
          <p:nvPr userDrawn="1"/>
        </p:nvSpPr>
        <p:spPr>
          <a:xfrm>
            <a:off x="634030" y="565606"/>
            <a:ext cx="11557968"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9" name="Espaço Reservado para Rodapé 8">
            <a:extLst>
              <a:ext uri="{FF2B5EF4-FFF2-40B4-BE49-F238E27FC236}">
                <a16:creationId xmlns:a16="http://schemas.microsoft.com/office/drawing/2014/main" id="{E4751EC6-9764-CDDF-E8BC-793AD483E0A9}"/>
              </a:ext>
            </a:extLst>
          </p:cNvPr>
          <p:cNvSpPr>
            <a:spLocks noGrp="1"/>
          </p:cNvSpPr>
          <p:nvPr>
            <p:ph type="ftr" sz="quarter" idx="11"/>
          </p:nvPr>
        </p:nvSpPr>
        <p:spPr/>
        <p:txBody>
          <a:bodyPr rtlCol="0"/>
          <a:lstStyle/>
          <a:p>
            <a:pPr rtl="0"/>
            <a:r>
              <a:rPr lang="pt-br"/>
              <a:t>Título da apresentação</a:t>
            </a:r>
            <a:endParaRPr lang="en-US"/>
          </a:p>
        </p:txBody>
      </p:sp>
      <p:sp>
        <p:nvSpPr>
          <p:cNvPr id="8" name="Espaço Reservado para Data 7">
            <a:extLst>
              <a:ext uri="{FF2B5EF4-FFF2-40B4-BE49-F238E27FC236}">
                <a16:creationId xmlns:a16="http://schemas.microsoft.com/office/drawing/2014/main" id="{DA395EC9-5212-9F09-E9FA-0AB62AFB6D99}"/>
              </a:ext>
            </a:extLst>
          </p:cNvPr>
          <p:cNvSpPr>
            <a:spLocks noGrp="1"/>
          </p:cNvSpPr>
          <p:nvPr>
            <p:ph type="dt" sz="half" idx="10"/>
          </p:nvPr>
        </p:nvSpPr>
        <p:spPr/>
        <p:txBody>
          <a:bodyPr rtlCol="0"/>
          <a:lstStyle/>
          <a:p>
            <a:pPr rtl="0"/>
            <a:r>
              <a:rPr lang="en-US"/>
              <a:t>17/09/2025</a:t>
            </a:r>
          </a:p>
        </p:txBody>
      </p:sp>
      <p:sp>
        <p:nvSpPr>
          <p:cNvPr id="10" name="Espaço Reservado para o Número do Slide 9">
            <a:extLst>
              <a:ext uri="{FF2B5EF4-FFF2-40B4-BE49-F238E27FC236}">
                <a16:creationId xmlns:a16="http://schemas.microsoft.com/office/drawing/2014/main" id="{286E48EB-E81D-8C6A-DBE6-738017E5A734}"/>
              </a:ext>
            </a:extLst>
          </p:cNvPr>
          <p:cNvSpPr>
            <a:spLocks noGrp="1"/>
          </p:cNvSpPr>
          <p:nvPr>
            <p:ph type="sldNum" sz="quarter" idx="12"/>
          </p:nvPr>
        </p:nvSpPr>
        <p:spPr/>
        <p:txBody>
          <a:bodyPr rtlCol="0"/>
          <a:lstStyle/>
          <a:p>
            <a:pPr rtl="0"/>
            <a:fld id="{AEAA3239-9EA4-4A65-A281-97F994456D9F}" type="slidenum">
              <a:rPr lang="en-US" smtClean="0"/>
              <a:pPr rtl="0"/>
              <a:t>‹nº›</a:t>
            </a:fld>
            <a:endParaRPr lang="en-US"/>
          </a:p>
        </p:txBody>
      </p:sp>
    </p:spTree>
    <p:extLst>
      <p:ext uri="{BB962C8B-B14F-4D97-AF65-F5344CB8AC3E}">
        <p14:creationId xmlns:p14="http://schemas.microsoft.com/office/powerpoint/2010/main" val="3299800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nteúdo 6">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7433D9-FD02-59E2-0F81-A0B7201D2DA0}"/>
              </a:ext>
            </a:extLst>
          </p:cNvPr>
          <p:cNvSpPr>
            <a:spLocks noGrp="1"/>
          </p:cNvSpPr>
          <p:nvPr>
            <p:ph type="title"/>
          </p:nvPr>
        </p:nvSpPr>
        <p:spPr>
          <a:xfrm>
            <a:off x="533398" y="1016955"/>
            <a:ext cx="3486153" cy="2721451"/>
          </a:xfrm>
          <a:prstGeom prst="rect">
            <a:avLst/>
          </a:prstGeom>
        </p:spPr>
        <p:txBody>
          <a:bodyPr rtlCol="0" anchor="t">
            <a:normAutofit/>
          </a:bodyPr>
          <a:lstStyle>
            <a:lvl1pPr>
              <a:defRPr sz="3600" cap="all" baseline="0">
                <a:latin typeface="+mj-lt"/>
              </a:defRPr>
            </a:lvl1pPr>
          </a:lstStyle>
          <a:p>
            <a:pPr rtl="0"/>
            <a:r>
              <a:rPr lang="pt-br"/>
              <a:t>Clique para editar o estilo de título Mestre</a:t>
            </a:r>
          </a:p>
        </p:txBody>
      </p:sp>
      <p:sp>
        <p:nvSpPr>
          <p:cNvPr id="8" name="Espaço Reservado para Conteúdo 7">
            <a:extLst>
              <a:ext uri="{FF2B5EF4-FFF2-40B4-BE49-F238E27FC236}">
                <a16:creationId xmlns:a16="http://schemas.microsoft.com/office/drawing/2014/main" id="{8C71126E-AEFA-B45A-CD39-AC1315E03339}"/>
              </a:ext>
            </a:extLst>
          </p:cNvPr>
          <p:cNvSpPr>
            <a:spLocks noGrp="1"/>
          </p:cNvSpPr>
          <p:nvPr>
            <p:ph sz="quarter" idx="13"/>
          </p:nvPr>
        </p:nvSpPr>
        <p:spPr>
          <a:xfrm>
            <a:off x="4962526" y="1016955"/>
            <a:ext cx="6696074" cy="5490524"/>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5" name="Espaço Reservado para Rodapé 4">
            <a:extLst>
              <a:ext uri="{FF2B5EF4-FFF2-40B4-BE49-F238E27FC236}">
                <a16:creationId xmlns:a16="http://schemas.microsoft.com/office/drawing/2014/main" id="{B17E6B5E-6174-FD5C-41E8-FFC44C650D7E}"/>
              </a:ext>
            </a:extLst>
          </p:cNvPr>
          <p:cNvSpPr>
            <a:spLocks noGrp="1"/>
          </p:cNvSpPr>
          <p:nvPr>
            <p:ph type="ftr" sz="quarter" idx="11"/>
          </p:nvPr>
        </p:nvSpPr>
        <p:spPr>
          <a:xfrm>
            <a:off x="533399" y="6477000"/>
            <a:ext cx="8576637" cy="381001"/>
          </a:xfrm>
          <a:prstGeom prst="rect">
            <a:avLst/>
          </a:prstGeom>
        </p:spPr>
        <p:txBody>
          <a:bodyPr rtlCol="0"/>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0B9485D1-E172-8F0A-A425-3097B3ABCFB4}"/>
              </a:ext>
            </a:extLst>
          </p:cNvPr>
          <p:cNvSpPr>
            <a:spLocks noGrp="1"/>
          </p:cNvSpPr>
          <p:nvPr>
            <p:ph type="dt" sz="half" idx="10"/>
          </p:nvPr>
        </p:nvSpPr>
        <p:spPr>
          <a:xfrm>
            <a:off x="9110036" y="6477000"/>
            <a:ext cx="1891338" cy="381001"/>
          </a:xfrm>
          <a:prstGeom prst="rect">
            <a:avLst/>
          </a:prstGeom>
        </p:spPr>
        <p:txBody>
          <a:bodyPr rtlCol="0"/>
          <a:lstStyle/>
          <a:p>
            <a:pPr rtl="0"/>
            <a:r>
              <a:rPr lang="en-US"/>
              <a:t>17/09/2025</a:t>
            </a:r>
          </a:p>
        </p:txBody>
      </p:sp>
      <p:sp>
        <p:nvSpPr>
          <p:cNvPr id="6" name="Espaço Reservado para o Número do Slide 5">
            <a:extLst>
              <a:ext uri="{FF2B5EF4-FFF2-40B4-BE49-F238E27FC236}">
                <a16:creationId xmlns:a16="http://schemas.microsoft.com/office/drawing/2014/main" id="{4BF72154-F85B-E301-DA57-E314D7315916}"/>
              </a:ext>
            </a:extLst>
          </p:cNvPr>
          <p:cNvSpPr>
            <a:spLocks noGrp="1"/>
          </p:cNvSpPr>
          <p:nvPr>
            <p:ph type="sldNum" sz="quarter" idx="12"/>
          </p:nvPr>
        </p:nvSpPr>
        <p:spPr>
          <a:xfrm>
            <a:off x="11001374" y="6477000"/>
            <a:ext cx="657226" cy="381001"/>
          </a:xfrm>
          <a:prstGeom prst="rect">
            <a:avLst/>
          </a:prstGeom>
        </p:spPr>
        <p:txBody>
          <a:bodyPr rtlCol="0"/>
          <a:lstStyle/>
          <a:p>
            <a:pPr rtl="0"/>
            <a:fld id="{AEAA3239-9EA4-4A65-A281-97F994456D9F}" type="slidenum">
              <a:rPr lang="en-US" smtClean="0"/>
              <a:t>‹nº›</a:t>
            </a:fld>
            <a:endParaRPr lang="en-US"/>
          </a:p>
        </p:txBody>
      </p:sp>
      <p:sp>
        <p:nvSpPr>
          <p:cNvPr id="7" name="Retângulo 6">
            <a:extLst>
              <a:ext uri="{FF2B5EF4-FFF2-40B4-BE49-F238E27FC236}">
                <a16:creationId xmlns:a16="http://schemas.microsoft.com/office/drawing/2014/main" id="{CB922775-D819-CE59-81DF-9A22F9309472}"/>
              </a:ext>
            </a:extLst>
          </p:cNvPr>
          <p:cNvSpPr/>
          <p:nvPr/>
        </p:nvSpPr>
        <p:spPr>
          <a:xfrm>
            <a:off x="4017310" y="565607"/>
            <a:ext cx="8174690" cy="640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0" name="Retângulo 9">
            <a:extLst>
              <a:ext uri="{FF2B5EF4-FFF2-40B4-BE49-F238E27FC236}">
                <a16:creationId xmlns:a16="http://schemas.microsoft.com/office/drawing/2014/main" id="{7E1D59CA-78A2-7B8F-A9C7-E86B47BEAE5E}"/>
              </a:ext>
            </a:extLst>
          </p:cNvPr>
          <p:cNvSpPr/>
          <p:nvPr userDrawn="1"/>
        </p:nvSpPr>
        <p:spPr>
          <a:xfrm>
            <a:off x="634030" y="570037"/>
            <a:ext cx="3390908" cy="5957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23904567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údo com Imagem">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4962523" y="1016956"/>
            <a:ext cx="6696076" cy="731520"/>
          </a:xfrm>
          <a:prstGeom prst="rect">
            <a:avLst/>
          </a:prstGeom>
        </p:spPr>
        <p:txBody>
          <a:bodyPr rtlCol="0" anchor="t"/>
          <a:lstStyle>
            <a:lvl1pPr>
              <a:defRPr cap="all" baseline="0"/>
            </a:lvl1pPr>
          </a:lstStyle>
          <a:p>
            <a:pPr rtl="0"/>
            <a:r>
              <a:rPr lang="pt-br"/>
              <a:t>Clique para editar o estilo de título Mestre</a:t>
            </a:r>
          </a:p>
        </p:txBody>
      </p:sp>
      <p:sp>
        <p:nvSpPr>
          <p:cNvPr id="38" name="Espaço Reservado para Imagem 37">
            <a:extLst>
              <a:ext uri="{FF2B5EF4-FFF2-40B4-BE49-F238E27FC236}">
                <a16:creationId xmlns:a16="http://schemas.microsoft.com/office/drawing/2014/main" id="{99EF452C-FB1E-E93B-DCC5-1D98DE017953}"/>
              </a:ext>
            </a:extLst>
          </p:cNvPr>
          <p:cNvSpPr>
            <a:spLocks noGrp="1"/>
          </p:cNvSpPr>
          <p:nvPr>
            <p:ph type="pic" sz="quarter" idx="13" hasCustomPrompt="1"/>
          </p:nvPr>
        </p:nvSpPr>
        <p:spPr>
          <a:xfrm>
            <a:off x="0" y="0"/>
            <a:ext cx="4400554" cy="6858000"/>
          </a:xfrm>
          <a:custGeom>
            <a:avLst/>
            <a:gdLst>
              <a:gd name="connsiteX0" fmla="*/ 0 w 4400554"/>
              <a:gd name="connsiteY0" fmla="*/ 634999 h 6858000"/>
              <a:gd name="connsiteX1" fmla="*/ 4400554 w 4400554"/>
              <a:gd name="connsiteY1" fmla="*/ 634999 h 6858000"/>
              <a:gd name="connsiteX2" fmla="*/ 4400554 w 4400554"/>
              <a:gd name="connsiteY2" fmla="*/ 6858000 h 6858000"/>
              <a:gd name="connsiteX3" fmla="*/ 0 w 4400554"/>
              <a:gd name="connsiteY3" fmla="*/ 6858000 h 6858000"/>
              <a:gd name="connsiteX4" fmla="*/ 0 w 4400554"/>
              <a:gd name="connsiteY4" fmla="*/ 0 h 6858000"/>
              <a:gd name="connsiteX5" fmla="*/ 4400554 w 4400554"/>
              <a:gd name="connsiteY5" fmla="*/ 0 h 6858000"/>
              <a:gd name="connsiteX6" fmla="*/ 4400554 w 4400554"/>
              <a:gd name="connsiteY6" fmla="*/ 570991 h 6858000"/>
              <a:gd name="connsiteX7" fmla="*/ 0 w 4400554"/>
              <a:gd name="connsiteY7" fmla="*/ 5709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00554" h="6858000">
                <a:moveTo>
                  <a:pt x="0" y="634999"/>
                </a:moveTo>
                <a:lnTo>
                  <a:pt x="4400554" y="634999"/>
                </a:lnTo>
                <a:lnTo>
                  <a:pt x="4400554" y="6858000"/>
                </a:lnTo>
                <a:lnTo>
                  <a:pt x="0" y="6858000"/>
                </a:lnTo>
                <a:close/>
                <a:moveTo>
                  <a:pt x="0" y="0"/>
                </a:moveTo>
                <a:lnTo>
                  <a:pt x="4400554" y="0"/>
                </a:lnTo>
                <a:lnTo>
                  <a:pt x="4400554" y="570991"/>
                </a:lnTo>
                <a:lnTo>
                  <a:pt x="0" y="570991"/>
                </a:lnTo>
                <a:close/>
              </a:path>
            </a:pathLst>
          </a:custGeom>
          <a:blipFill dpi="0" rotWithShape="1">
            <a:blip r:embed="rId2">
              <a:alphaModFix amt="60000"/>
            </a:blip>
            <a:srcRect/>
            <a:stretch>
              <a:fillRect/>
            </a:stretch>
          </a:blipFill>
        </p:spPr>
        <p:txBody>
          <a:bodyPr wrap="square" rtlCol="0">
            <a:noAutofit/>
          </a:bodyPr>
          <a:lstStyle>
            <a:lvl1pPr marL="0" indent="0">
              <a:buNone/>
              <a:defRPr/>
            </a:lvl1pPr>
          </a:lstStyle>
          <a:p>
            <a:pPr rtl="0"/>
            <a:r>
              <a:rPr lang="pt-br"/>
              <a:t> </a:t>
            </a:r>
          </a:p>
        </p:txBody>
      </p:sp>
      <p:sp>
        <p:nvSpPr>
          <p:cNvPr id="8" name="Espaço Reservado para Conteúdo 7">
            <a:extLst>
              <a:ext uri="{FF2B5EF4-FFF2-40B4-BE49-F238E27FC236}">
                <a16:creationId xmlns:a16="http://schemas.microsoft.com/office/drawing/2014/main" id="{818B74D6-CD72-B859-C229-60DB988B25E3}"/>
              </a:ext>
            </a:extLst>
          </p:cNvPr>
          <p:cNvSpPr>
            <a:spLocks noGrp="1"/>
          </p:cNvSpPr>
          <p:nvPr>
            <p:ph sz="quarter" idx="14"/>
          </p:nvPr>
        </p:nvSpPr>
        <p:spPr>
          <a:xfrm>
            <a:off x="4962523" y="2145668"/>
            <a:ext cx="6689892" cy="4118399"/>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9" name="Espaço Reservado para Rodapé 8">
            <a:extLst>
              <a:ext uri="{FF2B5EF4-FFF2-40B4-BE49-F238E27FC236}">
                <a16:creationId xmlns:a16="http://schemas.microsoft.com/office/drawing/2014/main" id="{C65BFCB1-FAA8-D03A-3B62-DCB2CF1CA112}"/>
              </a:ext>
            </a:extLst>
          </p:cNvPr>
          <p:cNvSpPr>
            <a:spLocks noGrp="1"/>
          </p:cNvSpPr>
          <p:nvPr>
            <p:ph type="ftr" sz="quarter" idx="16"/>
          </p:nvPr>
        </p:nvSpPr>
        <p:spPr>
          <a:xfrm>
            <a:off x="4964103" y="6477000"/>
            <a:ext cx="4707905" cy="38100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1E742B5C-5438-96A4-4A2A-AE939906F8A4}"/>
              </a:ext>
            </a:extLst>
          </p:cNvPr>
          <p:cNvSpPr>
            <a:spLocks noGrp="1"/>
          </p:cNvSpPr>
          <p:nvPr>
            <p:ph type="dt" sz="half" idx="15"/>
          </p:nvPr>
        </p:nvSpPr>
        <p:spPr>
          <a:xfrm>
            <a:off x="9672013" y="6477000"/>
            <a:ext cx="1329365" cy="381000"/>
          </a:xfrm>
          <a:prstGeom prst="rect">
            <a:avLst/>
          </a:prstGeom>
        </p:spPr>
        <p:txBody>
          <a:bodyPr rtlCol="0"/>
          <a:lstStyle>
            <a:lvl1pPr>
              <a:defRPr>
                <a:solidFill>
                  <a:schemeClr val="tx2"/>
                </a:solidFill>
              </a:defRPr>
            </a:lvl1pPr>
          </a:lstStyle>
          <a:p>
            <a:pPr rtl="0"/>
            <a:r>
              <a:rPr lang="en-US"/>
              <a:t>17/09/2025</a:t>
            </a:r>
          </a:p>
        </p:txBody>
      </p:sp>
      <p:sp>
        <p:nvSpPr>
          <p:cNvPr id="10" name="Espaço Reservado para o Número do Slide 9">
            <a:extLst>
              <a:ext uri="{FF2B5EF4-FFF2-40B4-BE49-F238E27FC236}">
                <a16:creationId xmlns:a16="http://schemas.microsoft.com/office/drawing/2014/main" id="{0A608994-46CD-AAE0-DCC4-A59D26254D84}"/>
              </a:ext>
            </a:extLst>
          </p:cNvPr>
          <p:cNvSpPr>
            <a:spLocks noGrp="1"/>
          </p:cNvSpPr>
          <p:nvPr>
            <p:ph type="sldNum" sz="quarter" idx="17"/>
          </p:nvPr>
        </p:nvSpPr>
        <p:spPr>
          <a:xfrm>
            <a:off x="11001379" y="6477000"/>
            <a:ext cx="657221" cy="38100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3" name="Forma Livre 2">
            <a:extLst>
              <a:ext uri="{FF2B5EF4-FFF2-40B4-BE49-F238E27FC236}">
                <a16:creationId xmlns:a16="http://schemas.microsoft.com/office/drawing/2014/main" id="{EC16BEA9-7D3A-E34B-4442-F0BFB853F3F8}"/>
              </a:ext>
            </a:extLst>
          </p:cNvPr>
          <p:cNvSpPr/>
          <p:nvPr userDrawn="1"/>
        </p:nvSpPr>
        <p:spPr>
          <a:xfrm>
            <a:off x="4408228" y="570993"/>
            <a:ext cx="7142064" cy="64006"/>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
        <p:nvSpPr>
          <p:cNvPr id="5" name="Retângulo 4">
            <a:extLst>
              <a:ext uri="{FF2B5EF4-FFF2-40B4-BE49-F238E27FC236}">
                <a16:creationId xmlns:a16="http://schemas.microsoft.com/office/drawing/2014/main" id="{A3462211-E1BA-E90A-00F8-E717C7293E42}"/>
              </a:ext>
            </a:extLst>
          </p:cNvPr>
          <p:cNvSpPr/>
          <p:nvPr userDrawn="1"/>
        </p:nvSpPr>
        <p:spPr>
          <a:xfrm>
            <a:off x="-2282" y="570991"/>
            <a:ext cx="4410510" cy="640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24741182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nteúdo com Imagem 2">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400" y="1016955"/>
            <a:ext cx="6309821" cy="731520"/>
          </a:xfrm>
          <a:prstGeom prst="rect">
            <a:avLst/>
          </a:prstGeom>
        </p:spPr>
        <p:txBody>
          <a:bodyPr rtlCol="0" anchor="t"/>
          <a:lstStyle>
            <a:lvl1pPr>
              <a:defRPr cap="all" baseline="0"/>
            </a:lvl1pPr>
          </a:lstStyle>
          <a:p>
            <a:pPr rtl="0"/>
            <a:r>
              <a:rPr lang="pt-br"/>
              <a:t>Clique para editar o estilo de título Mestre</a:t>
            </a:r>
          </a:p>
        </p:txBody>
      </p:sp>
      <p:sp>
        <p:nvSpPr>
          <p:cNvPr id="8" name="Espaço Reservado para Conteúdo 7">
            <a:extLst>
              <a:ext uri="{FF2B5EF4-FFF2-40B4-BE49-F238E27FC236}">
                <a16:creationId xmlns:a16="http://schemas.microsoft.com/office/drawing/2014/main" id="{07755DB3-9272-8E5E-039F-AC14A2C07898}"/>
              </a:ext>
            </a:extLst>
          </p:cNvPr>
          <p:cNvSpPr>
            <a:spLocks noGrp="1"/>
          </p:cNvSpPr>
          <p:nvPr>
            <p:ph sz="quarter" idx="14"/>
          </p:nvPr>
        </p:nvSpPr>
        <p:spPr>
          <a:xfrm>
            <a:off x="533400" y="2145668"/>
            <a:ext cx="6309695" cy="4058432"/>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10" name="Espaço Reservado para Rodapé 9">
            <a:extLst>
              <a:ext uri="{FF2B5EF4-FFF2-40B4-BE49-F238E27FC236}">
                <a16:creationId xmlns:a16="http://schemas.microsoft.com/office/drawing/2014/main" id="{4515DEC4-C967-ABFB-73CF-0A90335332A4}"/>
              </a:ext>
            </a:extLst>
          </p:cNvPr>
          <p:cNvSpPr>
            <a:spLocks noGrp="1"/>
          </p:cNvSpPr>
          <p:nvPr>
            <p:ph type="ftr" sz="quarter" idx="16"/>
          </p:nvPr>
        </p:nvSpPr>
        <p:spPr>
          <a:xfrm>
            <a:off x="533400" y="6477000"/>
            <a:ext cx="4809999" cy="38100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9" name="Espaço Reservado para Data 8">
            <a:extLst>
              <a:ext uri="{FF2B5EF4-FFF2-40B4-BE49-F238E27FC236}">
                <a16:creationId xmlns:a16="http://schemas.microsoft.com/office/drawing/2014/main" id="{81177663-FC76-DF36-EEB7-5BE4C6C82F3A}"/>
              </a:ext>
            </a:extLst>
          </p:cNvPr>
          <p:cNvSpPr>
            <a:spLocks noGrp="1"/>
          </p:cNvSpPr>
          <p:nvPr>
            <p:ph type="dt" sz="half" idx="15"/>
          </p:nvPr>
        </p:nvSpPr>
        <p:spPr>
          <a:xfrm>
            <a:off x="5343525" y="6492875"/>
            <a:ext cx="1033596" cy="381001"/>
          </a:xfrm>
          <a:prstGeom prst="rect">
            <a:avLst/>
          </a:prstGeom>
        </p:spPr>
        <p:txBody>
          <a:bodyPr rtlCol="0"/>
          <a:lstStyle>
            <a:lvl1pPr>
              <a:defRPr>
                <a:solidFill>
                  <a:schemeClr val="tx2"/>
                </a:solidFill>
              </a:defRPr>
            </a:lvl1pPr>
          </a:lstStyle>
          <a:p>
            <a:pPr rtl="0"/>
            <a:r>
              <a:rPr lang="en-US"/>
              <a:t>17/09/2025</a:t>
            </a:r>
          </a:p>
        </p:txBody>
      </p:sp>
      <p:sp>
        <p:nvSpPr>
          <p:cNvPr id="12" name="Espaço Reservado para o Número do Slide 11">
            <a:extLst>
              <a:ext uri="{FF2B5EF4-FFF2-40B4-BE49-F238E27FC236}">
                <a16:creationId xmlns:a16="http://schemas.microsoft.com/office/drawing/2014/main" id="{A5A5085F-BE80-B110-AA1F-9DD0919E27D7}"/>
              </a:ext>
            </a:extLst>
          </p:cNvPr>
          <p:cNvSpPr>
            <a:spLocks noGrp="1"/>
          </p:cNvSpPr>
          <p:nvPr>
            <p:ph type="sldNum" sz="quarter" idx="17"/>
          </p:nvPr>
        </p:nvSpPr>
        <p:spPr>
          <a:xfrm>
            <a:off x="6413888" y="6476999"/>
            <a:ext cx="429207" cy="381001"/>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3" name="Espaço Reservado para Imagem 2">
            <a:extLst>
              <a:ext uri="{FF2B5EF4-FFF2-40B4-BE49-F238E27FC236}">
                <a16:creationId xmlns:a16="http://schemas.microsoft.com/office/drawing/2014/main" id="{F5064846-7F19-1A60-FFA5-393438EE39E9}"/>
              </a:ext>
            </a:extLst>
          </p:cNvPr>
          <p:cNvSpPr>
            <a:spLocks noGrp="1"/>
          </p:cNvSpPr>
          <p:nvPr>
            <p:ph type="pic" sz="quarter" idx="13" hasCustomPrompt="1"/>
          </p:nvPr>
        </p:nvSpPr>
        <p:spPr>
          <a:xfrm>
            <a:off x="7791446" y="0"/>
            <a:ext cx="4400554" cy="6858000"/>
          </a:xfrm>
          <a:custGeom>
            <a:avLst/>
            <a:gdLst>
              <a:gd name="connsiteX0" fmla="*/ 0 w 4400554"/>
              <a:gd name="connsiteY0" fmla="*/ 634999 h 6858000"/>
              <a:gd name="connsiteX1" fmla="*/ 4400554 w 4400554"/>
              <a:gd name="connsiteY1" fmla="*/ 634999 h 6858000"/>
              <a:gd name="connsiteX2" fmla="*/ 4400554 w 4400554"/>
              <a:gd name="connsiteY2" fmla="*/ 6858000 h 6858000"/>
              <a:gd name="connsiteX3" fmla="*/ 0 w 4400554"/>
              <a:gd name="connsiteY3" fmla="*/ 6858000 h 6858000"/>
              <a:gd name="connsiteX4" fmla="*/ 0 w 4400554"/>
              <a:gd name="connsiteY4" fmla="*/ 0 h 6858000"/>
              <a:gd name="connsiteX5" fmla="*/ 4400554 w 4400554"/>
              <a:gd name="connsiteY5" fmla="*/ 0 h 6858000"/>
              <a:gd name="connsiteX6" fmla="*/ 4400554 w 4400554"/>
              <a:gd name="connsiteY6" fmla="*/ 570991 h 6858000"/>
              <a:gd name="connsiteX7" fmla="*/ 0 w 4400554"/>
              <a:gd name="connsiteY7" fmla="*/ 5709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00554" h="6858000">
                <a:moveTo>
                  <a:pt x="0" y="634999"/>
                </a:moveTo>
                <a:lnTo>
                  <a:pt x="4400554" y="634999"/>
                </a:lnTo>
                <a:lnTo>
                  <a:pt x="4400554" y="6858000"/>
                </a:lnTo>
                <a:lnTo>
                  <a:pt x="0" y="6858000"/>
                </a:lnTo>
                <a:close/>
                <a:moveTo>
                  <a:pt x="0" y="0"/>
                </a:moveTo>
                <a:lnTo>
                  <a:pt x="4400554" y="0"/>
                </a:lnTo>
                <a:lnTo>
                  <a:pt x="4400554" y="570991"/>
                </a:lnTo>
                <a:lnTo>
                  <a:pt x="0" y="570991"/>
                </a:lnTo>
                <a:close/>
              </a:path>
            </a:pathLst>
          </a:custGeom>
          <a:blipFill dpi="0" rotWithShape="1">
            <a:blip r:embed="rId2">
              <a:alphaModFix amt="60000"/>
            </a:blip>
            <a:srcRect/>
            <a:stretch>
              <a:fillRect/>
            </a:stretch>
          </a:blipFill>
        </p:spPr>
        <p:txBody>
          <a:bodyPr wrap="square" rtlCol="0">
            <a:noAutofit/>
          </a:bodyPr>
          <a:lstStyle>
            <a:lvl1pPr marL="0" indent="0">
              <a:buNone/>
              <a:defRPr/>
            </a:lvl1pPr>
          </a:lstStyle>
          <a:p>
            <a:pPr rtl="0"/>
            <a:r>
              <a:rPr lang="pt-br"/>
              <a:t> </a:t>
            </a:r>
          </a:p>
        </p:txBody>
      </p:sp>
      <p:sp>
        <p:nvSpPr>
          <p:cNvPr id="6" name="Retângulo 5">
            <a:extLst>
              <a:ext uri="{FF2B5EF4-FFF2-40B4-BE49-F238E27FC236}">
                <a16:creationId xmlns:a16="http://schemas.microsoft.com/office/drawing/2014/main" id="{B87C63CE-38F9-6D67-7C23-42944811492E}"/>
              </a:ext>
            </a:extLst>
          </p:cNvPr>
          <p:cNvSpPr/>
          <p:nvPr userDrawn="1"/>
        </p:nvSpPr>
        <p:spPr>
          <a:xfrm>
            <a:off x="7789164" y="570991"/>
            <a:ext cx="4410510" cy="640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7" name="Forma Livre 6">
            <a:extLst>
              <a:ext uri="{FF2B5EF4-FFF2-40B4-BE49-F238E27FC236}">
                <a16:creationId xmlns:a16="http://schemas.microsoft.com/office/drawing/2014/main" id="{E209D7E2-AB21-4057-B204-85F36DA5484C}"/>
              </a:ext>
            </a:extLst>
          </p:cNvPr>
          <p:cNvSpPr/>
          <p:nvPr userDrawn="1"/>
        </p:nvSpPr>
        <p:spPr>
          <a:xfrm>
            <a:off x="645959" y="570993"/>
            <a:ext cx="7142064" cy="64006"/>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Tree>
    <p:extLst>
      <p:ext uri="{BB962C8B-B14F-4D97-AF65-F5344CB8AC3E}">
        <p14:creationId xmlns:p14="http://schemas.microsoft.com/office/powerpoint/2010/main" val="25572853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údo com Imagem 3">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4632163" y="1016955"/>
            <a:ext cx="7026437" cy="731520"/>
          </a:xfrm>
          <a:prstGeom prst="rect">
            <a:avLst/>
          </a:prstGeom>
        </p:spPr>
        <p:txBody>
          <a:bodyPr rtlCol="0" anchor="t"/>
          <a:lstStyle>
            <a:lvl1pPr>
              <a:defRPr cap="all" baseline="0"/>
            </a:lvl1pPr>
          </a:lstStyle>
          <a:p>
            <a:pPr rtl="0"/>
            <a:r>
              <a:rPr lang="pt-br"/>
              <a:t>Clique para editar o estilo de título Mestre</a:t>
            </a:r>
          </a:p>
        </p:txBody>
      </p:sp>
      <p:sp>
        <p:nvSpPr>
          <p:cNvPr id="38" name="Espaço Reservado para Imagem 37">
            <a:extLst>
              <a:ext uri="{FF2B5EF4-FFF2-40B4-BE49-F238E27FC236}">
                <a16:creationId xmlns:a16="http://schemas.microsoft.com/office/drawing/2014/main" id="{87476243-EB8F-9EFF-F789-0088ABBB0FBF}"/>
              </a:ext>
            </a:extLst>
          </p:cNvPr>
          <p:cNvSpPr>
            <a:spLocks noGrp="1"/>
          </p:cNvSpPr>
          <p:nvPr>
            <p:ph type="pic" sz="quarter" idx="13" hasCustomPrompt="1"/>
          </p:nvPr>
        </p:nvSpPr>
        <p:spPr>
          <a:xfrm>
            <a:off x="0" y="1"/>
            <a:ext cx="3998133" cy="6858000"/>
          </a:xfrm>
          <a:custGeom>
            <a:avLst/>
            <a:gdLst>
              <a:gd name="connsiteX0" fmla="*/ 0 w 3998133"/>
              <a:gd name="connsiteY0" fmla="*/ 634999 h 6858000"/>
              <a:gd name="connsiteX1" fmla="*/ 3998133 w 3998133"/>
              <a:gd name="connsiteY1" fmla="*/ 634999 h 6858000"/>
              <a:gd name="connsiteX2" fmla="*/ 3998133 w 3998133"/>
              <a:gd name="connsiteY2" fmla="*/ 6858000 h 6858000"/>
              <a:gd name="connsiteX3" fmla="*/ 0 w 3998133"/>
              <a:gd name="connsiteY3" fmla="*/ 6858000 h 6858000"/>
              <a:gd name="connsiteX4" fmla="*/ 0 w 3998133"/>
              <a:gd name="connsiteY4" fmla="*/ 0 h 6858000"/>
              <a:gd name="connsiteX5" fmla="*/ 3998133 w 3998133"/>
              <a:gd name="connsiteY5" fmla="*/ 0 h 6858000"/>
              <a:gd name="connsiteX6" fmla="*/ 3998133 w 3998133"/>
              <a:gd name="connsiteY6" fmla="*/ 570991 h 6858000"/>
              <a:gd name="connsiteX7" fmla="*/ 0 w 3998133"/>
              <a:gd name="connsiteY7" fmla="*/ 5709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133" h="6858000">
                <a:moveTo>
                  <a:pt x="0" y="634999"/>
                </a:moveTo>
                <a:lnTo>
                  <a:pt x="3998133" y="634999"/>
                </a:lnTo>
                <a:lnTo>
                  <a:pt x="3998133" y="6858000"/>
                </a:lnTo>
                <a:lnTo>
                  <a:pt x="0" y="6858000"/>
                </a:lnTo>
                <a:close/>
                <a:moveTo>
                  <a:pt x="0" y="0"/>
                </a:moveTo>
                <a:lnTo>
                  <a:pt x="3998133" y="0"/>
                </a:lnTo>
                <a:lnTo>
                  <a:pt x="3998133" y="570991"/>
                </a:lnTo>
                <a:lnTo>
                  <a:pt x="0" y="570991"/>
                </a:lnTo>
                <a:close/>
              </a:path>
            </a:pathLst>
          </a:custGeom>
          <a:blipFill dpi="0" rotWithShape="1">
            <a:blip r:embed="rId2">
              <a:alphaModFix amt="60000"/>
            </a:blip>
            <a:srcRect/>
            <a:stretch>
              <a:fillRect/>
            </a:stretch>
          </a:blipFill>
        </p:spPr>
        <p:txBody>
          <a:bodyPr wrap="square" rtlCol="0">
            <a:noAutofit/>
          </a:bodyPr>
          <a:lstStyle>
            <a:lvl1pPr marL="0" indent="0">
              <a:buNone/>
              <a:defRPr/>
            </a:lvl1pPr>
          </a:lstStyle>
          <a:p>
            <a:pPr rtl="0"/>
            <a:r>
              <a:rPr lang="pt-br"/>
              <a:t> </a:t>
            </a:r>
          </a:p>
        </p:txBody>
      </p:sp>
      <p:sp>
        <p:nvSpPr>
          <p:cNvPr id="8" name="Espaço Reservado para Conteúdo 7">
            <a:extLst>
              <a:ext uri="{FF2B5EF4-FFF2-40B4-BE49-F238E27FC236}">
                <a16:creationId xmlns:a16="http://schemas.microsoft.com/office/drawing/2014/main" id="{818B74D6-CD72-B859-C229-60DB988B25E3}"/>
              </a:ext>
            </a:extLst>
          </p:cNvPr>
          <p:cNvSpPr>
            <a:spLocks noGrp="1"/>
          </p:cNvSpPr>
          <p:nvPr>
            <p:ph sz="quarter" idx="14"/>
          </p:nvPr>
        </p:nvSpPr>
        <p:spPr>
          <a:xfrm>
            <a:off x="4632168" y="2145668"/>
            <a:ext cx="7026432" cy="4077331"/>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4" name="Espaço Reservado para Rodapé 3">
            <a:extLst>
              <a:ext uri="{FF2B5EF4-FFF2-40B4-BE49-F238E27FC236}">
                <a16:creationId xmlns:a16="http://schemas.microsoft.com/office/drawing/2014/main" id="{5446E4B5-B423-4137-0255-D68BAC85BE95}"/>
              </a:ext>
            </a:extLst>
          </p:cNvPr>
          <p:cNvSpPr>
            <a:spLocks noGrp="1"/>
          </p:cNvSpPr>
          <p:nvPr>
            <p:ph type="ftr" sz="quarter" idx="16"/>
          </p:nvPr>
        </p:nvSpPr>
        <p:spPr>
          <a:xfrm>
            <a:off x="4632167" y="6477000"/>
            <a:ext cx="5426231" cy="38100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3" name="Espaço Reservado para Data 2">
            <a:extLst>
              <a:ext uri="{FF2B5EF4-FFF2-40B4-BE49-F238E27FC236}">
                <a16:creationId xmlns:a16="http://schemas.microsoft.com/office/drawing/2014/main" id="{F0BFB53A-8FDF-F131-DCF2-D7BECE95381F}"/>
              </a:ext>
            </a:extLst>
          </p:cNvPr>
          <p:cNvSpPr>
            <a:spLocks noGrp="1"/>
          </p:cNvSpPr>
          <p:nvPr>
            <p:ph type="dt" sz="half" idx="15"/>
          </p:nvPr>
        </p:nvSpPr>
        <p:spPr>
          <a:xfrm>
            <a:off x="10058404" y="6477000"/>
            <a:ext cx="942970" cy="381000"/>
          </a:xfrm>
          <a:prstGeom prst="rect">
            <a:avLst/>
          </a:prstGeom>
        </p:spPr>
        <p:txBody>
          <a:bodyPr rtlCol="0"/>
          <a:lstStyle>
            <a:lvl1pPr>
              <a:defRPr>
                <a:solidFill>
                  <a:schemeClr val="tx2"/>
                </a:solidFill>
              </a:defRPr>
            </a:lvl1pPr>
          </a:lstStyle>
          <a:p>
            <a:pPr rtl="0"/>
            <a:r>
              <a:rPr lang="en-US"/>
              <a:t>17/09/2025</a:t>
            </a:r>
          </a:p>
        </p:txBody>
      </p:sp>
      <p:sp>
        <p:nvSpPr>
          <p:cNvPr id="9" name="Espaço Reservado para o Número do Slide 8">
            <a:extLst>
              <a:ext uri="{FF2B5EF4-FFF2-40B4-BE49-F238E27FC236}">
                <a16:creationId xmlns:a16="http://schemas.microsoft.com/office/drawing/2014/main" id="{79FEC5A8-0DCB-9EEB-83E2-0411804C543D}"/>
              </a:ext>
            </a:extLst>
          </p:cNvPr>
          <p:cNvSpPr>
            <a:spLocks noGrp="1"/>
          </p:cNvSpPr>
          <p:nvPr>
            <p:ph type="sldNum" sz="quarter" idx="17"/>
          </p:nvPr>
        </p:nvSpPr>
        <p:spPr>
          <a:xfrm>
            <a:off x="11001374" y="6477000"/>
            <a:ext cx="657226" cy="38100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5" name="Forma Livre 4">
            <a:extLst>
              <a:ext uri="{FF2B5EF4-FFF2-40B4-BE49-F238E27FC236}">
                <a16:creationId xmlns:a16="http://schemas.microsoft.com/office/drawing/2014/main" id="{ECF4FA5C-D406-8202-9143-DAEA62C5C872}"/>
              </a:ext>
            </a:extLst>
          </p:cNvPr>
          <p:cNvSpPr/>
          <p:nvPr userDrawn="1"/>
        </p:nvSpPr>
        <p:spPr>
          <a:xfrm>
            <a:off x="0" y="570992"/>
            <a:ext cx="4019552" cy="64008"/>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
        <p:nvSpPr>
          <p:cNvPr id="6" name="Forma Livre 5">
            <a:extLst>
              <a:ext uri="{FF2B5EF4-FFF2-40B4-BE49-F238E27FC236}">
                <a16:creationId xmlns:a16="http://schemas.microsoft.com/office/drawing/2014/main" id="{082645EB-0315-BBF0-B28C-6A31158DE8D1}"/>
              </a:ext>
            </a:extLst>
          </p:cNvPr>
          <p:cNvSpPr/>
          <p:nvPr userDrawn="1"/>
        </p:nvSpPr>
        <p:spPr>
          <a:xfrm>
            <a:off x="3997235" y="570992"/>
            <a:ext cx="7560729" cy="64008"/>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Tree>
    <p:extLst>
      <p:ext uri="{BB962C8B-B14F-4D97-AF65-F5344CB8AC3E}">
        <p14:creationId xmlns:p14="http://schemas.microsoft.com/office/powerpoint/2010/main" val="30800937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údo com Imagem 4">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401" y="1016955"/>
            <a:ext cx="6858000" cy="731519"/>
          </a:xfrm>
          <a:prstGeom prst="rect">
            <a:avLst/>
          </a:prstGeom>
        </p:spPr>
        <p:txBody>
          <a:bodyPr rtlCol="0" anchor="t"/>
          <a:lstStyle>
            <a:lvl1pPr>
              <a:defRPr cap="all" baseline="0"/>
            </a:lvl1pPr>
          </a:lstStyle>
          <a:p>
            <a:pPr rtl="0"/>
            <a:r>
              <a:rPr lang="pt-br"/>
              <a:t>Clique para editar o estilo de título Mestre</a:t>
            </a:r>
          </a:p>
        </p:txBody>
      </p:sp>
      <p:sp>
        <p:nvSpPr>
          <p:cNvPr id="8" name="Espaço Reservado para Conteúdo 7">
            <a:extLst>
              <a:ext uri="{FF2B5EF4-FFF2-40B4-BE49-F238E27FC236}">
                <a16:creationId xmlns:a16="http://schemas.microsoft.com/office/drawing/2014/main" id="{07755DB3-9272-8E5E-039F-AC14A2C07898}"/>
              </a:ext>
            </a:extLst>
          </p:cNvPr>
          <p:cNvSpPr>
            <a:spLocks noGrp="1"/>
          </p:cNvSpPr>
          <p:nvPr>
            <p:ph sz="quarter" idx="14"/>
          </p:nvPr>
        </p:nvSpPr>
        <p:spPr>
          <a:xfrm>
            <a:off x="533401" y="2145668"/>
            <a:ext cx="6858000" cy="4093526"/>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9" name="Espaço Reservado para Rodapé 8">
            <a:extLst>
              <a:ext uri="{FF2B5EF4-FFF2-40B4-BE49-F238E27FC236}">
                <a16:creationId xmlns:a16="http://schemas.microsoft.com/office/drawing/2014/main" id="{820916D3-99FA-E971-607F-14E290E58854}"/>
              </a:ext>
            </a:extLst>
          </p:cNvPr>
          <p:cNvSpPr>
            <a:spLocks noGrp="1"/>
          </p:cNvSpPr>
          <p:nvPr>
            <p:ph type="ftr" sz="quarter" idx="16"/>
          </p:nvPr>
        </p:nvSpPr>
        <p:spPr>
          <a:xfrm>
            <a:off x="533401" y="6464300"/>
            <a:ext cx="5366715" cy="399514"/>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9F3CAD5B-18BB-E21E-3A4C-7BAACB8519A4}"/>
              </a:ext>
            </a:extLst>
          </p:cNvPr>
          <p:cNvSpPr>
            <a:spLocks noGrp="1"/>
          </p:cNvSpPr>
          <p:nvPr>
            <p:ph type="dt" sz="half" idx="15"/>
          </p:nvPr>
        </p:nvSpPr>
        <p:spPr>
          <a:xfrm>
            <a:off x="5900115" y="6464300"/>
            <a:ext cx="929303" cy="399514"/>
          </a:xfrm>
          <a:prstGeom prst="rect">
            <a:avLst/>
          </a:prstGeom>
        </p:spPr>
        <p:txBody>
          <a:bodyPr rtlCol="0"/>
          <a:lstStyle>
            <a:lvl1pPr>
              <a:defRPr>
                <a:solidFill>
                  <a:schemeClr val="tx2"/>
                </a:solidFill>
              </a:defRPr>
            </a:lvl1pPr>
          </a:lstStyle>
          <a:p>
            <a:pPr rtl="0"/>
            <a:r>
              <a:rPr lang="en-US"/>
              <a:t>17/09/2025</a:t>
            </a:r>
          </a:p>
        </p:txBody>
      </p:sp>
      <p:sp>
        <p:nvSpPr>
          <p:cNvPr id="10" name="Espaço Reservado para o Número do Slide 9">
            <a:extLst>
              <a:ext uri="{FF2B5EF4-FFF2-40B4-BE49-F238E27FC236}">
                <a16:creationId xmlns:a16="http://schemas.microsoft.com/office/drawing/2014/main" id="{BBDEAB8E-8806-A459-E320-4CA2B455BFD7}"/>
              </a:ext>
            </a:extLst>
          </p:cNvPr>
          <p:cNvSpPr>
            <a:spLocks noGrp="1"/>
          </p:cNvSpPr>
          <p:nvPr>
            <p:ph type="sldNum" sz="quarter" idx="17"/>
          </p:nvPr>
        </p:nvSpPr>
        <p:spPr>
          <a:xfrm>
            <a:off x="6829424" y="6464300"/>
            <a:ext cx="561977" cy="399514"/>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6" name="Espaço Reservado para Imagem 5">
            <a:extLst>
              <a:ext uri="{FF2B5EF4-FFF2-40B4-BE49-F238E27FC236}">
                <a16:creationId xmlns:a16="http://schemas.microsoft.com/office/drawing/2014/main" id="{070CE66A-15FE-D8FB-D711-D3BB0755F0D1}"/>
              </a:ext>
            </a:extLst>
          </p:cNvPr>
          <p:cNvSpPr>
            <a:spLocks noGrp="1"/>
          </p:cNvSpPr>
          <p:nvPr>
            <p:ph type="pic" sz="quarter" idx="18" hasCustomPrompt="1"/>
          </p:nvPr>
        </p:nvSpPr>
        <p:spPr>
          <a:xfrm>
            <a:off x="8193866" y="1"/>
            <a:ext cx="3998133" cy="6858000"/>
          </a:xfrm>
          <a:custGeom>
            <a:avLst/>
            <a:gdLst>
              <a:gd name="connsiteX0" fmla="*/ 0 w 3998133"/>
              <a:gd name="connsiteY0" fmla="*/ 634999 h 6858000"/>
              <a:gd name="connsiteX1" fmla="*/ 3998133 w 3998133"/>
              <a:gd name="connsiteY1" fmla="*/ 634999 h 6858000"/>
              <a:gd name="connsiteX2" fmla="*/ 3998133 w 3998133"/>
              <a:gd name="connsiteY2" fmla="*/ 6858000 h 6858000"/>
              <a:gd name="connsiteX3" fmla="*/ 0 w 3998133"/>
              <a:gd name="connsiteY3" fmla="*/ 6858000 h 6858000"/>
              <a:gd name="connsiteX4" fmla="*/ 0 w 3998133"/>
              <a:gd name="connsiteY4" fmla="*/ 0 h 6858000"/>
              <a:gd name="connsiteX5" fmla="*/ 3998133 w 3998133"/>
              <a:gd name="connsiteY5" fmla="*/ 0 h 6858000"/>
              <a:gd name="connsiteX6" fmla="*/ 3998133 w 3998133"/>
              <a:gd name="connsiteY6" fmla="*/ 570991 h 6858000"/>
              <a:gd name="connsiteX7" fmla="*/ 0 w 3998133"/>
              <a:gd name="connsiteY7" fmla="*/ 5709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133" h="6858000">
                <a:moveTo>
                  <a:pt x="0" y="634999"/>
                </a:moveTo>
                <a:lnTo>
                  <a:pt x="3998133" y="634999"/>
                </a:lnTo>
                <a:lnTo>
                  <a:pt x="3998133" y="6858000"/>
                </a:lnTo>
                <a:lnTo>
                  <a:pt x="0" y="6858000"/>
                </a:lnTo>
                <a:close/>
                <a:moveTo>
                  <a:pt x="0" y="0"/>
                </a:moveTo>
                <a:lnTo>
                  <a:pt x="3998133" y="0"/>
                </a:lnTo>
                <a:lnTo>
                  <a:pt x="3998133" y="570991"/>
                </a:lnTo>
                <a:lnTo>
                  <a:pt x="0" y="570991"/>
                </a:lnTo>
                <a:close/>
              </a:path>
            </a:pathLst>
          </a:custGeom>
          <a:blipFill dpi="0" rotWithShape="1">
            <a:blip r:embed="rId2">
              <a:alphaModFix amt="60000"/>
            </a:blip>
            <a:srcRect/>
            <a:stretch>
              <a:fillRect/>
            </a:stretch>
          </a:blipFill>
        </p:spPr>
        <p:txBody>
          <a:bodyPr wrap="square" rtlCol="0">
            <a:noAutofit/>
          </a:bodyPr>
          <a:lstStyle>
            <a:lvl1pPr marL="0" indent="0">
              <a:buNone/>
              <a:defRPr/>
            </a:lvl1pPr>
          </a:lstStyle>
          <a:p>
            <a:pPr rtl="0"/>
            <a:r>
              <a:rPr lang="pt-br"/>
              <a:t> </a:t>
            </a:r>
          </a:p>
        </p:txBody>
      </p:sp>
      <p:sp>
        <p:nvSpPr>
          <p:cNvPr id="3" name="Forma Livre 2">
            <a:extLst>
              <a:ext uri="{FF2B5EF4-FFF2-40B4-BE49-F238E27FC236}">
                <a16:creationId xmlns:a16="http://schemas.microsoft.com/office/drawing/2014/main" id="{E19B021D-A5A3-D515-C491-988160E0708C}"/>
              </a:ext>
            </a:extLst>
          </p:cNvPr>
          <p:cNvSpPr/>
          <p:nvPr userDrawn="1"/>
        </p:nvSpPr>
        <p:spPr>
          <a:xfrm>
            <a:off x="8172447" y="570992"/>
            <a:ext cx="4019552" cy="64008"/>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
        <p:nvSpPr>
          <p:cNvPr id="5" name="Forma Livre 4">
            <a:extLst>
              <a:ext uri="{FF2B5EF4-FFF2-40B4-BE49-F238E27FC236}">
                <a16:creationId xmlns:a16="http://schemas.microsoft.com/office/drawing/2014/main" id="{F6879252-7B61-583A-CF4D-92BF27416ADC}"/>
              </a:ext>
            </a:extLst>
          </p:cNvPr>
          <p:cNvSpPr/>
          <p:nvPr userDrawn="1"/>
        </p:nvSpPr>
        <p:spPr>
          <a:xfrm>
            <a:off x="633137" y="570992"/>
            <a:ext cx="7560729" cy="64008"/>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Tree>
    <p:extLst>
      <p:ext uri="{BB962C8B-B14F-4D97-AF65-F5344CB8AC3E}">
        <p14:creationId xmlns:p14="http://schemas.microsoft.com/office/powerpoint/2010/main" val="26593170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nteúdo com Imagem 5">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7229478" y="1016955"/>
            <a:ext cx="4429122" cy="1328932"/>
          </a:xfrm>
          <a:prstGeom prst="rect">
            <a:avLst/>
          </a:prstGeom>
        </p:spPr>
        <p:txBody>
          <a:bodyPr rtlCol="0" anchor="b">
            <a:normAutofit/>
          </a:bodyPr>
          <a:lstStyle>
            <a:lvl1pPr>
              <a:defRPr sz="3600" cap="all" baseline="0"/>
            </a:lvl1pPr>
          </a:lstStyle>
          <a:p>
            <a:pPr rtl="0"/>
            <a:r>
              <a:rPr lang="pt-br"/>
              <a:t>Clique para editar o estilo de título Mestre</a:t>
            </a:r>
          </a:p>
        </p:txBody>
      </p:sp>
      <p:sp>
        <p:nvSpPr>
          <p:cNvPr id="11" name="Espaço Reservado para Imagem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0" y="16383"/>
            <a:ext cx="6492240" cy="6858000"/>
          </a:xfrm>
          <a:prstGeom prst="rect">
            <a:avLst/>
          </a:prstGeom>
          <a:blipFill dpi="0" rotWithShape="1">
            <a:blip r:embed="rId2">
              <a:alphaModFix amt="60000"/>
            </a:blip>
            <a:srcRect/>
            <a:stretch>
              <a:fillRect/>
            </a:stretch>
          </a:blipFill>
        </p:spPr>
        <p:txBody>
          <a:bodyPr rtlCol="0"/>
          <a:lstStyle>
            <a:lvl1pPr marL="0" indent="0">
              <a:buNone/>
              <a:defRPr/>
            </a:lvl1pPr>
          </a:lstStyle>
          <a:p>
            <a:pPr rtl="0"/>
            <a:r>
              <a:rPr lang="pt-br"/>
              <a:t> </a:t>
            </a:r>
          </a:p>
        </p:txBody>
      </p:sp>
      <p:sp>
        <p:nvSpPr>
          <p:cNvPr id="8" name="Espaço Reservado para Conteúdo 7">
            <a:extLst>
              <a:ext uri="{FF2B5EF4-FFF2-40B4-BE49-F238E27FC236}">
                <a16:creationId xmlns:a16="http://schemas.microsoft.com/office/drawing/2014/main" id="{7FF0220E-48F8-B4D9-19DE-7B457C3C221C}"/>
              </a:ext>
            </a:extLst>
          </p:cNvPr>
          <p:cNvSpPr>
            <a:spLocks noGrp="1"/>
          </p:cNvSpPr>
          <p:nvPr>
            <p:ph sz="quarter" idx="14"/>
          </p:nvPr>
        </p:nvSpPr>
        <p:spPr>
          <a:xfrm>
            <a:off x="7229478" y="2495233"/>
            <a:ext cx="4429121" cy="3727767"/>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6" name="Espaço Reservado para Rodapé 5">
            <a:extLst>
              <a:ext uri="{FF2B5EF4-FFF2-40B4-BE49-F238E27FC236}">
                <a16:creationId xmlns:a16="http://schemas.microsoft.com/office/drawing/2014/main" id="{C2BDD5A2-CE3E-3215-6DAA-F75C0D1229DA}"/>
              </a:ext>
            </a:extLst>
          </p:cNvPr>
          <p:cNvSpPr>
            <a:spLocks noGrp="1"/>
          </p:cNvSpPr>
          <p:nvPr>
            <p:ph type="ftr" sz="quarter" idx="11"/>
          </p:nvPr>
        </p:nvSpPr>
        <p:spPr>
          <a:xfrm>
            <a:off x="7229479" y="6477000"/>
            <a:ext cx="2828920" cy="38100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5" name="Espaço Reservado para Data 4">
            <a:extLst>
              <a:ext uri="{FF2B5EF4-FFF2-40B4-BE49-F238E27FC236}">
                <a16:creationId xmlns:a16="http://schemas.microsoft.com/office/drawing/2014/main" id="{897D0B7E-1A60-DA52-6965-92412B1C2F9F}"/>
              </a:ext>
            </a:extLst>
          </p:cNvPr>
          <p:cNvSpPr>
            <a:spLocks noGrp="1"/>
          </p:cNvSpPr>
          <p:nvPr>
            <p:ph type="dt" sz="half" idx="10"/>
          </p:nvPr>
        </p:nvSpPr>
        <p:spPr>
          <a:xfrm>
            <a:off x="10058404" y="6477000"/>
            <a:ext cx="942976" cy="381000"/>
          </a:xfrm>
          <a:prstGeom prst="rect">
            <a:avLst/>
          </a:prstGeom>
        </p:spPr>
        <p:txBody>
          <a:bodyPr rtlCol="0"/>
          <a:lstStyle>
            <a:lvl1pPr>
              <a:defRPr>
                <a:solidFill>
                  <a:schemeClr val="tx2"/>
                </a:solidFill>
                <a:effectLst/>
              </a:defRPr>
            </a:lvl1pPr>
          </a:lstStyle>
          <a:p>
            <a:pPr rtl="0"/>
            <a:r>
              <a:rPr lang="en-US"/>
              <a:t>17/09/2025</a:t>
            </a:r>
          </a:p>
        </p:txBody>
      </p:sp>
      <p:sp>
        <p:nvSpPr>
          <p:cNvPr id="7" name="Espaço Reservado para o Número do Slide 6">
            <a:extLst>
              <a:ext uri="{FF2B5EF4-FFF2-40B4-BE49-F238E27FC236}">
                <a16:creationId xmlns:a16="http://schemas.microsoft.com/office/drawing/2014/main" id="{B1B822F1-284A-1786-FAF2-72129E2FE64D}"/>
              </a:ext>
            </a:extLst>
          </p:cNvPr>
          <p:cNvSpPr>
            <a:spLocks noGrp="1"/>
          </p:cNvSpPr>
          <p:nvPr>
            <p:ph type="sldNum" sz="quarter" idx="12"/>
          </p:nvPr>
        </p:nvSpPr>
        <p:spPr>
          <a:xfrm>
            <a:off x="11001379" y="6477000"/>
            <a:ext cx="657221" cy="38100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63" name="Forma Livre 62">
            <a:extLst>
              <a:ext uri="{FF2B5EF4-FFF2-40B4-BE49-F238E27FC236}">
                <a16:creationId xmlns:a16="http://schemas.microsoft.com/office/drawing/2014/main" id="{7A28C34C-6E29-8131-3040-4DAF8132CA12}"/>
              </a:ext>
            </a:extLst>
          </p:cNvPr>
          <p:cNvSpPr/>
          <p:nvPr/>
        </p:nvSpPr>
        <p:spPr>
          <a:xfrm>
            <a:off x="6487084" y="570990"/>
            <a:ext cx="5024894" cy="64008"/>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Tree>
    <p:extLst>
      <p:ext uri="{BB962C8B-B14F-4D97-AF65-F5344CB8AC3E}">
        <p14:creationId xmlns:p14="http://schemas.microsoft.com/office/powerpoint/2010/main" val="5016743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nteúdo com Imagem 6">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401" y="1016955"/>
            <a:ext cx="4573438" cy="1328932"/>
          </a:xfrm>
          <a:prstGeom prst="rect">
            <a:avLst/>
          </a:prstGeom>
        </p:spPr>
        <p:txBody>
          <a:bodyPr rtlCol="0" anchor="t">
            <a:noAutofit/>
          </a:bodyPr>
          <a:lstStyle>
            <a:lvl1pPr>
              <a:defRPr sz="3600" cap="all" baseline="0">
                <a:solidFill>
                  <a:schemeClr val="tx2"/>
                </a:solidFill>
              </a:defRPr>
            </a:lvl1pPr>
          </a:lstStyle>
          <a:p>
            <a:pPr rtl="0"/>
            <a:r>
              <a:rPr lang="pt-br"/>
              <a:t>Clique para editar o estilo de título Mestre</a:t>
            </a:r>
          </a:p>
        </p:txBody>
      </p:sp>
      <p:sp>
        <p:nvSpPr>
          <p:cNvPr id="8" name="Espaço Reservado para Conteúdo 7">
            <a:extLst>
              <a:ext uri="{FF2B5EF4-FFF2-40B4-BE49-F238E27FC236}">
                <a16:creationId xmlns:a16="http://schemas.microsoft.com/office/drawing/2014/main" id="{747AED59-1A26-9C13-8482-7857E7DEFE52}"/>
              </a:ext>
            </a:extLst>
          </p:cNvPr>
          <p:cNvSpPr>
            <a:spLocks noGrp="1"/>
          </p:cNvSpPr>
          <p:nvPr>
            <p:ph sz="quarter" idx="14"/>
          </p:nvPr>
        </p:nvSpPr>
        <p:spPr>
          <a:xfrm>
            <a:off x="533401" y="2495232"/>
            <a:ext cx="4573438" cy="3727767"/>
          </a:xfrm>
          <a:prstGeom prst="rect">
            <a:avLst/>
          </a:prstGeom>
        </p:spPr>
        <p:txBody>
          <a:bodyPr rtlCol="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6" name="Espaço Reservado para Rodapé 5">
            <a:extLst>
              <a:ext uri="{FF2B5EF4-FFF2-40B4-BE49-F238E27FC236}">
                <a16:creationId xmlns:a16="http://schemas.microsoft.com/office/drawing/2014/main" id="{C2BDD5A2-CE3E-3215-6DAA-F75C0D1229DA}"/>
              </a:ext>
            </a:extLst>
          </p:cNvPr>
          <p:cNvSpPr>
            <a:spLocks noGrp="1"/>
          </p:cNvSpPr>
          <p:nvPr>
            <p:ph type="ftr" sz="quarter" idx="11"/>
          </p:nvPr>
        </p:nvSpPr>
        <p:spPr>
          <a:xfrm>
            <a:off x="533400" y="6477000"/>
            <a:ext cx="2921550" cy="381000"/>
          </a:xfrm>
          <a:prstGeom prst="rect">
            <a:avLst/>
          </a:prstGeom>
        </p:spPr>
        <p:txBody>
          <a:bodyPr rtlCol="0"/>
          <a:lstStyle>
            <a:lvl1pPr>
              <a:defRPr>
                <a:solidFill>
                  <a:schemeClr val="tx2"/>
                </a:solidFill>
                <a:effectLst/>
              </a:defRPr>
            </a:lvl1pPr>
          </a:lstStyle>
          <a:p>
            <a:pPr rtl="0"/>
            <a:r>
              <a:rPr lang="pt-br"/>
              <a:t>Título da apresentação</a:t>
            </a:r>
            <a:endParaRPr lang="en-US"/>
          </a:p>
        </p:txBody>
      </p:sp>
      <p:sp>
        <p:nvSpPr>
          <p:cNvPr id="5" name="Espaço Reservado para Data 4">
            <a:extLst>
              <a:ext uri="{FF2B5EF4-FFF2-40B4-BE49-F238E27FC236}">
                <a16:creationId xmlns:a16="http://schemas.microsoft.com/office/drawing/2014/main" id="{897D0B7E-1A60-DA52-6965-92412B1C2F9F}"/>
              </a:ext>
            </a:extLst>
          </p:cNvPr>
          <p:cNvSpPr>
            <a:spLocks noGrp="1"/>
          </p:cNvSpPr>
          <p:nvPr>
            <p:ph type="dt" sz="half" idx="10"/>
          </p:nvPr>
        </p:nvSpPr>
        <p:spPr>
          <a:xfrm>
            <a:off x="3454946" y="6477000"/>
            <a:ext cx="1100995" cy="381000"/>
          </a:xfrm>
          <a:prstGeom prst="rect">
            <a:avLst/>
          </a:prstGeom>
        </p:spPr>
        <p:txBody>
          <a:bodyPr rtlCol="0"/>
          <a:lstStyle>
            <a:lvl1pPr>
              <a:defRPr>
                <a:solidFill>
                  <a:schemeClr val="tx2"/>
                </a:solidFill>
              </a:defRPr>
            </a:lvl1pPr>
          </a:lstStyle>
          <a:p>
            <a:pPr rtl="0"/>
            <a:r>
              <a:rPr lang="en-US"/>
              <a:t>17/09/2025</a:t>
            </a:r>
          </a:p>
        </p:txBody>
      </p:sp>
      <p:sp>
        <p:nvSpPr>
          <p:cNvPr id="7" name="Espaço Reservado para o Número do Slide 6">
            <a:extLst>
              <a:ext uri="{FF2B5EF4-FFF2-40B4-BE49-F238E27FC236}">
                <a16:creationId xmlns:a16="http://schemas.microsoft.com/office/drawing/2014/main" id="{B1B822F1-284A-1786-FAF2-72129E2FE64D}"/>
              </a:ext>
            </a:extLst>
          </p:cNvPr>
          <p:cNvSpPr>
            <a:spLocks noGrp="1"/>
          </p:cNvSpPr>
          <p:nvPr>
            <p:ph type="sldNum" sz="quarter" idx="12"/>
          </p:nvPr>
        </p:nvSpPr>
        <p:spPr>
          <a:xfrm>
            <a:off x="4553312" y="6477000"/>
            <a:ext cx="552253" cy="381000"/>
          </a:xfrm>
          <a:prstGeom prst="rect">
            <a:avLst/>
          </a:prstGeom>
        </p:spPr>
        <p:txBody>
          <a:bodyPr rtlCol="0"/>
          <a:lstStyle>
            <a:lvl1pPr>
              <a:defRPr>
                <a:solidFill>
                  <a:schemeClr val="tx2"/>
                </a:solidFill>
                <a:effectLst/>
              </a:defRPr>
            </a:lvl1pPr>
          </a:lstStyle>
          <a:p>
            <a:pPr rtl="0"/>
            <a:fld id="{AEAA3239-9EA4-4A65-A281-97F994456D9F}" type="slidenum">
              <a:rPr lang="en-US" smtClean="0"/>
              <a:pPr rtl="0"/>
              <a:t>‹nº›</a:t>
            </a:fld>
            <a:endParaRPr lang="en-US"/>
          </a:p>
        </p:txBody>
      </p:sp>
      <p:sp>
        <p:nvSpPr>
          <p:cNvPr id="11" name="Espaço Reservado para Imagem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5658928" y="0"/>
            <a:ext cx="6533072" cy="6858000"/>
          </a:xfrm>
          <a:prstGeom prst="rect">
            <a:avLst/>
          </a:prstGeom>
          <a:blipFill dpi="0" rotWithShape="1">
            <a:blip r:embed="rId2">
              <a:alphaModFix amt="60000"/>
            </a:blip>
            <a:srcRect/>
            <a:stretch>
              <a:fillRect/>
            </a:stretch>
          </a:blipFill>
        </p:spPr>
        <p:txBody>
          <a:bodyPr rtlCol="0"/>
          <a:lstStyle>
            <a:lvl1pPr marL="0" indent="0">
              <a:buNone/>
              <a:defRPr/>
            </a:lvl1pPr>
          </a:lstStyle>
          <a:p>
            <a:pPr rtl="0"/>
            <a:r>
              <a:rPr lang="pt-br"/>
              <a:t> </a:t>
            </a:r>
          </a:p>
        </p:txBody>
      </p:sp>
      <p:sp>
        <p:nvSpPr>
          <p:cNvPr id="3" name="Forma Livre 2">
            <a:extLst>
              <a:ext uri="{FF2B5EF4-FFF2-40B4-BE49-F238E27FC236}">
                <a16:creationId xmlns:a16="http://schemas.microsoft.com/office/drawing/2014/main" id="{103B3571-8BEB-7B5F-5141-60BE7E4F2B98}"/>
              </a:ext>
            </a:extLst>
          </p:cNvPr>
          <p:cNvSpPr/>
          <p:nvPr userDrawn="1"/>
        </p:nvSpPr>
        <p:spPr>
          <a:xfrm>
            <a:off x="631405" y="570990"/>
            <a:ext cx="5024894" cy="64008"/>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Tree>
    <p:extLst>
      <p:ext uri="{BB962C8B-B14F-4D97-AF65-F5344CB8AC3E}">
        <p14:creationId xmlns:p14="http://schemas.microsoft.com/office/powerpoint/2010/main" val="31748459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nteúdo com Imagem 7">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8212662" y="1016955"/>
            <a:ext cx="3445937" cy="1328932"/>
          </a:xfrm>
          <a:prstGeom prst="rect">
            <a:avLst/>
          </a:prstGeom>
        </p:spPr>
        <p:txBody>
          <a:bodyPr rtlCol="0" anchor="t">
            <a:normAutofit/>
          </a:bodyPr>
          <a:lstStyle>
            <a:lvl1pPr>
              <a:defRPr sz="3600" cap="all" baseline="0"/>
            </a:lvl1pPr>
          </a:lstStyle>
          <a:p>
            <a:pPr rtl="0"/>
            <a:r>
              <a:rPr lang="pt-br"/>
              <a:t>Clique para editar o estilo de título Mestre</a:t>
            </a:r>
          </a:p>
        </p:txBody>
      </p:sp>
      <p:sp>
        <p:nvSpPr>
          <p:cNvPr id="11" name="Espaço Reservado para Imagem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0" y="0"/>
            <a:ext cx="7584144" cy="6858000"/>
          </a:xfrm>
          <a:prstGeom prst="rect">
            <a:avLst/>
          </a:prstGeom>
          <a:blipFill dpi="0" rotWithShape="1">
            <a:blip r:embed="rId2">
              <a:alphaModFix amt="60000"/>
            </a:blip>
            <a:srcRect/>
            <a:stretch>
              <a:fillRect/>
            </a:stretch>
          </a:blipFill>
        </p:spPr>
        <p:txBody>
          <a:bodyPr rtlCol="0"/>
          <a:lstStyle>
            <a:lvl1pPr marL="0" indent="0">
              <a:buNone/>
              <a:defRPr/>
            </a:lvl1pPr>
          </a:lstStyle>
          <a:p>
            <a:pPr rtl="0"/>
            <a:r>
              <a:rPr lang="pt-br"/>
              <a:t> </a:t>
            </a:r>
          </a:p>
        </p:txBody>
      </p:sp>
      <p:sp>
        <p:nvSpPr>
          <p:cNvPr id="5" name="Espaço Reservado para Conteúdo 7">
            <a:extLst>
              <a:ext uri="{FF2B5EF4-FFF2-40B4-BE49-F238E27FC236}">
                <a16:creationId xmlns:a16="http://schemas.microsoft.com/office/drawing/2014/main" id="{8851C855-D5E5-B064-989B-863B11B75D0B}"/>
              </a:ext>
            </a:extLst>
          </p:cNvPr>
          <p:cNvSpPr>
            <a:spLocks noGrp="1"/>
          </p:cNvSpPr>
          <p:nvPr>
            <p:ph sz="quarter" idx="18"/>
          </p:nvPr>
        </p:nvSpPr>
        <p:spPr>
          <a:xfrm>
            <a:off x="8212663" y="2495232"/>
            <a:ext cx="3445936" cy="3727767"/>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9" name="Espaço Reservado para Rodapé 8">
            <a:extLst>
              <a:ext uri="{FF2B5EF4-FFF2-40B4-BE49-F238E27FC236}">
                <a16:creationId xmlns:a16="http://schemas.microsoft.com/office/drawing/2014/main" id="{B09198F5-FF38-389C-E060-120AC6301809}"/>
              </a:ext>
            </a:extLst>
          </p:cNvPr>
          <p:cNvSpPr>
            <a:spLocks noGrp="1"/>
          </p:cNvSpPr>
          <p:nvPr>
            <p:ph type="ftr" sz="quarter" idx="16"/>
          </p:nvPr>
        </p:nvSpPr>
        <p:spPr>
          <a:xfrm>
            <a:off x="8212663" y="6477000"/>
            <a:ext cx="2012061" cy="38100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15305F20-8340-4F06-2EA5-4D05FFED4587}"/>
              </a:ext>
            </a:extLst>
          </p:cNvPr>
          <p:cNvSpPr>
            <a:spLocks noGrp="1"/>
          </p:cNvSpPr>
          <p:nvPr>
            <p:ph type="dt" sz="half" idx="15"/>
          </p:nvPr>
        </p:nvSpPr>
        <p:spPr>
          <a:xfrm>
            <a:off x="10224724" y="6477000"/>
            <a:ext cx="922372" cy="381000"/>
          </a:xfrm>
          <a:prstGeom prst="rect">
            <a:avLst/>
          </a:prstGeom>
        </p:spPr>
        <p:txBody>
          <a:bodyPr rtlCol="0"/>
          <a:lstStyle>
            <a:lvl1pPr>
              <a:defRPr>
                <a:solidFill>
                  <a:schemeClr val="tx2"/>
                </a:solidFill>
              </a:defRPr>
            </a:lvl1pPr>
          </a:lstStyle>
          <a:p>
            <a:pPr rtl="0"/>
            <a:r>
              <a:rPr lang="en-US"/>
              <a:t>17/09/2025</a:t>
            </a:r>
          </a:p>
        </p:txBody>
      </p:sp>
      <p:sp>
        <p:nvSpPr>
          <p:cNvPr id="10" name="Espaço Reservado para o Número do Slide 9">
            <a:extLst>
              <a:ext uri="{FF2B5EF4-FFF2-40B4-BE49-F238E27FC236}">
                <a16:creationId xmlns:a16="http://schemas.microsoft.com/office/drawing/2014/main" id="{4963CA08-6B63-DC1E-8CB3-C323C9040122}"/>
              </a:ext>
            </a:extLst>
          </p:cNvPr>
          <p:cNvSpPr>
            <a:spLocks noGrp="1"/>
          </p:cNvSpPr>
          <p:nvPr>
            <p:ph type="sldNum" sz="quarter" idx="17"/>
          </p:nvPr>
        </p:nvSpPr>
        <p:spPr>
          <a:xfrm>
            <a:off x="11147096" y="6477000"/>
            <a:ext cx="511504" cy="38100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6" name="Forma Livre 5">
            <a:extLst>
              <a:ext uri="{FF2B5EF4-FFF2-40B4-BE49-F238E27FC236}">
                <a16:creationId xmlns:a16="http://schemas.microsoft.com/office/drawing/2014/main" id="{7B50E9EA-081E-416A-00DA-0B2838C4BC29}"/>
              </a:ext>
            </a:extLst>
          </p:cNvPr>
          <p:cNvSpPr/>
          <p:nvPr/>
        </p:nvSpPr>
        <p:spPr>
          <a:xfrm>
            <a:off x="7584144" y="570989"/>
            <a:ext cx="4074456" cy="64011"/>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Tree>
    <p:extLst>
      <p:ext uri="{BB962C8B-B14F-4D97-AF65-F5344CB8AC3E}">
        <p14:creationId xmlns:p14="http://schemas.microsoft.com/office/powerpoint/2010/main" val="17511758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nteúdo com Imagem 8">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275" y="1016955"/>
            <a:ext cx="3445936" cy="1328932"/>
          </a:xfrm>
          <a:prstGeom prst="rect">
            <a:avLst/>
          </a:prstGeom>
        </p:spPr>
        <p:txBody>
          <a:bodyPr rtlCol="0" anchor="t">
            <a:normAutofit/>
          </a:bodyPr>
          <a:lstStyle>
            <a:lvl1pPr>
              <a:defRPr sz="3600" cap="all" baseline="0">
                <a:solidFill>
                  <a:schemeClr val="tx2"/>
                </a:solidFill>
              </a:defRPr>
            </a:lvl1pPr>
          </a:lstStyle>
          <a:p>
            <a:pPr rtl="0"/>
            <a:r>
              <a:rPr lang="pt-br"/>
              <a:t>Clique para editar o estilo de título Mestre</a:t>
            </a:r>
          </a:p>
        </p:txBody>
      </p:sp>
      <p:sp>
        <p:nvSpPr>
          <p:cNvPr id="6" name="Espaço Reservado para Conteúdo 7">
            <a:extLst>
              <a:ext uri="{FF2B5EF4-FFF2-40B4-BE49-F238E27FC236}">
                <a16:creationId xmlns:a16="http://schemas.microsoft.com/office/drawing/2014/main" id="{7056A831-274A-4E01-51DC-29FC50834A4F}"/>
              </a:ext>
            </a:extLst>
          </p:cNvPr>
          <p:cNvSpPr>
            <a:spLocks noGrp="1"/>
          </p:cNvSpPr>
          <p:nvPr>
            <p:ph sz="quarter" idx="18"/>
          </p:nvPr>
        </p:nvSpPr>
        <p:spPr>
          <a:xfrm>
            <a:off x="533400" y="2495232"/>
            <a:ext cx="3445936" cy="3727767"/>
          </a:xfrm>
          <a:prstGeom prst="rect">
            <a:avLst/>
          </a:prstGeom>
        </p:spPr>
        <p:txBody>
          <a:bodyPr rtlCol="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9" name="Espaço Reservado para Rodapé 8">
            <a:extLst>
              <a:ext uri="{FF2B5EF4-FFF2-40B4-BE49-F238E27FC236}">
                <a16:creationId xmlns:a16="http://schemas.microsoft.com/office/drawing/2014/main" id="{B09198F5-FF38-389C-E060-120AC6301809}"/>
              </a:ext>
            </a:extLst>
          </p:cNvPr>
          <p:cNvSpPr>
            <a:spLocks noGrp="1"/>
          </p:cNvSpPr>
          <p:nvPr>
            <p:ph type="ftr" sz="quarter" idx="16"/>
          </p:nvPr>
        </p:nvSpPr>
        <p:spPr>
          <a:xfrm>
            <a:off x="533400" y="6477000"/>
            <a:ext cx="2076777" cy="38100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15305F20-8340-4F06-2EA5-4D05FFED4587}"/>
              </a:ext>
            </a:extLst>
          </p:cNvPr>
          <p:cNvSpPr>
            <a:spLocks noGrp="1"/>
          </p:cNvSpPr>
          <p:nvPr>
            <p:ph type="dt" sz="half" idx="15"/>
          </p:nvPr>
        </p:nvSpPr>
        <p:spPr>
          <a:xfrm>
            <a:off x="2610177" y="6477000"/>
            <a:ext cx="949766" cy="381000"/>
          </a:xfrm>
          <a:prstGeom prst="rect">
            <a:avLst/>
          </a:prstGeom>
        </p:spPr>
        <p:txBody>
          <a:bodyPr rtlCol="0"/>
          <a:lstStyle>
            <a:lvl1pPr>
              <a:defRPr>
                <a:solidFill>
                  <a:schemeClr val="tx2"/>
                </a:solidFill>
              </a:defRPr>
            </a:lvl1pPr>
          </a:lstStyle>
          <a:p>
            <a:pPr rtl="0"/>
            <a:r>
              <a:rPr lang="en-US"/>
              <a:t>17/09/2025</a:t>
            </a:r>
          </a:p>
        </p:txBody>
      </p:sp>
      <p:sp>
        <p:nvSpPr>
          <p:cNvPr id="10" name="Espaço Reservado para o Número do Slide 9">
            <a:extLst>
              <a:ext uri="{FF2B5EF4-FFF2-40B4-BE49-F238E27FC236}">
                <a16:creationId xmlns:a16="http://schemas.microsoft.com/office/drawing/2014/main" id="{4963CA08-6B63-DC1E-8CB3-C323C9040122}"/>
              </a:ext>
            </a:extLst>
          </p:cNvPr>
          <p:cNvSpPr>
            <a:spLocks noGrp="1"/>
          </p:cNvSpPr>
          <p:nvPr>
            <p:ph type="sldNum" sz="quarter" idx="17"/>
          </p:nvPr>
        </p:nvSpPr>
        <p:spPr>
          <a:xfrm>
            <a:off x="3559943" y="6477000"/>
            <a:ext cx="429207" cy="38100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7" name="Espaço Reservado para Imagem 10">
            <a:extLst>
              <a:ext uri="{FF2B5EF4-FFF2-40B4-BE49-F238E27FC236}">
                <a16:creationId xmlns:a16="http://schemas.microsoft.com/office/drawing/2014/main" id="{0BBEF0D8-DF37-CB82-D6FC-4B18E864B26C}"/>
              </a:ext>
            </a:extLst>
          </p:cNvPr>
          <p:cNvSpPr>
            <a:spLocks noGrp="1"/>
          </p:cNvSpPr>
          <p:nvPr>
            <p:ph type="pic" sz="quarter" idx="13" hasCustomPrompt="1"/>
          </p:nvPr>
        </p:nvSpPr>
        <p:spPr>
          <a:xfrm>
            <a:off x="4602979" y="0"/>
            <a:ext cx="7584144" cy="6858000"/>
          </a:xfrm>
          <a:prstGeom prst="rect">
            <a:avLst/>
          </a:prstGeom>
          <a:blipFill dpi="0" rotWithShape="1">
            <a:blip r:embed="rId2">
              <a:alphaModFix amt="60000"/>
            </a:blip>
            <a:srcRect/>
            <a:stretch>
              <a:fillRect/>
            </a:stretch>
          </a:blipFill>
        </p:spPr>
        <p:txBody>
          <a:bodyPr rtlCol="0"/>
          <a:lstStyle>
            <a:lvl1pPr marL="0" indent="0">
              <a:buNone/>
              <a:defRPr/>
            </a:lvl1pPr>
          </a:lstStyle>
          <a:p>
            <a:pPr rtl="0"/>
            <a:r>
              <a:rPr lang="pt-br"/>
              <a:t> </a:t>
            </a:r>
          </a:p>
        </p:txBody>
      </p:sp>
      <p:sp>
        <p:nvSpPr>
          <p:cNvPr id="3" name="Forma Livre 2">
            <a:extLst>
              <a:ext uri="{FF2B5EF4-FFF2-40B4-BE49-F238E27FC236}">
                <a16:creationId xmlns:a16="http://schemas.microsoft.com/office/drawing/2014/main" id="{8DC2254B-5D42-9D5B-16C8-9FAF562F458A}"/>
              </a:ext>
            </a:extLst>
          </p:cNvPr>
          <p:cNvSpPr/>
          <p:nvPr userDrawn="1"/>
        </p:nvSpPr>
        <p:spPr>
          <a:xfrm>
            <a:off x="615697" y="570989"/>
            <a:ext cx="3987282" cy="64012"/>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Tree>
    <p:extLst>
      <p:ext uri="{BB962C8B-B14F-4D97-AF65-F5344CB8AC3E}">
        <p14:creationId xmlns:p14="http://schemas.microsoft.com/office/powerpoint/2010/main" val="15611714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nteúdo com Imagem 9">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8888060" y="1016955"/>
            <a:ext cx="2770539" cy="1875475"/>
          </a:xfrm>
          <a:prstGeom prst="rect">
            <a:avLst/>
          </a:prstGeom>
        </p:spPr>
        <p:txBody>
          <a:bodyPr rtlCol="0" anchor="t"/>
          <a:lstStyle>
            <a:lvl1pPr>
              <a:defRPr cap="all" baseline="0">
                <a:solidFill>
                  <a:schemeClr val="tx2"/>
                </a:solidFill>
              </a:defRPr>
            </a:lvl1pPr>
          </a:lstStyle>
          <a:p>
            <a:pPr rtl="0"/>
            <a:r>
              <a:rPr lang="pt-br"/>
              <a:t>Clique para editar o estilo de título Mestre</a:t>
            </a:r>
          </a:p>
        </p:txBody>
      </p:sp>
      <p:sp>
        <p:nvSpPr>
          <p:cNvPr id="10" name="Espaço Reservado para Imagem 9">
            <a:extLst>
              <a:ext uri="{FF2B5EF4-FFF2-40B4-BE49-F238E27FC236}">
                <a16:creationId xmlns:a16="http://schemas.microsoft.com/office/drawing/2014/main" id="{3CA946DA-5AE8-39E2-3ADD-B8F06308C1C6}"/>
              </a:ext>
            </a:extLst>
          </p:cNvPr>
          <p:cNvSpPr>
            <a:spLocks noGrp="1"/>
          </p:cNvSpPr>
          <p:nvPr>
            <p:ph type="pic" sz="quarter" idx="13" hasCustomPrompt="1"/>
          </p:nvPr>
        </p:nvSpPr>
        <p:spPr>
          <a:xfrm>
            <a:off x="0" y="0"/>
            <a:ext cx="8326323" cy="6858000"/>
          </a:xfrm>
          <a:custGeom>
            <a:avLst/>
            <a:gdLst>
              <a:gd name="connsiteX0" fmla="*/ 0 w 8326323"/>
              <a:gd name="connsiteY0" fmla="*/ 0 h 6858000"/>
              <a:gd name="connsiteX1" fmla="*/ 8326323 w 8326323"/>
              <a:gd name="connsiteY1" fmla="*/ 0 h 6858000"/>
              <a:gd name="connsiteX2" fmla="*/ 8326323 w 8326323"/>
              <a:gd name="connsiteY2" fmla="*/ 6858000 h 6858000"/>
              <a:gd name="connsiteX3" fmla="*/ 0 w 832632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26323" h="6858000">
                <a:moveTo>
                  <a:pt x="0" y="0"/>
                </a:moveTo>
                <a:lnTo>
                  <a:pt x="8326323" y="0"/>
                </a:lnTo>
                <a:lnTo>
                  <a:pt x="8326323" y="6858000"/>
                </a:lnTo>
                <a:lnTo>
                  <a:pt x="0" y="6858000"/>
                </a:lnTo>
                <a:close/>
              </a:path>
            </a:pathLst>
          </a:custGeom>
          <a:blipFill dpi="0" rotWithShape="1">
            <a:blip r:embed="rId2">
              <a:alphaModFix amt="60000"/>
            </a:blip>
            <a:srcRect/>
            <a:stretch>
              <a:fillRect/>
            </a:stretch>
          </a:blipFill>
        </p:spPr>
        <p:txBody>
          <a:bodyPr wrap="square" rtlCol="0">
            <a:noAutofit/>
          </a:bodyPr>
          <a:lstStyle>
            <a:lvl1pPr marL="0" indent="0">
              <a:buNone/>
              <a:defRPr/>
            </a:lvl1pPr>
          </a:lstStyle>
          <a:p>
            <a:pPr rtl="0"/>
            <a:r>
              <a:rPr lang="pt-br"/>
              <a:t> </a:t>
            </a:r>
          </a:p>
        </p:txBody>
      </p:sp>
      <p:sp>
        <p:nvSpPr>
          <p:cNvPr id="8" name="Espaço Reservado para Conteúdo 7">
            <a:extLst>
              <a:ext uri="{FF2B5EF4-FFF2-40B4-BE49-F238E27FC236}">
                <a16:creationId xmlns:a16="http://schemas.microsoft.com/office/drawing/2014/main" id="{6E0D00CE-C191-6DE5-9D82-7EFB59BC3739}"/>
              </a:ext>
            </a:extLst>
          </p:cNvPr>
          <p:cNvSpPr>
            <a:spLocks noGrp="1"/>
          </p:cNvSpPr>
          <p:nvPr>
            <p:ph sz="quarter" idx="14"/>
          </p:nvPr>
        </p:nvSpPr>
        <p:spPr>
          <a:xfrm>
            <a:off x="8889055" y="3011335"/>
            <a:ext cx="2769544" cy="2844950"/>
          </a:xfrm>
          <a:prstGeom prst="rect">
            <a:avLst/>
          </a:prstGeom>
        </p:spPr>
        <p:txBody>
          <a:bodyPr vert="horz" lIns="91440" tIns="45720" rIns="91440" bIns="45720" rtlCol="0">
            <a:normAutofit/>
          </a:bodyPr>
          <a:lstStyle>
            <a:lvl1pPr marL="0" indent="0">
              <a:buNone/>
              <a:defRPr lang="en-US" dirty="0">
                <a:solidFill>
                  <a:schemeClr val="tx2"/>
                </a:solidFill>
              </a:defRPr>
            </a:lvl1pPr>
            <a:lvl2pPr marL="228600" indent="0">
              <a:buNone/>
              <a:defRPr lang="en-US" dirty="0">
                <a:solidFill>
                  <a:schemeClr val="tx2"/>
                </a:solidFill>
              </a:defRPr>
            </a:lvl2pPr>
            <a:lvl3pPr marL="457200" indent="0">
              <a:buNone/>
              <a:defRPr lang="en-US" dirty="0">
                <a:solidFill>
                  <a:schemeClr val="tx2"/>
                </a:solidFill>
              </a:defRPr>
            </a:lvl3pPr>
            <a:lvl4pPr marL="685800" indent="0">
              <a:buNone/>
              <a:defRPr lang="en-US" dirty="0">
                <a:solidFill>
                  <a:schemeClr val="tx2"/>
                </a:solidFill>
              </a:defRPr>
            </a:lvl4pPr>
            <a:lvl5pPr marL="914400" indent="0">
              <a:buNone/>
              <a:defRPr lang="en-US" dirty="0">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6" name="Espaço Reservado para Rodapé 5">
            <a:extLst>
              <a:ext uri="{FF2B5EF4-FFF2-40B4-BE49-F238E27FC236}">
                <a16:creationId xmlns:a16="http://schemas.microsoft.com/office/drawing/2014/main" id="{C2BDD5A2-CE3E-3215-6DAA-F75C0D1229DA}"/>
              </a:ext>
            </a:extLst>
          </p:cNvPr>
          <p:cNvSpPr>
            <a:spLocks noGrp="1"/>
          </p:cNvSpPr>
          <p:nvPr>
            <p:ph type="ftr" sz="quarter" idx="11"/>
          </p:nvPr>
        </p:nvSpPr>
        <p:spPr>
          <a:xfrm>
            <a:off x="8888061" y="6477000"/>
            <a:ext cx="1404460" cy="38100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5" name="Espaço Reservado para Data 4">
            <a:extLst>
              <a:ext uri="{FF2B5EF4-FFF2-40B4-BE49-F238E27FC236}">
                <a16:creationId xmlns:a16="http://schemas.microsoft.com/office/drawing/2014/main" id="{897D0B7E-1A60-DA52-6965-92412B1C2F9F}"/>
              </a:ext>
            </a:extLst>
          </p:cNvPr>
          <p:cNvSpPr>
            <a:spLocks noGrp="1"/>
          </p:cNvSpPr>
          <p:nvPr>
            <p:ph type="dt" sz="half" idx="10"/>
          </p:nvPr>
        </p:nvSpPr>
        <p:spPr>
          <a:xfrm>
            <a:off x="10292522" y="6477000"/>
            <a:ext cx="708857" cy="381000"/>
          </a:xfrm>
          <a:prstGeom prst="rect">
            <a:avLst/>
          </a:prstGeom>
        </p:spPr>
        <p:txBody>
          <a:bodyPr rtlCol="0"/>
          <a:lstStyle>
            <a:lvl1pPr>
              <a:defRPr>
                <a:solidFill>
                  <a:schemeClr val="tx2"/>
                </a:solidFill>
                <a:effectLst/>
              </a:defRPr>
            </a:lvl1pPr>
          </a:lstStyle>
          <a:p>
            <a:pPr rtl="0"/>
            <a:r>
              <a:rPr lang="en-US"/>
              <a:t>17/09/2025</a:t>
            </a:r>
          </a:p>
        </p:txBody>
      </p:sp>
      <p:sp>
        <p:nvSpPr>
          <p:cNvPr id="7" name="Espaço Reservado para o Número do Slide 6">
            <a:extLst>
              <a:ext uri="{FF2B5EF4-FFF2-40B4-BE49-F238E27FC236}">
                <a16:creationId xmlns:a16="http://schemas.microsoft.com/office/drawing/2014/main" id="{B1B822F1-284A-1786-FAF2-72129E2FE64D}"/>
              </a:ext>
            </a:extLst>
          </p:cNvPr>
          <p:cNvSpPr>
            <a:spLocks noGrp="1"/>
          </p:cNvSpPr>
          <p:nvPr>
            <p:ph type="sldNum" sz="quarter" idx="12"/>
          </p:nvPr>
        </p:nvSpPr>
        <p:spPr>
          <a:xfrm>
            <a:off x="11001380" y="6477000"/>
            <a:ext cx="657220" cy="38100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3" name="Forma Livre 2">
            <a:extLst>
              <a:ext uri="{FF2B5EF4-FFF2-40B4-BE49-F238E27FC236}">
                <a16:creationId xmlns:a16="http://schemas.microsoft.com/office/drawing/2014/main" id="{3AEE3D4D-61F7-E7A0-0EB4-DE705A2CAF60}"/>
              </a:ext>
            </a:extLst>
          </p:cNvPr>
          <p:cNvSpPr/>
          <p:nvPr userDrawn="1"/>
        </p:nvSpPr>
        <p:spPr>
          <a:xfrm>
            <a:off x="8326322" y="570989"/>
            <a:ext cx="3332277" cy="64008"/>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Tree>
    <p:extLst>
      <p:ext uri="{BB962C8B-B14F-4D97-AF65-F5344CB8AC3E}">
        <p14:creationId xmlns:p14="http://schemas.microsoft.com/office/powerpoint/2010/main" val="2445821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ítulo 2">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336E9A-8E96-CD8C-7598-F87632CD81CF}"/>
              </a:ext>
            </a:extLst>
          </p:cNvPr>
          <p:cNvSpPr>
            <a:spLocks noGrp="1"/>
          </p:cNvSpPr>
          <p:nvPr>
            <p:ph type="ctrTitle"/>
          </p:nvPr>
        </p:nvSpPr>
        <p:spPr>
          <a:xfrm>
            <a:off x="533399" y="1016955"/>
            <a:ext cx="10081590" cy="4107810"/>
          </a:xfrm>
          <a:prstGeom prst="rect">
            <a:avLst/>
          </a:prstGeom>
        </p:spPr>
        <p:txBody>
          <a:bodyPr vert="horz" lIns="91440" tIns="45720" rIns="91440" bIns="45720" rtlCol="0" anchor="t">
            <a:normAutofit/>
          </a:bodyPr>
          <a:lstStyle>
            <a:lvl1pPr>
              <a:defRPr lang="en-US" sz="7200" cap="all" baseline="0" dirty="0"/>
            </a:lvl1pPr>
          </a:lstStyle>
          <a:p>
            <a:pPr lvl="0" rtl="0"/>
            <a:r>
              <a:rPr lang="pt-br"/>
              <a:t>Clique para editar o estilo de título Mestre</a:t>
            </a:r>
          </a:p>
        </p:txBody>
      </p:sp>
      <p:sp>
        <p:nvSpPr>
          <p:cNvPr id="7" name="Subtítulo 2">
            <a:extLst>
              <a:ext uri="{FF2B5EF4-FFF2-40B4-BE49-F238E27FC236}">
                <a16:creationId xmlns:a16="http://schemas.microsoft.com/office/drawing/2014/main" id="{2930CEB7-507A-2133-3BE2-B0991FE7D41C}"/>
              </a:ext>
            </a:extLst>
          </p:cNvPr>
          <p:cNvSpPr>
            <a:spLocks noGrp="1"/>
          </p:cNvSpPr>
          <p:nvPr>
            <p:ph type="subTitle" idx="1"/>
          </p:nvPr>
        </p:nvSpPr>
        <p:spPr>
          <a:xfrm>
            <a:off x="533400" y="5512106"/>
            <a:ext cx="8077200" cy="799533"/>
          </a:xfrm>
          <a:prstGeom prst="rect">
            <a:avLst/>
          </a:prstGeom>
        </p:spPr>
        <p:txBody>
          <a:bodyPr vert="horz" lIns="91440" tIns="45720" rIns="91440" bIns="45720" rtlCol="0" anchor="b">
            <a:normAutofit/>
          </a:bodyPr>
          <a:lstStyle>
            <a:lvl1pPr marL="0" indent="0">
              <a:buNone/>
              <a:defRPr lang="en-US" sz="2000" b="1" i="0" dirty="0">
                <a:latin typeface="Arial" panose="020B0604020202020204" pitchFamily="34" charset="0"/>
                <a:cs typeface="Arial" panose="020B0604020202020204" pitchFamily="34" charset="0"/>
              </a:defRPr>
            </a:lvl1pPr>
          </a:lstStyle>
          <a:p>
            <a:pPr lvl="0" rtl="0"/>
            <a:r>
              <a:rPr lang="pt-br"/>
              <a:t>Clique para editar o estilo de subtítulo Mestre</a:t>
            </a:r>
            <a:endParaRPr lang="en-US"/>
          </a:p>
        </p:txBody>
      </p:sp>
      <p:sp>
        <p:nvSpPr>
          <p:cNvPr id="5" name="Espaço Reservado para Rodapé 4">
            <a:extLst>
              <a:ext uri="{FF2B5EF4-FFF2-40B4-BE49-F238E27FC236}">
                <a16:creationId xmlns:a16="http://schemas.microsoft.com/office/drawing/2014/main" id="{5B407A58-3351-E479-1A0C-2FF49FA42707}"/>
              </a:ext>
            </a:extLst>
          </p:cNvPr>
          <p:cNvSpPr>
            <a:spLocks noGrp="1"/>
          </p:cNvSpPr>
          <p:nvPr>
            <p:ph type="ftr" sz="quarter" idx="11"/>
          </p:nvPr>
        </p:nvSpPr>
        <p:spPr>
          <a:xfrm>
            <a:off x="533400" y="6492241"/>
            <a:ext cx="8582024" cy="365760"/>
          </a:xfrm>
          <a:prstGeom prst="rect">
            <a:avLst/>
          </a:prstGeom>
        </p:spPr>
        <p:txBody>
          <a:bodyPr rtlCol="0"/>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EAE2DAFA-435E-AAF9-8B67-495E5AFDCD91}"/>
              </a:ext>
            </a:extLst>
          </p:cNvPr>
          <p:cNvSpPr>
            <a:spLocks noGrp="1"/>
          </p:cNvSpPr>
          <p:nvPr>
            <p:ph type="dt" sz="half" idx="10"/>
          </p:nvPr>
        </p:nvSpPr>
        <p:spPr>
          <a:xfrm>
            <a:off x="9110038" y="6492240"/>
            <a:ext cx="1885950" cy="365760"/>
          </a:xfrm>
          <a:prstGeom prst="rect">
            <a:avLst/>
          </a:prstGeom>
        </p:spPr>
        <p:txBody>
          <a:bodyPr rtlCol="0"/>
          <a:lstStyle/>
          <a:p>
            <a:pPr rtl="0"/>
            <a:r>
              <a:rPr lang="en-US"/>
              <a:t>17/09/2025</a:t>
            </a:r>
          </a:p>
        </p:txBody>
      </p:sp>
      <p:sp>
        <p:nvSpPr>
          <p:cNvPr id="6" name="Espaço Reservado para o Número do Slide 5">
            <a:extLst>
              <a:ext uri="{FF2B5EF4-FFF2-40B4-BE49-F238E27FC236}">
                <a16:creationId xmlns:a16="http://schemas.microsoft.com/office/drawing/2014/main" id="{81789E10-2433-2ECB-9C92-571B583A4CF1}"/>
              </a:ext>
            </a:extLst>
          </p:cNvPr>
          <p:cNvSpPr>
            <a:spLocks noGrp="1"/>
          </p:cNvSpPr>
          <p:nvPr>
            <p:ph type="sldNum" sz="quarter" idx="12"/>
          </p:nvPr>
        </p:nvSpPr>
        <p:spPr>
          <a:xfrm>
            <a:off x="11001379" y="6492241"/>
            <a:ext cx="657222" cy="365760"/>
          </a:xfrm>
          <a:prstGeom prst="rect">
            <a:avLst/>
          </a:prstGeom>
        </p:spPr>
        <p:txBody>
          <a:bodyPr rtlCol="0"/>
          <a:lstStyle/>
          <a:p>
            <a:pPr rtl="0"/>
            <a:fld id="{AEAA3239-9EA4-4A65-A281-97F994456D9F}" type="slidenum">
              <a:rPr lang="en-US" smtClean="0"/>
              <a:t>‹nº›</a:t>
            </a:fld>
            <a:endParaRPr lang="en-US"/>
          </a:p>
        </p:txBody>
      </p:sp>
      <p:sp>
        <p:nvSpPr>
          <p:cNvPr id="33" name="Retângulo 32">
            <a:extLst>
              <a:ext uri="{FF2B5EF4-FFF2-40B4-BE49-F238E27FC236}">
                <a16:creationId xmlns:a16="http://schemas.microsoft.com/office/drawing/2014/main" id="{53165057-EFFF-A71A-8F8B-BE52F9862DDA}"/>
              </a:ext>
            </a:extLst>
          </p:cNvPr>
          <p:cNvSpPr/>
          <p:nvPr userDrawn="1"/>
        </p:nvSpPr>
        <p:spPr>
          <a:xfrm>
            <a:off x="634030" y="565606"/>
            <a:ext cx="11557970"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4253665626"/>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údo com Imagem 10">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400" y="1016955"/>
            <a:ext cx="2781551" cy="1858941"/>
          </a:xfrm>
          <a:prstGeom prst="rect">
            <a:avLst/>
          </a:prstGeom>
        </p:spPr>
        <p:txBody>
          <a:bodyPr rtlCol="0" anchor="t"/>
          <a:lstStyle>
            <a:lvl1pPr>
              <a:defRPr cap="all" baseline="0">
                <a:solidFill>
                  <a:schemeClr val="tx2"/>
                </a:solidFill>
              </a:defRPr>
            </a:lvl1pPr>
          </a:lstStyle>
          <a:p>
            <a:pPr rtl="0"/>
            <a:r>
              <a:rPr lang="pt-br"/>
              <a:t>Clique para editar o estilo de título Mestre</a:t>
            </a:r>
          </a:p>
        </p:txBody>
      </p:sp>
      <p:sp>
        <p:nvSpPr>
          <p:cNvPr id="8" name="Espaço Reservado para Conteúdo 7">
            <a:extLst>
              <a:ext uri="{FF2B5EF4-FFF2-40B4-BE49-F238E27FC236}">
                <a16:creationId xmlns:a16="http://schemas.microsoft.com/office/drawing/2014/main" id="{6E0D00CE-C191-6DE5-9D82-7EFB59BC3739}"/>
              </a:ext>
            </a:extLst>
          </p:cNvPr>
          <p:cNvSpPr>
            <a:spLocks noGrp="1"/>
          </p:cNvSpPr>
          <p:nvPr>
            <p:ph sz="quarter" idx="14"/>
          </p:nvPr>
        </p:nvSpPr>
        <p:spPr>
          <a:xfrm>
            <a:off x="534574" y="3011335"/>
            <a:ext cx="2775463" cy="2656250"/>
          </a:xfrm>
          <a:prstGeom prst="rect">
            <a:avLst/>
          </a:prstGeom>
        </p:spPr>
        <p:txBody>
          <a:bodyPr vert="horz" lIns="91440" tIns="45720" rIns="91440" bIns="45720" rtlCol="0">
            <a:normAutofit/>
          </a:bodyPr>
          <a:lstStyle>
            <a:lvl1pPr marL="0" indent="0">
              <a:buNone/>
              <a:defRPr lang="en-US" dirty="0">
                <a:solidFill>
                  <a:schemeClr val="tx2"/>
                </a:solidFill>
              </a:defRPr>
            </a:lvl1pPr>
            <a:lvl2pPr marL="228600" indent="0">
              <a:buNone/>
              <a:defRPr lang="en-US" dirty="0">
                <a:solidFill>
                  <a:schemeClr val="tx2"/>
                </a:solidFill>
              </a:defRPr>
            </a:lvl2pPr>
            <a:lvl3pPr marL="457200" indent="0">
              <a:buNone/>
              <a:defRPr lang="en-US" dirty="0">
                <a:solidFill>
                  <a:schemeClr val="tx2"/>
                </a:solidFill>
              </a:defRPr>
            </a:lvl3pPr>
            <a:lvl4pPr marL="685800" indent="0">
              <a:buNone/>
              <a:defRPr lang="en-US" dirty="0">
                <a:solidFill>
                  <a:schemeClr val="tx2"/>
                </a:solidFill>
              </a:defRPr>
            </a:lvl4pPr>
            <a:lvl5pPr marL="914400" indent="0">
              <a:buNone/>
              <a:defRPr lang="en-US" dirty="0">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6" name="Espaço Reservado para Rodapé 5">
            <a:extLst>
              <a:ext uri="{FF2B5EF4-FFF2-40B4-BE49-F238E27FC236}">
                <a16:creationId xmlns:a16="http://schemas.microsoft.com/office/drawing/2014/main" id="{C2BDD5A2-CE3E-3215-6DAA-F75C0D1229DA}"/>
              </a:ext>
            </a:extLst>
          </p:cNvPr>
          <p:cNvSpPr>
            <a:spLocks noGrp="1"/>
          </p:cNvSpPr>
          <p:nvPr>
            <p:ph type="ftr" sz="quarter" idx="11"/>
          </p:nvPr>
        </p:nvSpPr>
        <p:spPr>
          <a:xfrm>
            <a:off x="533400" y="6477000"/>
            <a:ext cx="1486757" cy="38100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5" name="Espaço Reservado para Data 4">
            <a:extLst>
              <a:ext uri="{FF2B5EF4-FFF2-40B4-BE49-F238E27FC236}">
                <a16:creationId xmlns:a16="http://schemas.microsoft.com/office/drawing/2014/main" id="{897D0B7E-1A60-DA52-6965-92412B1C2F9F}"/>
              </a:ext>
            </a:extLst>
          </p:cNvPr>
          <p:cNvSpPr>
            <a:spLocks noGrp="1"/>
          </p:cNvSpPr>
          <p:nvPr>
            <p:ph type="dt" sz="half" idx="10"/>
          </p:nvPr>
        </p:nvSpPr>
        <p:spPr>
          <a:xfrm>
            <a:off x="2020157" y="6477000"/>
            <a:ext cx="793862" cy="381000"/>
          </a:xfrm>
          <a:prstGeom prst="rect">
            <a:avLst/>
          </a:prstGeom>
        </p:spPr>
        <p:txBody>
          <a:bodyPr rtlCol="0"/>
          <a:lstStyle>
            <a:lvl1pPr>
              <a:defRPr>
                <a:solidFill>
                  <a:schemeClr val="tx2"/>
                </a:solidFill>
                <a:effectLst/>
              </a:defRPr>
            </a:lvl1pPr>
          </a:lstStyle>
          <a:p>
            <a:pPr rtl="0"/>
            <a:r>
              <a:rPr lang="en-US"/>
              <a:t>17/09/2025</a:t>
            </a:r>
          </a:p>
        </p:txBody>
      </p:sp>
      <p:sp>
        <p:nvSpPr>
          <p:cNvPr id="7" name="Espaço Reservado para o Número do Slide 6">
            <a:extLst>
              <a:ext uri="{FF2B5EF4-FFF2-40B4-BE49-F238E27FC236}">
                <a16:creationId xmlns:a16="http://schemas.microsoft.com/office/drawing/2014/main" id="{B1B822F1-284A-1786-FAF2-72129E2FE64D}"/>
              </a:ext>
            </a:extLst>
          </p:cNvPr>
          <p:cNvSpPr>
            <a:spLocks noGrp="1"/>
          </p:cNvSpPr>
          <p:nvPr>
            <p:ph type="sldNum" sz="quarter" idx="12"/>
          </p:nvPr>
        </p:nvSpPr>
        <p:spPr>
          <a:xfrm>
            <a:off x="2819401" y="6477000"/>
            <a:ext cx="490636" cy="38100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36" name="Espaço Reservado para Imagem 9">
            <a:extLst>
              <a:ext uri="{FF2B5EF4-FFF2-40B4-BE49-F238E27FC236}">
                <a16:creationId xmlns:a16="http://schemas.microsoft.com/office/drawing/2014/main" id="{ED5D7D43-775B-F6E3-C000-80A73E78190A}"/>
              </a:ext>
            </a:extLst>
          </p:cNvPr>
          <p:cNvSpPr>
            <a:spLocks noGrp="1"/>
          </p:cNvSpPr>
          <p:nvPr>
            <p:ph type="pic" sz="quarter" idx="13" hasCustomPrompt="1"/>
          </p:nvPr>
        </p:nvSpPr>
        <p:spPr>
          <a:xfrm>
            <a:off x="3860295" y="0"/>
            <a:ext cx="8326323" cy="6858000"/>
          </a:xfrm>
          <a:custGeom>
            <a:avLst/>
            <a:gdLst>
              <a:gd name="connsiteX0" fmla="*/ 0 w 8326323"/>
              <a:gd name="connsiteY0" fmla="*/ 0 h 6858000"/>
              <a:gd name="connsiteX1" fmla="*/ 8326323 w 8326323"/>
              <a:gd name="connsiteY1" fmla="*/ 0 h 6858000"/>
              <a:gd name="connsiteX2" fmla="*/ 8326323 w 8326323"/>
              <a:gd name="connsiteY2" fmla="*/ 6858000 h 6858000"/>
              <a:gd name="connsiteX3" fmla="*/ 0 w 832632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26323" h="6858000">
                <a:moveTo>
                  <a:pt x="0" y="0"/>
                </a:moveTo>
                <a:lnTo>
                  <a:pt x="8326323" y="0"/>
                </a:lnTo>
                <a:lnTo>
                  <a:pt x="8326323" y="6858000"/>
                </a:lnTo>
                <a:lnTo>
                  <a:pt x="0" y="6858000"/>
                </a:lnTo>
                <a:close/>
              </a:path>
            </a:pathLst>
          </a:custGeom>
          <a:blipFill dpi="0" rotWithShape="1">
            <a:blip r:embed="rId2">
              <a:alphaModFix amt="60000"/>
            </a:blip>
            <a:srcRect/>
            <a:stretch>
              <a:fillRect/>
            </a:stretch>
          </a:blipFill>
        </p:spPr>
        <p:txBody>
          <a:bodyPr wrap="square" rtlCol="0">
            <a:noAutofit/>
          </a:bodyPr>
          <a:lstStyle>
            <a:lvl1pPr marL="0" indent="0">
              <a:buNone/>
              <a:defRPr/>
            </a:lvl1pPr>
          </a:lstStyle>
          <a:p>
            <a:pPr rtl="0"/>
            <a:r>
              <a:rPr lang="pt-br"/>
              <a:t> </a:t>
            </a:r>
          </a:p>
        </p:txBody>
      </p:sp>
      <p:sp>
        <p:nvSpPr>
          <p:cNvPr id="37" name="Forma Livre 36">
            <a:extLst>
              <a:ext uri="{FF2B5EF4-FFF2-40B4-BE49-F238E27FC236}">
                <a16:creationId xmlns:a16="http://schemas.microsoft.com/office/drawing/2014/main" id="{95BE6104-7C9B-2481-1421-76CDDAC8D30F}"/>
              </a:ext>
            </a:extLst>
          </p:cNvPr>
          <p:cNvSpPr/>
          <p:nvPr/>
        </p:nvSpPr>
        <p:spPr>
          <a:xfrm>
            <a:off x="615697" y="570345"/>
            <a:ext cx="3239216" cy="64008"/>
          </a:xfrm>
          <a:custGeom>
            <a:avLst/>
            <a:gdLst>
              <a:gd name="connsiteX0" fmla="*/ 0 w 7152036"/>
              <a:gd name="connsiteY0" fmla="*/ 0 h 64008"/>
              <a:gd name="connsiteX1" fmla="*/ 7152036 w 7152036"/>
              <a:gd name="connsiteY1" fmla="*/ 0 h 64008"/>
              <a:gd name="connsiteX2" fmla="*/ 7152036 w 7152036"/>
              <a:gd name="connsiteY2" fmla="*/ 64008 h 64008"/>
              <a:gd name="connsiteX3" fmla="*/ 0 w 7152036"/>
              <a:gd name="connsiteY3" fmla="*/ 64008 h 64008"/>
            </a:gdLst>
            <a:ahLst/>
            <a:cxnLst>
              <a:cxn ang="0">
                <a:pos x="connsiteX0" y="connsiteY0"/>
              </a:cxn>
              <a:cxn ang="0">
                <a:pos x="connsiteX1" y="connsiteY1"/>
              </a:cxn>
              <a:cxn ang="0">
                <a:pos x="connsiteX2" y="connsiteY2"/>
              </a:cxn>
              <a:cxn ang="0">
                <a:pos x="connsiteX3" y="connsiteY3"/>
              </a:cxn>
            </a:cxnLst>
            <a:rect l="l" t="t" r="r" b="b"/>
            <a:pathLst>
              <a:path w="7152036" h="64008">
                <a:moveTo>
                  <a:pt x="0" y="0"/>
                </a:moveTo>
                <a:lnTo>
                  <a:pt x="7152036" y="0"/>
                </a:lnTo>
                <a:lnTo>
                  <a:pt x="7152036" y="64008"/>
                </a:lnTo>
                <a:lnTo>
                  <a:pt x="0" y="64008"/>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a:p>
        </p:txBody>
      </p:sp>
    </p:spTree>
    <p:extLst>
      <p:ext uri="{BB962C8B-B14F-4D97-AF65-F5344CB8AC3E}">
        <p14:creationId xmlns:p14="http://schemas.microsoft.com/office/powerpoint/2010/main" val="15177133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údo com Imagem 11">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400" y="4742811"/>
            <a:ext cx="3867144" cy="1734189"/>
          </a:xfrm>
          <a:prstGeom prst="rect">
            <a:avLst/>
          </a:prstGeom>
        </p:spPr>
        <p:txBody>
          <a:bodyPr rtlCol="0" anchor="t">
            <a:noAutofit/>
          </a:bodyPr>
          <a:lstStyle>
            <a:lvl1pPr>
              <a:defRPr sz="3600" cap="all" baseline="0">
                <a:solidFill>
                  <a:schemeClr val="tx2"/>
                </a:solidFill>
              </a:defRPr>
            </a:lvl1pPr>
          </a:lstStyle>
          <a:p>
            <a:pPr rtl="0"/>
            <a:r>
              <a:rPr lang="pt-br"/>
              <a:t>Clique para editar o estilo de título Mestre</a:t>
            </a:r>
          </a:p>
        </p:txBody>
      </p:sp>
      <p:sp>
        <p:nvSpPr>
          <p:cNvPr id="11" name="Espaço Reservado para Imagem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 y="0"/>
            <a:ext cx="12192000" cy="4361811"/>
          </a:xfrm>
          <a:prstGeom prst="rect">
            <a:avLst/>
          </a:prstGeom>
          <a:blipFill dpi="0" rotWithShape="1">
            <a:blip r:embed="rId2">
              <a:alphaModFix amt="60000"/>
            </a:blip>
            <a:srcRect/>
            <a:stretch>
              <a:fillRect/>
            </a:stretch>
          </a:blipFill>
        </p:spPr>
        <p:txBody>
          <a:bodyPr rtlCol="0"/>
          <a:lstStyle>
            <a:lvl1pPr marL="0" indent="0">
              <a:buNone/>
              <a:defRPr/>
            </a:lvl1pPr>
          </a:lstStyle>
          <a:p>
            <a:pPr rtl="0"/>
            <a:r>
              <a:rPr lang="pt-br"/>
              <a:t> </a:t>
            </a:r>
          </a:p>
        </p:txBody>
      </p:sp>
      <p:sp>
        <p:nvSpPr>
          <p:cNvPr id="8" name="Espaço Reservado para Conteúdo 7">
            <a:extLst>
              <a:ext uri="{FF2B5EF4-FFF2-40B4-BE49-F238E27FC236}">
                <a16:creationId xmlns:a16="http://schemas.microsoft.com/office/drawing/2014/main" id="{C3D15418-1E32-0501-0E66-54FC2DD08E39}"/>
              </a:ext>
            </a:extLst>
          </p:cNvPr>
          <p:cNvSpPr>
            <a:spLocks noGrp="1"/>
          </p:cNvSpPr>
          <p:nvPr>
            <p:ph sz="quarter" idx="14"/>
          </p:nvPr>
        </p:nvSpPr>
        <p:spPr>
          <a:xfrm>
            <a:off x="4962527" y="4727571"/>
            <a:ext cx="6696073" cy="1749428"/>
          </a:xfrm>
          <a:prstGeom prst="rect">
            <a:avLst/>
          </a:prstGeom>
        </p:spPr>
        <p:txBody>
          <a:bodyPr vert="horz" lIns="91440" tIns="45720" rIns="91440" bIns="45720" rtlCol="0">
            <a:normAutofit/>
          </a:bodyPr>
          <a:lstStyle>
            <a:lvl1pPr marL="0" indent="0">
              <a:buNone/>
              <a:defRPr lang="en-US" dirty="0">
                <a:solidFill>
                  <a:schemeClr val="tx2"/>
                </a:solidFill>
              </a:defRPr>
            </a:lvl1pPr>
            <a:lvl2pPr marL="228600" indent="0">
              <a:buNone/>
              <a:defRPr lang="en-US" dirty="0">
                <a:solidFill>
                  <a:schemeClr val="tx2"/>
                </a:solidFill>
              </a:defRPr>
            </a:lvl2pPr>
            <a:lvl3pPr marL="457200" indent="0">
              <a:buNone/>
              <a:defRPr lang="en-US" dirty="0">
                <a:solidFill>
                  <a:schemeClr val="tx2"/>
                </a:solidFill>
              </a:defRPr>
            </a:lvl3pPr>
            <a:lvl4pPr marL="685800" indent="0">
              <a:buNone/>
              <a:defRPr lang="en-US" dirty="0">
                <a:solidFill>
                  <a:schemeClr val="tx2"/>
                </a:solidFill>
              </a:defRPr>
            </a:lvl4pPr>
            <a:lvl5pPr marL="914400" indent="0">
              <a:buNone/>
              <a:defRPr lang="en-US" dirty="0">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6" name="Espaço Reservado para Rodapé 5">
            <a:extLst>
              <a:ext uri="{FF2B5EF4-FFF2-40B4-BE49-F238E27FC236}">
                <a16:creationId xmlns:a16="http://schemas.microsoft.com/office/drawing/2014/main" id="{C2BDD5A2-CE3E-3215-6DAA-F75C0D1229DA}"/>
              </a:ext>
            </a:extLst>
          </p:cNvPr>
          <p:cNvSpPr>
            <a:spLocks noGrp="1"/>
          </p:cNvSpPr>
          <p:nvPr>
            <p:ph type="ftr" sz="quarter" idx="11"/>
          </p:nvPr>
        </p:nvSpPr>
        <p:spPr>
          <a:xfrm>
            <a:off x="533399" y="6477000"/>
            <a:ext cx="8576637" cy="381001"/>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5" name="Espaço Reservado para Data 4">
            <a:extLst>
              <a:ext uri="{FF2B5EF4-FFF2-40B4-BE49-F238E27FC236}">
                <a16:creationId xmlns:a16="http://schemas.microsoft.com/office/drawing/2014/main" id="{897D0B7E-1A60-DA52-6965-92412B1C2F9F}"/>
              </a:ext>
            </a:extLst>
          </p:cNvPr>
          <p:cNvSpPr>
            <a:spLocks noGrp="1"/>
          </p:cNvSpPr>
          <p:nvPr>
            <p:ph type="dt" sz="half" idx="10"/>
          </p:nvPr>
        </p:nvSpPr>
        <p:spPr>
          <a:xfrm>
            <a:off x="9110036" y="6476999"/>
            <a:ext cx="1891338" cy="381001"/>
          </a:xfrm>
          <a:prstGeom prst="rect">
            <a:avLst/>
          </a:prstGeom>
        </p:spPr>
        <p:txBody>
          <a:bodyPr rtlCol="0"/>
          <a:lstStyle>
            <a:lvl1pPr>
              <a:defRPr>
                <a:solidFill>
                  <a:schemeClr val="tx2"/>
                </a:solidFill>
              </a:defRPr>
            </a:lvl1pPr>
          </a:lstStyle>
          <a:p>
            <a:pPr rtl="0"/>
            <a:r>
              <a:rPr lang="en-US"/>
              <a:t>17/09/2025</a:t>
            </a:r>
          </a:p>
        </p:txBody>
      </p:sp>
      <p:sp>
        <p:nvSpPr>
          <p:cNvPr id="7" name="Espaço Reservado para o Número do Slide 6">
            <a:extLst>
              <a:ext uri="{FF2B5EF4-FFF2-40B4-BE49-F238E27FC236}">
                <a16:creationId xmlns:a16="http://schemas.microsoft.com/office/drawing/2014/main" id="{B1B822F1-284A-1786-FAF2-72129E2FE64D}"/>
              </a:ext>
            </a:extLst>
          </p:cNvPr>
          <p:cNvSpPr>
            <a:spLocks noGrp="1"/>
          </p:cNvSpPr>
          <p:nvPr>
            <p:ph type="sldNum" sz="quarter" idx="12"/>
          </p:nvPr>
        </p:nvSpPr>
        <p:spPr>
          <a:xfrm>
            <a:off x="11001374" y="6477000"/>
            <a:ext cx="657226" cy="381001"/>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Tree>
    <p:extLst>
      <p:ext uri="{BB962C8B-B14F-4D97-AF65-F5344CB8AC3E}">
        <p14:creationId xmlns:p14="http://schemas.microsoft.com/office/powerpoint/2010/main" val="1287186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údo com Imagem 12">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400" y="3623948"/>
            <a:ext cx="3486152" cy="2599051"/>
          </a:xfrm>
          <a:prstGeom prst="rect">
            <a:avLst/>
          </a:prstGeom>
        </p:spPr>
        <p:txBody>
          <a:bodyPr rtlCol="0" anchor="t">
            <a:normAutofit/>
          </a:bodyPr>
          <a:lstStyle>
            <a:lvl1pPr>
              <a:defRPr sz="3600" cap="all" baseline="0">
                <a:solidFill>
                  <a:schemeClr val="tx2"/>
                </a:solidFill>
              </a:defRPr>
            </a:lvl1pPr>
          </a:lstStyle>
          <a:p>
            <a:pPr rtl="0"/>
            <a:r>
              <a:rPr lang="pt-br"/>
              <a:t>Clique para editar o estilo de título Mestre</a:t>
            </a:r>
          </a:p>
        </p:txBody>
      </p:sp>
      <p:sp>
        <p:nvSpPr>
          <p:cNvPr id="11" name="Espaço Reservado para Imagem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 y="0"/>
            <a:ext cx="12192000" cy="3242949"/>
          </a:xfrm>
          <a:prstGeom prst="rect">
            <a:avLst/>
          </a:prstGeom>
          <a:blipFill dpi="0" rotWithShape="1">
            <a:blip r:embed="rId2">
              <a:alphaModFix amt="60000"/>
            </a:blip>
            <a:srcRect/>
            <a:stretch>
              <a:fillRect/>
            </a:stretch>
          </a:blipFill>
        </p:spPr>
        <p:txBody>
          <a:bodyPr rtlCol="0"/>
          <a:lstStyle>
            <a:lvl1pPr marL="0" indent="0">
              <a:buNone/>
              <a:defRPr/>
            </a:lvl1pPr>
          </a:lstStyle>
          <a:p>
            <a:pPr rtl="0"/>
            <a:r>
              <a:rPr lang="pt-br"/>
              <a:t> </a:t>
            </a:r>
          </a:p>
        </p:txBody>
      </p:sp>
      <p:sp>
        <p:nvSpPr>
          <p:cNvPr id="8" name="Espaço Reservado para Conteúdo 7">
            <a:extLst>
              <a:ext uri="{FF2B5EF4-FFF2-40B4-BE49-F238E27FC236}">
                <a16:creationId xmlns:a16="http://schemas.microsoft.com/office/drawing/2014/main" id="{C3D15418-1E32-0501-0E66-54FC2DD08E39}"/>
              </a:ext>
            </a:extLst>
          </p:cNvPr>
          <p:cNvSpPr>
            <a:spLocks noGrp="1"/>
          </p:cNvSpPr>
          <p:nvPr>
            <p:ph sz="quarter" idx="14"/>
          </p:nvPr>
        </p:nvSpPr>
        <p:spPr>
          <a:xfrm>
            <a:off x="4405936" y="3623949"/>
            <a:ext cx="7252664" cy="2599050"/>
          </a:xfrm>
          <a:prstGeom prst="rect">
            <a:avLst/>
          </a:prstGeom>
        </p:spPr>
        <p:txBody>
          <a:bodyPr vert="horz" lIns="91440" tIns="45720" rIns="91440" bIns="45720" rtlCol="0">
            <a:normAutofit/>
          </a:bodyPr>
          <a:lstStyle>
            <a:lvl1pPr marL="0" indent="0">
              <a:buNone/>
              <a:defRPr lang="en-US" dirty="0">
                <a:solidFill>
                  <a:schemeClr val="tx2"/>
                </a:solidFill>
              </a:defRPr>
            </a:lvl1pPr>
            <a:lvl2pPr marL="228600" indent="0">
              <a:buNone/>
              <a:defRPr lang="en-US" dirty="0">
                <a:solidFill>
                  <a:schemeClr val="tx2"/>
                </a:solidFill>
              </a:defRPr>
            </a:lvl2pPr>
            <a:lvl3pPr marL="457200" indent="0">
              <a:buNone/>
              <a:defRPr lang="en-US" dirty="0">
                <a:solidFill>
                  <a:schemeClr val="tx2"/>
                </a:solidFill>
              </a:defRPr>
            </a:lvl3pPr>
            <a:lvl4pPr marL="685800" indent="0">
              <a:buNone/>
              <a:defRPr lang="en-US" dirty="0">
                <a:solidFill>
                  <a:schemeClr val="tx2"/>
                </a:solidFill>
              </a:defRPr>
            </a:lvl4pPr>
            <a:lvl5pPr marL="914400" indent="0">
              <a:buNone/>
              <a:defRPr lang="en-US" dirty="0">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6" name="Espaço Reservado para Rodapé 5">
            <a:extLst>
              <a:ext uri="{FF2B5EF4-FFF2-40B4-BE49-F238E27FC236}">
                <a16:creationId xmlns:a16="http://schemas.microsoft.com/office/drawing/2014/main" id="{C2BDD5A2-CE3E-3215-6DAA-F75C0D1229DA}"/>
              </a:ext>
            </a:extLst>
          </p:cNvPr>
          <p:cNvSpPr>
            <a:spLocks noGrp="1"/>
          </p:cNvSpPr>
          <p:nvPr>
            <p:ph type="ftr" sz="quarter" idx="11"/>
          </p:nvPr>
        </p:nvSpPr>
        <p:spPr>
          <a:xfrm>
            <a:off x="533399" y="6477000"/>
            <a:ext cx="8576637" cy="381001"/>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5" name="Espaço Reservado para Data 4">
            <a:extLst>
              <a:ext uri="{FF2B5EF4-FFF2-40B4-BE49-F238E27FC236}">
                <a16:creationId xmlns:a16="http://schemas.microsoft.com/office/drawing/2014/main" id="{897D0B7E-1A60-DA52-6965-92412B1C2F9F}"/>
              </a:ext>
            </a:extLst>
          </p:cNvPr>
          <p:cNvSpPr>
            <a:spLocks noGrp="1"/>
          </p:cNvSpPr>
          <p:nvPr>
            <p:ph type="dt" sz="half" idx="10"/>
          </p:nvPr>
        </p:nvSpPr>
        <p:spPr>
          <a:xfrm>
            <a:off x="9110036" y="6476999"/>
            <a:ext cx="1891338" cy="381001"/>
          </a:xfrm>
          <a:prstGeom prst="rect">
            <a:avLst/>
          </a:prstGeom>
        </p:spPr>
        <p:txBody>
          <a:bodyPr rtlCol="0"/>
          <a:lstStyle>
            <a:lvl1pPr>
              <a:defRPr>
                <a:solidFill>
                  <a:schemeClr val="tx2"/>
                </a:solidFill>
              </a:defRPr>
            </a:lvl1pPr>
          </a:lstStyle>
          <a:p>
            <a:pPr rtl="0"/>
            <a:r>
              <a:rPr lang="en-US"/>
              <a:t>17/09/2025</a:t>
            </a:r>
          </a:p>
        </p:txBody>
      </p:sp>
      <p:sp>
        <p:nvSpPr>
          <p:cNvPr id="7" name="Espaço Reservado para o Número do Slide 6">
            <a:extLst>
              <a:ext uri="{FF2B5EF4-FFF2-40B4-BE49-F238E27FC236}">
                <a16:creationId xmlns:a16="http://schemas.microsoft.com/office/drawing/2014/main" id="{B1B822F1-284A-1786-FAF2-72129E2FE64D}"/>
              </a:ext>
            </a:extLst>
          </p:cNvPr>
          <p:cNvSpPr>
            <a:spLocks noGrp="1"/>
          </p:cNvSpPr>
          <p:nvPr>
            <p:ph type="sldNum" sz="quarter" idx="12"/>
          </p:nvPr>
        </p:nvSpPr>
        <p:spPr>
          <a:xfrm>
            <a:off x="11001374" y="6477000"/>
            <a:ext cx="657226" cy="381001"/>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Tree>
    <p:extLst>
      <p:ext uri="{BB962C8B-B14F-4D97-AF65-F5344CB8AC3E}">
        <p14:creationId xmlns:p14="http://schemas.microsoft.com/office/powerpoint/2010/main" val="25400294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nteúdo com Imagem 13">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400" y="1016955"/>
            <a:ext cx="2924179" cy="1773540"/>
          </a:xfrm>
          <a:prstGeom prst="rect">
            <a:avLst/>
          </a:prstGeom>
        </p:spPr>
        <p:txBody>
          <a:bodyPr rtlCol="0" anchor="t">
            <a:normAutofit/>
          </a:bodyPr>
          <a:lstStyle>
            <a:lvl1pPr>
              <a:defRPr sz="3600" cap="all" baseline="0">
                <a:solidFill>
                  <a:schemeClr val="tx2"/>
                </a:solidFill>
              </a:defRPr>
            </a:lvl1pPr>
          </a:lstStyle>
          <a:p>
            <a:pPr rtl="0"/>
            <a:r>
              <a:rPr lang="pt-br"/>
              <a:t>Clique para editar o estilo de título Mestre</a:t>
            </a:r>
          </a:p>
        </p:txBody>
      </p:sp>
      <p:sp>
        <p:nvSpPr>
          <p:cNvPr id="6" name="Espaço Reservado para Rodapé 5">
            <a:extLst>
              <a:ext uri="{FF2B5EF4-FFF2-40B4-BE49-F238E27FC236}">
                <a16:creationId xmlns:a16="http://schemas.microsoft.com/office/drawing/2014/main" id="{C2BDD5A2-CE3E-3215-6DAA-F75C0D1229DA}"/>
              </a:ext>
            </a:extLst>
          </p:cNvPr>
          <p:cNvSpPr>
            <a:spLocks noGrp="1"/>
          </p:cNvSpPr>
          <p:nvPr>
            <p:ph type="ftr" sz="quarter" idx="11"/>
          </p:nvPr>
        </p:nvSpPr>
        <p:spPr>
          <a:xfrm>
            <a:off x="533399" y="0"/>
            <a:ext cx="9138609" cy="409729"/>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5" name="Espaço Reservado para Data 4">
            <a:extLst>
              <a:ext uri="{FF2B5EF4-FFF2-40B4-BE49-F238E27FC236}">
                <a16:creationId xmlns:a16="http://schemas.microsoft.com/office/drawing/2014/main" id="{897D0B7E-1A60-DA52-6965-92412B1C2F9F}"/>
              </a:ext>
            </a:extLst>
          </p:cNvPr>
          <p:cNvSpPr>
            <a:spLocks noGrp="1"/>
          </p:cNvSpPr>
          <p:nvPr>
            <p:ph type="dt" sz="half" idx="10"/>
          </p:nvPr>
        </p:nvSpPr>
        <p:spPr>
          <a:xfrm>
            <a:off x="9672014" y="0"/>
            <a:ext cx="1329365" cy="409729"/>
          </a:xfrm>
          <a:prstGeom prst="rect">
            <a:avLst/>
          </a:prstGeom>
        </p:spPr>
        <p:txBody>
          <a:bodyPr rtlCol="0"/>
          <a:lstStyle>
            <a:lvl1pPr>
              <a:defRPr>
                <a:solidFill>
                  <a:schemeClr val="tx2"/>
                </a:solidFill>
              </a:defRPr>
            </a:lvl1pPr>
          </a:lstStyle>
          <a:p>
            <a:pPr rtl="0"/>
            <a:r>
              <a:rPr lang="en-US"/>
              <a:t>17/09/2025</a:t>
            </a:r>
          </a:p>
        </p:txBody>
      </p:sp>
      <p:sp>
        <p:nvSpPr>
          <p:cNvPr id="7" name="Espaço Reservado para o Número do Slide 6">
            <a:extLst>
              <a:ext uri="{FF2B5EF4-FFF2-40B4-BE49-F238E27FC236}">
                <a16:creationId xmlns:a16="http://schemas.microsoft.com/office/drawing/2014/main" id="{B1B822F1-284A-1786-FAF2-72129E2FE64D}"/>
              </a:ext>
            </a:extLst>
          </p:cNvPr>
          <p:cNvSpPr>
            <a:spLocks noGrp="1"/>
          </p:cNvSpPr>
          <p:nvPr>
            <p:ph type="sldNum" sz="quarter" idx="12"/>
          </p:nvPr>
        </p:nvSpPr>
        <p:spPr>
          <a:xfrm>
            <a:off x="11001379" y="0"/>
            <a:ext cx="657221" cy="409729"/>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8" name="Espaço Reservado para Conteúdo 7">
            <a:extLst>
              <a:ext uri="{FF2B5EF4-FFF2-40B4-BE49-F238E27FC236}">
                <a16:creationId xmlns:a16="http://schemas.microsoft.com/office/drawing/2014/main" id="{C3D15418-1E32-0501-0E66-54FC2DD08E39}"/>
              </a:ext>
            </a:extLst>
          </p:cNvPr>
          <p:cNvSpPr>
            <a:spLocks noGrp="1"/>
          </p:cNvSpPr>
          <p:nvPr>
            <p:ph sz="quarter" idx="14"/>
          </p:nvPr>
        </p:nvSpPr>
        <p:spPr>
          <a:xfrm>
            <a:off x="4019552" y="1001715"/>
            <a:ext cx="7639048" cy="2232334"/>
          </a:xfrm>
          <a:prstGeom prst="rect">
            <a:avLst/>
          </a:prstGeom>
        </p:spPr>
        <p:txBody>
          <a:bodyPr vert="horz" lIns="91440" tIns="45720" rIns="91440" bIns="45720" rtlCol="0">
            <a:normAutofit/>
          </a:bodyPr>
          <a:lstStyle>
            <a:lvl1pPr marL="0" indent="0">
              <a:buNone/>
              <a:defRPr lang="en-US" dirty="0">
                <a:solidFill>
                  <a:schemeClr val="tx2"/>
                </a:solidFill>
              </a:defRPr>
            </a:lvl1pPr>
            <a:lvl2pPr marL="228600" indent="0">
              <a:buNone/>
              <a:defRPr lang="en-US" dirty="0">
                <a:solidFill>
                  <a:schemeClr val="tx2"/>
                </a:solidFill>
              </a:defRPr>
            </a:lvl2pPr>
            <a:lvl3pPr marL="457200" indent="0">
              <a:buNone/>
              <a:defRPr lang="en-US" dirty="0">
                <a:solidFill>
                  <a:schemeClr val="tx2"/>
                </a:solidFill>
              </a:defRPr>
            </a:lvl3pPr>
            <a:lvl4pPr marL="685800" indent="0">
              <a:buNone/>
              <a:defRPr lang="en-US" dirty="0">
                <a:solidFill>
                  <a:schemeClr val="tx2"/>
                </a:solidFill>
              </a:defRPr>
            </a:lvl4pPr>
            <a:lvl5pPr marL="914400" indent="0">
              <a:buNone/>
              <a:defRPr lang="en-US" dirty="0">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35" name="Espaço Reservado para Imagem 10">
            <a:extLst>
              <a:ext uri="{FF2B5EF4-FFF2-40B4-BE49-F238E27FC236}">
                <a16:creationId xmlns:a16="http://schemas.microsoft.com/office/drawing/2014/main" id="{4F7C1A4C-ACA8-3A17-4922-8A9094FFB30A}"/>
              </a:ext>
            </a:extLst>
          </p:cNvPr>
          <p:cNvSpPr>
            <a:spLocks noGrp="1"/>
          </p:cNvSpPr>
          <p:nvPr>
            <p:ph type="pic" sz="quarter" idx="13" hasCustomPrompt="1"/>
          </p:nvPr>
        </p:nvSpPr>
        <p:spPr>
          <a:xfrm>
            <a:off x="-1" y="3623947"/>
            <a:ext cx="12192000" cy="3234054"/>
          </a:xfrm>
          <a:prstGeom prst="rect">
            <a:avLst/>
          </a:prstGeom>
          <a:blipFill dpi="0" rotWithShape="1">
            <a:blip r:embed="rId2">
              <a:alphaModFix amt="60000"/>
            </a:blip>
            <a:srcRect/>
            <a:stretch>
              <a:fillRect/>
            </a:stretch>
          </a:blipFill>
        </p:spPr>
        <p:txBody>
          <a:bodyPr rtlCol="0"/>
          <a:lstStyle>
            <a:lvl1pPr marL="0" indent="0">
              <a:buNone/>
              <a:defRPr/>
            </a:lvl1pPr>
          </a:lstStyle>
          <a:p>
            <a:pPr rtl="0"/>
            <a:r>
              <a:rPr lang="pt-br"/>
              <a:t> </a:t>
            </a:r>
          </a:p>
        </p:txBody>
      </p:sp>
    </p:spTree>
    <p:extLst>
      <p:ext uri="{BB962C8B-B14F-4D97-AF65-F5344CB8AC3E}">
        <p14:creationId xmlns:p14="http://schemas.microsoft.com/office/powerpoint/2010/main" val="33643152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nteúdo com Imagem 14">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400" y="1016955"/>
            <a:ext cx="11125200" cy="731520"/>
          </a:xfrm>
          <a:prstGeom prst="rect">
            <a:avLst/>
          </a:prstGeom>
        </p:spPr>
        <p:txBody>
          <a:bodyPr rtlCol="0" anchor="t"/>
          <a:lstStyle>
            <a:lvl1pPr>
              <a:defRPr cap="all" baseline="0">
                <a:solidFill>
                  <a:schemeClr val="tx2"/>
                </a:solidFill>
              </a:defRPr>
            </a:lvl1pPr>
          </a:lstStyle>
          <a:p>
            <a:pPr rtl="0"/>
            <a:r>
              <a:rPr lang="pt-br"/>
              <a:t>Clique para editar o estilo de título Mestre</a:t>
            </a:r>
          </a:p>
        </p:txBody>
      </p:sp>
      <p:sp>
        <p:nvSpPr>
          <p:cNvPr id="8" name="Espaço Reservado para Conteúdo 7">
            <a:extLst>
              <a:ext uri="{FF2B5EF4-FFF2-40B4-BE49-F238E27FC236}">
                <a16:creationId xmlns:a16="http://schemas.microsoft.com/office/drawing/2014/main" id="{07755DB3-9272-8E5E-039F-AC14A2C07898}"/>
              </a:ext>
            </a:extLst>
          </p:cNvPr>
          <p:cNvSpPr>
            <a:spLocks noGrp="1"/>
          </p:cNvSpPr>
          <p:nvPr>
            <p:ph sz="quarter" idx="14"/>
          </p:nvPr>
        </p:nvSpPr>
        <p:spPr>
          <a:xfrm>
            <a:off x="533399" y="2145668"/>
            <a:ext cx="4810129" cy="4378006"/>
          </a:xfrm>
          <a:prstGeom prst="rect">
            <a:avLst/>
          </a:prstGeom>
        </p:spPr>
        <p:txBody>
          <a:bodyPr rtlCol="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9" name="Espaço Reservado para Rodapé 8">
            <a:extLst>
              <a:ext uri="{FF2B5EF4-FFF2-40B4-BE49-F238E27FC236}">
                <a16:creationId xmlns:a16="http://schemas.microsoft.com/office/drawing/2014/main" id="{820916D3-99FA-E971-607F-14E290E58854}"/>
              </a:ext>
            </a:extLst>
          </p:cNvPr>
          <p:cNvSpPr>
            <a:spLocks noGrp="1"/>
          </p:cNvSpPr>
          <p:nvPr>
            <p:ph type="ftr" sz="quarter" idx="16"/>
          </p:nvPr>
        </p:nvSpPr>
        <p:spPr>
          <a:xfrm>
            <a:off x="533400" y="6476999"/>
            <a:ext cx="3315941" cy="381001"/>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9F3CAD5B-18BB-E21E-3A4C-7BAACB8519A4}"/>
              </a:ext>
            </a:extLst>
          </p:cNvPr>
          <p:cNvSpPr>
            <a:spLocks noGrp="1"/>
          </p:cNvSpPr>
          <p:nvPr>
            <p:ph type="dt" sz="half" idx="15"/>
          </p:nvPr>
        </p:nvSpPr>
        <p:spPr>
          <a:xfrm>
            <a:off x="3854723" y="6476998"/>
            <a:ext cx="942979" cy="381002"/>
          </a:xfrm>
          <a:prstGeom prst="rect">
            <a:avLst/>
          </a:prstGeom>
        </p:spPr>
        <p:txBody>
          <a:bodyPr rtlCol="0"/>
          <a:lstStyle>
            <a:lvl1pPr>
              <a:defRPr>
                <a:solidFill>
                  <a:schemeClr val="tx2"/>
                </a:solidFill>
              </a:defRPr>
            </a:lvl1pPr>
          </a:lstStyle>
          <a:p>
            <a:pPr rtl="0"/>
            <a:r>
              <a:rPr lang="en-US"/>
              <a:t>17/09/2025</a:t>
            </a:r>
          </a:p>
        </p:txBody>
      </p:sp>
      <p:sp>
        <p:nvSpPr>
          <p:cNvPr id="10" name="Espaço Reservado para o Número do Slide 9">
            <a:extLst>
              <a:ext uri="{FF2B5EF4-FFF2-40B4-BE49-F238E27FC236}">
                <a16:creationId xmlns:a16="http://schemas.microsoft.com/office/drawing/2014/main" id="{BBDEAB8E-8806-A459-E320-4CA2B455BFD7}"/>
              </a:ext>
            </a:extLst>
          </p:cNvPr>
          <p:cNvSpPr>
            <a:spLocks noGrp="1"/>
          </p:cNvSpPr>
          <p:nvPr>
            <p:ph type="sldNum" sz="quarter" idx="17"/>
          </p:nvPr>
        </p:nvSpPr>
        <p:spPr>
          <a:xfrm>
            <a:off x="4797698" y="6492239"/>
            <a:ext cx="551213" cy="381001"/>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12" name="Espaço Reservado para Imagem 11">
            <a:extLst>
              <a:ext uri="{FF2B5EF4-FFF2-40B4-BE49-F238E27FC236}">
                <a16:creationId xmlns:a16="http://schemas.microsoft.com/office/drawing/2014/main" id="{96F64025-FA05-CC42-8294-F944BC95DD00}"/>
              </a:ext>
            </a:extLst>
          </p:cNvPr>
          <p:cNvSpPr>
            <a:spLocks noGrp="1"/>
          </p:cNvSpPr>
          <p:nvPr>
            <p:ph type="pic" sz="quarter" idx="13" hasCustomPrompt="1"/>
          </p:nvPr>
        </p:nvSpPr>
        <p:spPr>
          <a:xfrm>
            <a:off x="5900120" y="2129475"/>
            <a:ext cx="6291878" cy="4728525"/>
          </a:xfrm>
          <a:custGeom>
            <a:avLst/>
            <a:gdLst>
              <a:gd name="connsiteX0" fmla="*/ 0 w 6460672"/>
              <a:gd name="connsiteY0" fmla="*/ 0 h 5029200"/>
              <a:gd name="connsiteX1" fmla="*/ 6460672 w 6460672"/>
              <a:gd name="connsiteY1" fmla="*/ 0 h 5029200"/>
              <a:gd name="connsiteX2" fmla="*/ 6460672 w 6460672"/>
              <a:gd name="connsiteY2" fmla="*/ 5029200 h 5029200"/>
              <a:gd name="connsiteX3" fmla="*/ 0 w 6460672"/>
              <a:gd name="connsiteY3" fmla="*/ 5029200 h 5029200"/>
            </a:gdLst>
            <a:ahLst/>
            <a:cxnLst>
              <a:cxn ang="0">
                <a:pos x="connsiteX0" y="connsiteY0"/>
              </a:cxn>
              <a:cxn ang="0">
                <a:pos x="connsiteX1" y="connsiteY1"/>
              </a:cxn>
              <a:cxn ang="0">
                <a:pos x="connsiteX2" y="connsiteY2"/>
              </a:cxn>
              <a:cxn ang="0">
                <a:pos x="connsiteX3" y="connsiteY3"/>
              </a:cxn>
            </a:cxnLst>
            <a:rect l="l" t="t" r="r" b="b"/>
            <a:pathLst>
              <a:path w="6460672" h="5029200">
                <a:moveTo>
                  <a:pt x="0" y="0"/>
                </a:moveTo>
                <a:lnTo>
                  <a:pt x="6460672" y="0"/>
                </a:lnTo>
                <a:lnTo>
                  <a:pt x="6460672" y="5029200"/>
                </a:lnTo>
                <a:lnTo>
                  <a:pt x="0" y="5029200"/>
                </a:lnTo>
                <a:close/>
              </a:path>
            </a:pathLst>
          </a:custGeom>
          <a:blipFill dpi="0" rotWithShape="1">
            <a:blip r:embed="rId2">
              <a:alphaModFix amt="60000"/>
            </a:blip>
            <a:srcRect/>
            <a:stretch>
              <a:fillRect/>
            </a:stretch>
          </a:blipFill>
        </p:spPr>
        <p:txBody>
          <a:bodyPr vert="horz" wrap="square" lIns="91440" tIns="45720" rIns="91440" bIns="45720" rtlCol="0">
            <a:noAutofit/>
          </a:bodyPr>
          <a:lstStyle>
            <a:lvl1pPr marL="0" indent="0">
              <a:buNone/>
              <a:defRPr lang="en-US" dirty="0"/>
            </a:lvl1pPr>
          </a:lstStyle>
          <a:p>
            <a:pPr marL="228600" lvl="0" indent="-228600" rtl="0"/>
            <a:r>
              <a:rPr lang="pt-br"/>
              <a:t> </a:t>
            </a:r>
          </a:p>
        </p:txBody>
      </p:sp>
      <p:sp>
        <p:nvSpPr>
          <p:cNvPr id="3" name="Retângulo 2">
            <a:extLst>
              <a:ext uri="{FF2B5EF4-FFF2-40B4-BE49-F238E27FC236}">
                <a16:creationId xmlns:a16="http://schemas.microsoft.com/office/drawing/2014/main" id="{9F7D2DCB-EC64-46B8-8C3D-7FA6E5EABD76}"/>
              </a:ext>
            </a:extLst>
          </p:cNvPr>
          <p:cNvSpPr/>
          <p:nvPr userDrawn="1"/>
        </p:nvSpPr>
        <p:spPr>
          <a:xfrm>
            <a:off x="634030" y="565606"/>
            <a:ext cx="11557968"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368868576"/>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nteúdo com Imagem 15">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6" name="Retângulo 35">
            <a:extLst>
              <a:ext uri="{FF2B5EF4-FFF2-40B4-BE49-F238E27FC236}">
                <a16:creationId xmlns:a16="http://schemas.microsoft.com/office/drawing/2014/main" id="{293EDC19-2576-AA88-E064-C7C747F16FCD}"/>
              </a:ext>
            </a:extLst>
          </p:cNvPr>
          <p:cNvSpPr/>
          <p:nvPr/>
        </p:nvSpPr>
        <p:spPr>
          <a:xfrm>
            <a:off x="634030" y="565606"/>
            <a:ext cx="11557968"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400" y="1016955"/>
            <a:ext cx="10969753" cy="731519"/>
          </a:xfrm>
          <a:prstGeom prst="rect">
            <a:avLst/>
          </a:prstGeom>
        </p:spPr>
        <p:txBody>
          <a:bodyPr rtlCol="0" anchor="t"/>
          <a:lstStyle>
            <a:lvl1pPr>
              <a:defRPr cap="all" baseline="0">
                <a:solidFill>
                  <a:schemeClr val="tx2"/>
                </a:solidFill>
              </a:defRPr>
            </a:lvl1pPr>
          </a:lstStyle>
          <a:p>
            <a:pPr rtl="0"/>
            <a:r>
              <a:rPr lang="pt-br"/>
              <a:t>Clique para editar o estilo de título Mestre</a:t>
            </a:r>
          </a:p>
        </p:txBody>
      </p:sp>
      <p:sp>
        <p:nvSpPr>
          <p:cNvPr id="8" name="Espaço Reservado para Conteúdo 7">
            <a:extLst>
              <a:ext uri="{FF2B5EF4-FFF2-40B4-BE49-F238E27FC236}">
                <a16:creationId xmlns:a16="http://schemas.microsoft.com/office/drawing/2014/main" id="{07755DB3-9272-8E5E-039F-AC14A2C07898}"/>
              </a:ext>
            </a:extLst>
          </p:cNvPr>
          <p:cNvSpPr>
            <a:spLocks noGrp="1"/>
          </p:cNvSpPr>
          <p:nvPr>
            <p:ph sz="quarter" idx="14"/>
          </p:nvPr>
        </p:nvSpPr>
        <p:spPr>
          <a:xfrm>
            <a:off x="533400" y="2145668"/>
            <a:ext cx="4810129" cy="4093525"/>
          </a:xfrm>
          <a:prstGeom prst="rect">
            <a:avLst/>
          </a:prstGeom>
        </p:spPr>
        <p:txBody>
          <a:bodyPr rtlCol="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6" name="Espaço Reservado para Imagem 5">
            <a:extLst>
              <a:ext uri="{FF2B5EF4-FFF2-40B4-BE49-F238E27FC236}">
                <a16:creationId xmlns:a16="http://schemas.microsoft.com/office/drawing/2014/main" id="{71A5194B-746E-D0FD-A7D1-71D10560BCCE}"/>
              </a:ext>
            </a:extLst>
          </p:cNvPr>
          <p:cNvSpPr>
            <a:spLocks noGrp="1"/>
          </p:cNvSpPr>
          <p:nvPr>
            <p:ph type="pic" sz="quarter" idx="13" hasCustomPrompt="1"/>
          </p:nvPr>
        </p:nvSpPr>
        <p:spPr>
          <a:xfrm>
            <a:off x="5900120" y="2129474"/>
            <a:ext cx="5758479" cy="4093525"/>
          </a:xfrm>
          <a:custGeom>
            <a:avLst/>
            <a:gdLst>
              <a:gd name="connsiteX0" fmla="*/ 0 w 5560101"/>
              <a:gd name="connsiteY0" fmla="*/ 0 h 4074407"/>
              <a:gd name="connsiteX1" fmla="*/ 5560101 w 5560101"/>
              <a:gd name="connsiteY1" fmla="*/ 0 h 4074407"/>
              <a:gd name="connsiteX2" fmla="*/ 5560101 w 5560101"/>
              <a:gd name="connsiteY2" fmla="*/ 4074407 h 4074407"/>
              <a:gd name="connsiteX3" fmla="*/ 0 w 5560101"/>
              <a:gd name="connsiteY3" fmla="*/ 4074407 h 4074407"/>
            </a:gdLst>
            <a:ahLst/>
            <a:cxnLst>
              <a:cxn ang="0">
                <a:pos x="connsiteX0" y="connsiteY0"/>
              </a:cxn>
              <a:cxn ang="0">
                <a:pos x="connsiteX1" y="connsiteY1"/>
              </a:cxn>
              <a:cxn ang="0">
                <a:pos x="connsiteX2" y="connsiteY2"/>
              </a:cxn>
              <a:cxn ang="0">
                <a:pos x="connsiteX3" y="connsiteY3"/>
              </a:cxn>
            </a:cxnLst>
            <a:rect l="l" t="t" r="r" b="b"/>
            <a:pathLst>
              <a:path w="5560101" h="4074407">
                <a:moveTo>
                  <a:pt x="0" y="0"/>
                </a:moveTo>
                <a:lnTo>
                  <a:pt x="5560101" y="0"/>
                </a:lnTo>
                <a:lnTo>
                  <a:pt x="5560101" y="4074407"/>
                </a:lnTo>
                <a:lnTo>
                  <a:pt x="0" y="4074407"/>
                </a:lnTo>
                <a:close/>
              </a:path>
            </a:pathLst>
          </a:custGeom>
          <a:blipFill dpi="0" rotWithShape="1">
            <a:blip r:embed="rId2">
              <a:alphaModFix amt="60000"/>
            </a:blip>
            <a:srcRect/>
            <a:stretch>
              <a:fillRect/>
            </a:stretch>
          </a:blipFill>
        </p:spPr>
        <p:txBody>
          <a:bodyPr vert="horz" wrap="square" lIns="91440" tIns="45720" rIns="91440" bIns="45720" rtlCol="0">
            <a:noAutofit/>
          </a:bodyPr>
          <a:lstStyle>
            <a:lvl1pPr marL="0" indent="0">
              <a:buNone/>
              <a:defRPr lang="en-US" dirty="0"/>
            </a:lvl1pPr>
          </a:lstStyle>
          <a:p>
            <a:pPr marL="228600" lvl="0" indent="-228600" rtl="0"/>
            <a:r>
              <a:rPr lang="pt-br"/>
              <a:t> </a:t>
            </a:r>
          </a:p>
        </p:txBody>
      </p:sp>
      <p:sp>
        <p:nvSpPr>
          <p:cNvPr id="9" name="Espaço Reservado para Rodapé 8">
            <a:extLst>
              <a:ext uri="{FF2B5EF4-FFF2-40B4-BE49-F238E27FC236}">
                <a16:creationId xmlns:a16="http://schemas.microsoft.com/office/drawing/2014/main" id="{820916D3-99FA-E971-607F-14E290E58854}"/>
              </a:ext>
            </a:extLst>
          </p:cNvPr>
          <p:cNvSpPr>
            <a:spLocks noGrp="1"/>
          </p:cNvSpPr>
          <p:nvPr>
            <p:ph type="ftr" sz="quarter" idx="16"/>
          </p:nvPr>
        </p:nvSpPr>
        <p:spPr>
          <a:xfrm>
            <a:off x="533400" y="6477000"/>
            <a:ext cx="8582017" cy="38100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9F3CAD5B-18BB-E21E-3A4C-7BAACB8519A4}"/>
              </a:ext>
            </a:extLst>
          </p:cNvPr>
          <p:cNvSpPr>
            <a:spLocks noGrp="1"/>
          </p:cNvSpPr>
          <p:nvPr>
            <p:ph type="dt" sz="half" idx="15"/>
          </p:nvPr>
        </p:nvSpPr>
        <p:spPr>
          <a:xfrm>
            <a:off x="9110043" y="6477000"/>
            <a:ext cx="1891326" cy="381000"/>
          </a:xfrm>
          <a:prstGeom prst="rect">
            <a:avLst/>
          </a:prstGeom>
        </p:spPr>
        <p:txBody>
          <a:bodyPr rtlCol="0"/>
          <a:lstStyle>
            <a:lvl1pPr>
              <a:defRPr>
                <a:solidFill>
                  <a:schemeClr val="tx2"/>
                </a:solidFill>
              </a:defRPr>
            </a:lvl1pPr>
          </a:lstStyle>
          <a:p>
            <a:pPr rtl="0"/>
            <a:r>
              <a:rPr lang="en-US"/>
              <a:t>17/09/2025</a:t>
            </a:r>
          </a:p>
        </p:txBody>
      </p:sp>
      <p:sp>
        <p:nvSpPr>
          <p:cNvPr id="10" name="Espaço Reservado para o Número do Slide 9">
            <a:extLst>
              <a:ext uri="{FF2B5EF4-FFF2-40B4-BE49-F238E27FC236}">
                <a16:creationId xmlns:a16="http://schemas.microsoft.com/office/drawing/2014/main" id="{BBDEAB8E-8806-A459-E320-4CA2B455BFD7}"/>
              </a:ext>
            </a:extLst>
          </p:cNvPr>
          <p:cNvSpPr>
            <a:spLocks noGrp="1"/>
          </p:cNvSpPr>
          <p:nvPr>
            <p:ph type="sldNum" sz="quarter" idx="17"/>
          </p:nvPr>
        </p:nvSpPr>
        <p:spPr>
          <a:xfrm>
            <a:off x="11001368" y="6492240"/>
            <a:ext cx="657231" cy="36576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Tree>
    <p:extLst>
      <p:ext uri="{BB962C8B-B14F-4D97-AF65-F5344CB8AC3E}">
        <p14:creationId xmlns:p14="http://schemas.microsoft.com/office/powerpoint/2010/main" val="38903123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nteúdo com Imagem 16">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400" y="1016955"/>
            <a:ext cx="11125199" cy="731519"/>
          </a:xfrm>
          <a:prstGeom prst="rect">
            <a:avLst/>
          </a:prstGeom>
        </p:spPr>
        <p:txBody>
          <a:bodyPr rtlCol="0" anchor="t"/>
          <a:lstStyle>
            <a:lvl1pPr>
              <a:defRPr cap="all" baseline="0">
                <a:solidFill>
                  <a:schemeClr val="tx2"/>
                </a:solidFill>
              </a:defRPr>
            </a:lvl1pPr>
          </a:lstStyle>
          <a:p>
            <a:pPr rtl="0"/>
            <a:r>
              <a:rPr lang="pt-br"/>
              <a:t>Clique para editar o estilo de título Mestre</a:t>
            </a:r>
          </a:p>
        </p:txBody>
      </p:sp>
      <p:sp>
        <p:nvSpPr>
          <p:cNvPr id="36" name="Espaço Reservado para Imagem 11">
            <a:extLst>
              <a:ext uri="{FF2B5EF4-FFF2-40B4-BE49-F238E27FC236}">
                <a16:creationId xmlns:a16="http://schemas.microsoft.com/office/drawing/2014/main" id="{61ACD7CC-7A35-CC8D-F7DA-128B795065B1}"/>
              </a:ext>
            </a:extLst>
          </p:cNvPr>
          <p:cNvSpPr>
            <a:spLocks noGrp="1"/>
          </p:cNvSpPr>
          <p:nvPr>
            <p:ph type="pic" sz="quarter" idx="18" hasCustomPrompt="1"/>
          </p:nvPr>
        </p:nvSpPr>
        <p:spPr>
          <a:xfrm>
            <a:off x="0" y="2145668"/>
            <a:ext cx="6291878" cy="4728525"/>
          </a:xfrm>
          <a:custGeom>
            <a:avLst/>
            <a:gdLst>
              <a:gd name="connsiteX0" fmla="*/ 0 w 6460672"/>
              <a:gd name="connsiteY0" fmla="*/ 0 h 5029200"/>
              <a:gd name="connsiteX1" fmla="*/ 6460672 w 6460672"/>
              <a:gd name="connsiteY1" fmla="*/ 0 h 5029200"/>
              <a:gd name="connsiteX2" fmla="*/ 6460672 w 6460672"/>
              <a:gd name="connsiteY2" fmla="*/ 5029200 h 5029200"/>
              <a:gd name="connsiteX3" fmla="*/ 0 w 6460672"/>
              <a:gd name="connsiteY3" fmla="*/ 5029200 h 5029200"/>
            </a:gdLst>
            <a:ahLst/>
            <a:cxnLst>
              <a:cxn ang="0">
                <a:pos x="connsiteX0" y="connsiteY0"/>
              </a:cxn>
              <a:cxn ang="0">
                <a:pos x="connsiteX1" y="connsiteY1"/>
              </a:cxn>
              <a:cxn ang="0">
                <a:pos x="connsiteX2" y="connsiteY2"/>
              </a:cxn>
              <a:cxn ang="0">
                <a:pos x="connsiteX3" y="connsiteY3"/>
              </a:cxn>
            </a:cxnLst>
            <a:rect l="l" t="t" r="r" b="b"/>
            <a:pathLst>
              <a:path w="6460672" h="5029200">
                <a:moveTo>
                  <a:pt x="0" y="0"/>
                </a:moveTo>
                <a:lnTo>
                  <a:pt x="6460672" y="0"/>
                </a:lnTo>
                <a:lnTo>
                  <a:pt x="6460672" y="5029200"/>
                </a:lnTo>
                <a:lnTo>
                  <a:pt x="0" y="5029200"/>
                </a:lnTo>
                <a:close/>
              </a:path>
            </a:pathLst>
          </a:custGeom>
          <a:blipFill dpi="0" rotWithShape="1">
            <a:blip r:embed="rId2">
              <a:alphaModFix amt="60000"/>
            </a:blip>
            <a:srcRect/>
            <a:stretch>
              <a:fillRect/>
            </a:stretch>
          </a:blipFill>
        </p:spPr>
        <p:txBody>
          <a:bodyPr vert="horz" wrap="square" lIns="91440" tIns="45720" rIns="91440" bIns="45720" rtlCol="0">
            <a:noAutofit/>
          </a:bodyPr>
          <a:lstStyle>
            <a:lvl1pPr marL="0" indent="0">
              <a:buNone/>
              <a:defRPr lang="en-US" dirty="0"/>
            </a:lvl1pPr>
          </a:lstStyle>
          <a:p>
            <a:pPr marL="228600" lvl="0" indent="-228600" rtl="0"/>
            <a:r>
              <a:rPr lang="pt-br"/>
              <a:t> </a:t>
            </a:r>
          </a:p>
        </p:txBody>
      </p:sp>
      <p:sp>
        <p:nvSpPr>
          <p:cNvPr id="8" name="Espaço Reservado para Conteúdo 7">
            <a:extLst>
              <a:ext uri="{FF2B5EF4-FFF2-40B4-BE49-F238E27FC236}">
                <a16:creationId xmlns:a16="http://schemas.microsoft.com/office/drawing/2014/main" id="{07755DB3-9272-8E5E-039F-AC14A2C07898}"/>
              </a:ext>
            </a:extLst>
          </p:cNvPr>
          <p:cNvSpPr>
            <a:spLocks noGrp="1"/>
          </p:cNvSpPr>
          <p:nvPr>
            <p:ph sz="quarter" idx="14"/>
          </p:nvPr>
        </p:nvSpPr>
        <p:spPr>
          <a:xfrm>
            <a:off x="6843095" y="2145668"/>
            <a:ext cx="4815505" cy="4190497"/>
          </a:xfrm>
          <a:prstGeom prst="rect">
            <a:avLst/>
          </a:prstGeom>
        </p:spPr>
        <p:txBody>
          <a:bodyPr rtlCol="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9" name="Espaço Reservado para Rodapé 8">
            <a:extLst>
              <a:ext uri="{FF2B5EF4-FFF2-40B4-BE49-F238E27FC236}">
                <a16:creationId xmlns:a16="http://schemas.microsoft.com/office/drawing/2014/main" id="{820916D3-99FA-E971-607F-14E290E58854}"/>
              </a:ext>
            </a:extLst>
          </p:cNvPr>
          <p:cNvSpPr>
            <a:spLocks noGrp="1"/>
          </p:cNvSpPr>
          <p:nvPr>
            <p:ph type="ftr" sz="quarter" idx="16"/>
          </p:nvPr>
        </p:nvSpPr>
        <p:spPr>
          <a:xfrm>
            <a:off x="6843095" y="6492240"/>
            <a:ext cx="3215297" cy="36576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9F3CAD5B-18BB-E21E-3A4C-7BAACB8519A4}"/>
              </a:ext>
            </a:extLst>
          </p:cNvPr>
          <p:cNvSpPr>
            <a:spLocks noGrp="1"/>
          </p:cNvSpPr>
          <p:nvPr>
            <p:ph type="dt" sz="half" idx="15"/>
          </p:nvPr>
        </p:nvSpPr>
        <p:spPr>
          <a:xfrm>
            <a:off x="10058398" y="6492240"/>
            <a:ext cx="942982" cy="365760"/>
          </a:xfrm>
          <a:prstGeom prst="rect">
            <a:avLst/>
          </a:prstGeom>
        </p:spPr>
        <p:txBody>
          <a:bodyPr rtlCol="0"/>
          <a:lstStyle>
            <a:lvl1pPr>
              <a:defRPr>
                <a:solidFill>
                  <a:schemeClr val="tx2"/>
                </a:solidFill>
              </a:defRPr>
            </a:lvl1pPr>
          </a:lstStyle>
          <a:p>
            <a:pPr rtl="0"/>
            <a:r>
              <a:rPr lang="en-US"/>
              <a:t>17/09/2025</a:t>
            </a:r>
          </a:p>
        </p:txBody>
      </p:sp>
      <p:sp>
        <p:nvSpPr>
          <p:cNvPr id="10" name="Espaço Reservado para o Número do Slide 9">
            <a:extLst>
              <a:ext uri="{FF2B5EF4-FFF2-40B4-BE49-F238E27FC236}">
                <a16:creationId xmlns:a16="http://schemas.microsoft.com/office/drawing/2014/main" id="{BBDEAB8E-8806-A459-E320-4CA2B455BFD7}"/>
              </a:ext>
            </a:extLst>
          </p:cNvPr>
          <p:cNvSpPr>
            <a:spLocks noGrp="1"/>
          </p:cNvSpPr>
          <p:nvPr>
            <p:ph type="sldNum" sz="quarter" idx="17"/>
          </p:nvPr>
        </p:nvSpPr>
        <p:spPr>
          <a:xfrm>
            <a:off x="11001379" y="6492240"/>
            <a:ext cx="657221" cy="36576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3" name="Retângulo 2">
            <a:extLst>
              <a:ext uri="{FF2B5EF4-FFF2-40B4-BE49-F238E27FC236}">
                <a16:creationId xmlns:a16="http://schemas.microsoft.com/office/drawing/2014/main" id="{54335081-FA52-F16F-A616-E20DA766DB57}"/>
              </a:ext>
            </a:extLst>
          </p:cNvPr>
          <p:cNvSpPr/>
          <p:nvPr userDrawn="1"/>
        </p:nvSpPr>
        <p:spPr>
          <a:xfrm>
            <a:off x="634030" y="565606"/>
            <a:ext cx="11557968"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4033309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nteúdo com Imagem 17">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399" y="1016955"/>
            <a:ext cx="4810129" cy="1269482"/>
          </a:xfrm>
          <a:prstGeom prst="rect">
            <a:avLst/>
          </a:prstGeom>
        </p:spPr>
        <p:txBody>
          <a:bodyPr rtlCol="0" anchor="t">
            <a:noAutofit/>
          </a:bodyPr>
          <a:lstStyle>
            <a:lvl1pPr>
              <a:defRPr sz="3600" cap="all" baseline="0">
                <a:solidFill>
                  <a:schemeClr val="tx2"/>
                </a:solidFill>
              </a:defRPr>
            </a:lvl1pPr>
          </a:lstStyle>
          <a:p>
            <a:pPr rtl="0"/>
            <a:r>
              <a:rPr lang="pt-br"/>
              <a:t>Clique para editar o estilo de título Mestre</a:t>
            </a:r>
          </a:p>
        </p:txBody>
      </p:sp>
      <p:sp>
        <p:nvSpPr>
          <p:cNvPr id="11" name="Espaço Reservado para Imagem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634030" y="2495234"/>
            <a:ext cx="4709498" cy="3727766"/>
          </a:xfrm>
          <a:prstGeom prst="rect">
            <a:avLst/>
          </a:prstGeom>
          <a:blipFill dpi="0" rotWithShape="1">
            <a:blip r:embed="rId2">
              <a:alphaModFix amt="60000"/>
            </a:blip>
            <a:srcRect/>
            <a:stretch>
              <a:fillRect/>
            </a:stretch>
          </a:blipFill>
        </p:spPr>
        <p:txBody>
          <a:bodyPr rtlCol="0"/>
          <a:lstStyle>
            <a:lvl1pPr marL="0" indent="0">
              <a:buFont typeface="Arial" panose="020B0604020202020204" pitchFamily="34" charset="0"/>
              <a:buNone/>
              <a:defRPr/>
            </a:lvl1pPr>
          </a:lstStyle>
          <a:p>
            <a:pPr rtl="0"/>
            <a:r>
              <a:rPr lang="pt-br"/>
              <a:t> </a:t>
            </a:r>
          </a:p>
        </p:txBody>
      </p:sp>
      <p:sp>
        <p:nvSpPr>
          <p:cNvPr id="8" name="Espaço Reservado para Conteúdo 7">
            <a:extLst>
              <a:ext uri="{FF2B5EF4-FFF2-40B4-BE49-F238E27FC236}">
                <a16:creationId xmlns:a16="http://schemas.microsoft.com/office/drawing/2014/main" id="{8BAC3300-BF12-B200-9F06-8D5AC45CB7EF}"/>
              </a:ext>
            </a:extLst>
          </p:cNvPr>
          <p:cNvSpPr>
            <a:spLocks noGrp="1"/>
          </p:cNvSpPr>
          <p:nvPr>
            <p:ph sz="quarter" idx="14"/>
          </p:nvPr>
        </p:nvSpPr>
        <p:spPr>
          <a:xfrm>
            <a:off x="5905562" y="1010614"/>
            <a:ext cx="5753037" cy="5212386"/>
          </a:xfrm>
          <a:prstGeom prst="rect">
            <a:avLst/>
          </a:prstGeom>
        </p:spPr>
        <p:txBody>
          <a:bodyPr rtlCol="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6" name="Espaço Reservado para Rodapé 5">
            <a:extLst>
              <a:ext uri="{FF2B5EF4-FFF2-40B4-BE49-F238E27FC236}">
                <a16:creationId xmlns:a16="http://schemas.microsoft.com/office/drawing/2014/main" id="{C2BDD5A2-CE3E-3215-6DAA-F75C0D1229DA}"/>
              </a:ext>
            </a:extLst>
          </p:cNvPr>
          <p:cNvSpPr>
            <a:spLocks noGrp="1"/>
          </p:cNvSpPr>
          <p:nvPr>
            <p:ph type="ftr" sz="quarter" idx="11"/>
          </p:nvPr>
        </p:nvSpPr>
        <p:spPr>
          <a:xfrm>
            <a:off x="533399" y="6476999"/>
            <a:ext cx="8576637" cy="381001"/>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5" name="Espaço Reservado para Data 4">
            <a:extLst>
              <a:ext uri="{FF2B5EF4-FFF2-40B4-BE49-F238E27FC236}">
                <a16:creationId xmlns:a16="http://schemas.microsoft.com/office/drawing/2014/main" id="{897D0B7E-1A60-DA52-6965-92412B1C2F9F}"/>
              </a:ext>
            </a:extLst>
          </p:cNvPr>
          <p:cNvSpPr>
            <a:spLocks noGrp="1"/>
          </p:cNvSpPr>
          <p:nvPr>
            <p:ph type="dt" sz="half" idx="10"/>
          </p:nvPr>
        </p:nvSpPr>
        <p:spPr>
          <a:xfrm>
            <a:off x="9110036" y="6507480"/>
            <a:ext cx="1891338" cy="365760"/>
          </a:xfrm>
          <a:prstGeom prst="rect">
            <a:avLst/>
          </a:prstGeom>
        </p:spPr>
        <p:txBody>
          <a:bodyPr rtlCol="0"/>
          <a:lstStyle>
            <a:lvl1pPr>
              <a:defRPr>
                <a:solidFill>
                  <a:schemeClr val="tx2"/>
                </a:solidFill>
              </a:defRPr>
            </a:lvl1pPr>
          </a:lstStyle>
          <a:p>
            <a:pPr rtl="0"/>
            <a:r>
              <a:rPr lang="en-US"/>
              <a:t>17/09/2025</a:t>
            </a:r>
          </a:p>
        </p:txBody>
      </p:sp>
      <p:sp>
        <p:nvSpPr>
          <p:cNvPr id="7" name="Espaço Reservado para o Número do Slide 6">
            <a:extLst>
              <a:ext uri="{FF2B5EF4-FFF2-40B4-BE49-F238E27FC236}">
                <a16:creationId xmlns:a16="http://schemas.microsoft.com/office/drawing/2014/main" id="{B1B822F1-284A-1786-FAF2-72129E2FE64D}"/>
              </a:ext>
            </a:extLst>
          </p:cNvPr>
          <p:cNvSpPr>
            <a:spLocks noGrp="1"/>
          </p:cNvSpPr>
          <p:nvPr>
            <p:ph type="sldNum" sz="quarter" idx="12"/>
          </p:nvPr>
        </p:nvSpPr>
        <p:spPr>
          <a:xfrm>
            <a:off x="10995976" y="6476999"/>
            <a:ext cx="662624" cy="381001"/>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3" name="Retângulo 2">
            <a:extLst>
              <a:ext uri="{FF2B5EF4-FFF2-40B4-BE49-F238E27FC236}">
                <a16:creationId xmlns:a16="http://schemas.microsoft.com/office/drawing/2014/main" id="{DD765160-0AD1-7CB4-8350-CBCBF4F7DE6D}"/>
              </a:ext>
            </a:extLst>
          </p:cNvPr>
          <p:cNvSpPr/>
          <p:nvPr userDrawn="1"/>
        </p:nvSpPr>
        <p:spPr>
          <a:xfrm>
            <a:off x="634030" y="565606"/>
            <a:ext cx="4709498"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 name="Retângulo 3">
            <a:extLst>
              <a:ext uri="{FF2B5EF4-FFF2-40B4-BE49-F238E27FC236}">
                <a16:creationId xmlns:a16="http://schemas.microsoft.com/office/drawing/2014/main" id="{6B0551DE-1F1F-2C48-CB34-005587707E99}"/>
              </a:ext>
            </a:extLst>
          </p:cNvPr>
          <p:cNvSpPr/>
          <p:nvPr userDrawn="1"/>
        </p:nvSpPr>
        <p:spPr>
          <a:xfrm>
            <a:off x="5345730" y="565605"/>
            <a:ext cx="6846270" cy="640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22465823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nteúdo com Imagem 18">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399" y="1016955"/>
            <a:ext cx="3486153" cy="1316347"/>
          </a:xfrm>
          <a:prstGeom prst="rect">
            <a:avLst/>
          </a:prstGeom>
        </p:spPr>
        <p:txBody>
          <a:bodyPr rtlCol="0" anchor="t">
            <a:noAutofit/>
          </a:bodyPr>
          <a:lstStyle>
            <a:lvl1pPr>
              <a:defRPr sz="3600" cap="all" baseline="0">
                <a:solidFill>
                  <a:schemeClr val="tx2"/>
                </a:solidFill>
              </a:defRPr>
            </a:lvl1pPr>
          </a:lstStyle>
          <a:p>
            <a:pPr rtl="0"/>
            <a:r>
              <a:rPr lang="pt-br"/>
              <a:t>Clique para editar o estilo de título Mestre</a:t>
            </a:r>
          </a:p>
        </p:txBody>
      </p:sp>
      <p:sp>
        <p:nvSpPr>
          <p:cNvPr id="11" name="Espaço Reservado para Imagem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634030" y="2495233"/>
            <a:ext cx="3385517" cy="3727765"/>
          </a:xfrm>
          <a:prstGeom prst="rect">
            <a:avLst/>
          </a:prstGeom>
          <a:blipFill dpi="0" rotWithShape="1">
            <a:blip r:embed="rId2">
              <a:alphaModFix amt="60000"/>
            </a:blip>
            <a:srcRect/>
            <a:stretch>
              <a:fillRect/>
            </a:stretch>
          </a:blipFill>
        </p:spPr>
        <p:txBody>
          <a:bodyPr rtlCol="0"/>
          <a:lstStyle>
            <a:lvl1pPr marL="0" indent="0">
              <a:buFont typeface="Arial" panose="020B0604020202020204" pitchFamily="34" charset="0"/>
              <a:buNone/>
              <a:defRPr/>
            </a:lvl1pPr>
          </a:lstStyle>
          <a:p>
            <a:pPr rtl="0"/>
            <a:r>
              <a:rPr lang="pt-br"/>
              <a:t> </a:t>
            </a:r>
          </a:p>
        </p:txBody>
      </p:sp>
      <p:sp>
        <p:nvSpPr>
          <p:cNvPr id="8" name="Espaço Reservado para Conteúdo 7">
            <a:extLst>
              <a:ext uri="{FF2B5EF4-FFF2-40B4-BE49-F238E27FC236}">
                <a16:creationId xmlns:a16="http://schemas.microsoft.com/office/drawing/2014/main" id="{83F7B03F-5EDA-605B-1A2E-F48896E48939}"/>
              </a:ext>
            </a:extLst>
          </p:cNvPr>
          <p:cNvSpPr>
            <a:spLocks noGrp="1"/>
          </p:cNvSpPr>
          <p:nvPr>
            <p:ph sz="quarter" idx="14"/>
          </p:nvPr>
        </p:nvSpPr>
        <p:spPr>
          <a:xfrm>
            <a:off x="4576142" y="1016954"/>
            <a:ext cx="7082457" cy="5206045"/>
          </a:xfrm>
          <a:prstGeom prst="rect">
            <a:avLst/>
          </a:prstGeom>
        </p:spPr>
        <p:txBody>
          <a:bodyPr rtlCol="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6" name="Espaço Reservado para Rodapé 5">
            <a:extLst>
              <a:ext uri="{FF2B5EF4-FFF2-40B4-BE49-F238E27FC236}">
                <a16:creationId xmlns:a16="http://schemas.microsoft.com/office/drawing/2014/main" id="{C2BDD5A2-CE3E-3215-6DAA-F75C0D1229DA}"/>
              </a:ext>
            </a:extLst>
          </p:cNvPr>
          <p:cNvSpPr>
            <a:spLocks noGrp="1"/>
          </p:cNvSpPr>
          <p:nvPr>
            <p:ph type="ftr" sz="quarter" idx="11"/>
          </p:nvPr>
        </p:nvSpPr>
        <p:spPr>
          <a:xfrm>
            <a:off x="533399" y="6477000"/>
            <a:ext cx="8576637" cy="381001"/>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5" name="Espaço Reservado para Data 4">
            <a:extLst>
              <a:ext uri="{FF2B5EF4-FFF2-40B4-BE49-F238E27FC236}">
                <a16:creationId xmlns:a16="http://schemas.microsoft.com/office/drawing/2014/main" id="{897D0B7E-1A60-DA52-6965-92412B1C2F9F}"/>
              </a:ext>
            </a:extLst>
          </p:cNvPr>
          <p:cNvSpPr>
            <a:spLocks noGrp="1"/>
          </p:cNvSpPr>
          <p:nvPr>
            <p:ph type="dt" sz="half" idx="10"/>
          </p:nvPr>
        </p:nvSpPr>
        <p:spPr>
          <a:xfrm>
            <a:off x="9110036" y="6476999"/>
            <a:ext cx="1891338" cy="381001"/>
          </a:xfrm>
          <a:prstGeom prst="rect">
            <a:avLst/>
          </a:prstGeom>
        </p:spPr>
        <p:txBody>
          <a:bodyPr rtlCol="0"/>
          <a:lstStyle>
            <a:lvl1pPr>
              <a:defRPr>
                <a:solidFill>
                  <a:schemeClr val="tx2"/>
                </a:solidFill>
              </a:defRPr>
            </a:lvl1pPr>
          </a:lstStyle>
          <a:p>
            <a:pPr rtl="0"/>
            <a:r>
              <a:rPr lang="en-US"/>
              <a:t>17/09/2025</a:t>
            </a:r>
          </a:p>
        </p:txBody>
      </p:sp>
      <p:sp>
        <p:nvSpPr>
          <p:cNvPr id="7" name="Espaço Reservado para o Número do Slide 6">
            <a:extLst>
              <a:ext uri="{FF2B5EF4-FFF2-40B4-BE49-F238E27FC236}">
                <a16:creationId xmlns:a16="http://schemas.microsoft.com/office/drawing/2014/main" id="{B1B822F1-284A-1786-FAF2-72129E2FE64D}"/>
              </a:ext>
            </a:extLst>
          </p:cNvPr>
          <p:cNvSpPr>
            <a:spLocks noGrp="1"/>
          </p:cNvSpPr>
          <p:nvPr>
            <p:ph type="sldNum" sz="quarter" idx="12"/>
          </p:nvPr>
        </p:nvSpPr>
        <p:spPr>
          <a:xfrm>
            <a:off x="11001374" y="6477000"/>
            <a:ext cx="657226" cy="381001"/>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3" name="Retângulo 2">
            <a:extLst>
              <a:ext uri="{FF2B5EF4-FFF2-40B4-BE49-F238E27FC236}">
                <a16:creationId xmlns:a16="http://schemas.microsoft.com/office/drawing/2014/main" id="{05CA24FE-7F15-0A35-2050-28F4CE33B91F}"/>
              </a:ext>
            </a:extLst>
          </p:cNvPr>
          <p:cNvSpPr/>
          <p:nvPr userDrawn="1"/>
        </p:nvSpPr>
        <p:spPr>
          <a:xfrm>
            <a:off x="634030" y="565606"/>
            <a:ext cx="3385521"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 name="Retângulo 3">
            <a:extLst>
              <a:ext uri="{FF2B5EF4-FFF2-40B4-BE49-F238E27FC236}">
                <a16:creationId xmlns:a16="http://schemas.microsoft.com/office/drawing/2014/main" id="{CC9E0A62-7502-AFE4-4860-6DE00EB6D1D5}"/>
              </a:ext>
            </a:extLst>
          </p:cNvPr>
          <p:cNvSpPr/>
          <p:nvPr userDrawn="1"/>
        </p:nvSpPr>
        <p:spPr>
          <a:xfrm>
            <a:off x="4019547" y="565605"/>
            <a:ext cx="8172453" cy="640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41499740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úmero Grande">
    <p:bg>
      <p:bgPr>
        <a:solidFill>
          <a:schemeClr val="tx2"/>
        </a:solidFill>
        <a:effectLst/>
      </p:bgPr>
    </p:bg>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4473C94E-2C8E-3F68-4792-D2F9DD866344}"/>
              </a:ext>
            </a:extLst>
          </p:cNvPr>
          <p:cNvSpPr>
            <a:spLocks noGrp="1"/>
          </p:cNvSpPr>
          <p:nvPr>
            <p:ph type="title"/>
          </p:nvPr>
        </p:nvSpPr>
        <p:spPr>
          <a:xfrm>
            <a:off x="3462961" y="5109525"/>
            <a:ext cx="8195638" cy="744634"/>
          </a:xfrm>
        </p:spPr>
        <p:txBody>
          <a:bodyPr rtlCol="0" anchor="b">
            <a:normAutofit/>
          </a:bodyPr>
          <a:lstStyle>
            <a:lvl1pPr>
              <a:defRPr sz="2000" b="1">
                <a:solidFill>
                  <a:schemeClr val="bg1"/>
                </a:solidFill>
              </a:defRPr>
            </a:lvl1pPr>
          </a:lstStyle>
          <a:p>
            <a:pPr rtl="0"/>
            <a:r>
              <a:rPr lang="pt-br"/>
              <a:t>Clique para editar o estilo de título Mestre</a:t>
            </a:r>
          </a:p>
        </p:txBody>
      </p:sp>
      <p:sp>
        <p:nvSpPr>
          <p:cNvPr id="7" name="Espaço Reservado para Conteúdo 6">
            <a:extLst>
              <a:ext uri="{FF2B5EF4-FFF2-40B4-BE49-F238E27FC236}">
                <a16:creationId xmlns:a16="http://schemas.microsoft.com/office/drawing/2014/main" id="{16E6EBA2-EEB8-DB5B-897E-6DAE1530B31E}"/>
              </a:ext>
            </a:extLst>
          </p:cNvPr>
          <p:cNvSpPr>
            <a:spLocks noGrp="1"/>
          </p:cNvSpPr>
          <p:nvPr>
            <p:ph sz="quarter" idx="14" hasCustomPrompt="1"/>
          </p:nvPr>
        </p:nvSpPr>
        <p:spPr>
          <a:xfrm>
            <a:off x="533400" y="533400"/>
            <a:ext cx="11125200" cy="4576763"/>
          </a:xfrm>
        </p:spPr>
        <p:txBody>
          <a:bodyPr rtlCol="0">
            <a:normAutofit/>
          </a:bodyPr>
          <a:lstStyle>
            <a:lvl1pPr marL="0" indent="0">
              <a:buNone/>
              <a:defRPr sz="30000" b="0">
                <a:solidFill>
                  <a:schemeClr val="bg1"/>
                </a:solidFill>
              </a:defRPr>
            </a:lvl1pPr>
          </a:lstStyle>
          <a:p>
            <a:pPr lvl="0" rtl="0"/>
            <a:r>
              <a:rPr lang="pt-br"/>
              <a:t>##%</a:t>
            </a:r>
          </a:p>
        </p:txBody>
      </p:sp>
      <p:sp>
        <p:nvSpPr>
          <p:cNvPr id="4" name="Espaço Reservado para Rodapé 3">
            <a:extLst>
              <a:ext uri="{FF2B5EF4-FFF2-40B4-BE49-F238E27FC236}">
                <a16:creationId xmlns:a16="http://schemas.microsoft.com/office/drawing/2014/main" id="{C394E47C-0C77-0005-1755-14F7739DF22E}"/>
              </a:ext>
            </a:extLst>
          </p:cNvPr>
          <p:cNvSpPr>
            <a:spLocks noGrp="1"/>
          </p:cNvSpPr>
          <p:nvPr>
            <p:ph type="ftr" sz="quarter" idx="11"/>
          </p:nvPr>
        </p:nvSpPr>
        <p:spPr>
          <a:xfrm>
            <a:off x="533399" y="6477000"/>
            <a:ext cx="8576637" cy="381001"/>
          </a:xfrm>
          <a:prstGeom prst="rect">
            <a:avLst/>
          </a:prstGeom>
        </p:spPr>
        <p:txBody>
          <a:bodyPr rtlCol="0"/>
          <a:lstStyle>
            <a:lvl1pPr>
              <a:defRPr>
                <a:solidFill>
                  <a:schemeClr val="bg1"/>
                </a:solidFill>
              </a:defRPr>
            </a:lvl1pPr>
          </a:lstStyle>
          <a:p>
            <a:pPr rtl="0"/>
            <a:r>
              <a:rPr lang="pt-br"/>
              <a:t>Título da Apresentação</a:t>
            </a:r>
            <a:endParaRPr lang="en-US"/>
          </a:p>
        </p:txBody>
      </p:sp>
      <p:sp>
        <p:nvSpPr>
          <p:cNvPr id="3" name="Espaço Reservado para Data 2">
            <a:extLst>
              <a:ext uri="{FF2B5EF4-FFF2-40B4-BE49-F238E27FC236}">
                <a16:creationId xmlns:a16="http://schemas.microsoft.com/office/drawing/2014/main" id="{4A591E5F-EDEF-7D02-30E6-B960B5E45903}"/>
              </a:ext>
            </a:extLst>
          </p:cNvPr>
          <p:cNvSpPr>
            <a:spLocks noGrp="1"/>
          </p:cNvSpPr>
          <p:nvPr>
            <p:ph type="dt" sz="half" idx="10"/>
          </p:nvPr>
        </p:nvSpPr>
        <p:spPr>
          <a:xfrm>
            <a:off x="9110036" y="6477000"/>
            <a:ext cx="1880546" cy="381000"/>
          </a:xfrm>
          <a:prstGeom prst="rect">
            <a:avLst/>
          </a:prstGeom>
        </p:spPr>
        <p:txBody>
          <a:bodyPr rtlCol="0"/>
          <a:lstStyle>
            <a:lvl1pPr>
              <a:defRPr>
                <a:solidFill>
                  <a:schemeClr val="bg1"/>
                </a:solidFill>
              </a:defRPr>
            </a:lvl1pPr>
          </a:lstStyle>
          <a:p>
            <a:pPr rtl="0"/>
            <a:r>
              <a:rPr lang="en-US"/>
              <a:t>17/09/2025</a:t>
            </a:r>
          </a:p>
        </p:txBody>
      </p:sp>
      <p:sp>
        <p:nvSpPr>
          <p:cNvPr id="5" name="Espaço Reservado para o Número do Slide 4">
            <a:extLst>
              <a:ext uri="{FF2B5EF4-FFF2-40B4-BE49-F238E27FC236}">
                <a16:creationId xmlns:a16="http://schemas.microsoft.com/office/drawing/2014/main" id="{CA0528A9-0729-B0FB-328C-3C96994AAB3C}"/>
              </a:ext>
            </a:extLst>
          </p:cNvPr>
          <p:cNvSpPr>
            <a:spLocks noGrp="1"/>
          </p:cNvSpPr>
          <p:nvPr>
            <p:ph type="sldNum" sz="quarter" idx="12"/>
          </p:nvPr>
        </p:nvSpPr>
        <p:spPr>
          <a:xfrm>
            <a:off x="10995976" y="6492241"/>
            <a:ext cx="662624" cy="365760"/>
          </a:xfrm>
          <a:prstGeom prst="rect">
            <a:avLst/>
          </a:prstGeom>
        </p:spPr>
        <p:txBody>
          <a:bodyPr rtlCol="0"/>
          <a:lstStyle>
            <a:lvl1pPr>
              <a:defRPr>
                <a:solidFill>
                  <a:schemeClr val="bg1"/>
                </a:solidFill>
              </a:defRPr>
            </a:lvl1pPr>
          </a:lstStyle>
          <a:p>
            <a:pPr rtl="0"/>
            <a:fld id="{AEAA3239-9EA4-4A65-A281-97F994456D9F}" type="slidenum">
              <a:rPr lang="en-US" smtClean="0"/>
              <a:pPr rtl="0"/>
              <a:t>‹nº›</a:t>
            </a:fld>
            <a:endParaRPr lang="en-US"/>
          </a:p>
        </p:txBody>
      </p:sp>
      <p:sp>
        <p:nvSpPr>
          <p:cNvPr id="36" name="Retângulo 35">
            <a:extLst>
              <a:ext uri="{FF2B5EF4-FFF2-40B4-BE49-F238E27FC236}">
                <a16:creationId xmlns:a16="http://schemas.microsoft.com/office/drawing/2014/main" id="{CCD9F1A0-57DB-F034-0AB9-2E671ABA4CDD}"/>
              </a:ext>
            </a:extLst>
          </p:cNvPr>
          <p:cNvSpPr/>
          <p:nvPr/>
        </p:nvSpPr>
        <p:spPr>
          <a:xfrm>
            <a:off x="9110040" y="6155911"/>
            <a:ext cx="3081959" cy="640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Retângulo 36">
            <a:extLst>
              <a:ext uri="{FF2B5EF4-FFF2-40B4-BE49-F238E27FC236}">
                <a16:creationId xmlns:a16="http://schemas.microsoft.com/office/drawing/2014/main" id="{66B7340E-9893-2D44-91EA-76771EE522E6}"/>
              </a:ext>
            </a:extLst>
          </p:cNvPr>
          <p:cNvSpPr/>
          <p:nvPr/>
        </p:nvSpPr>
        <p:spPr>
          <a:xfrm>
            <a:off x="3467745" y="6155911"/>
            <a:ext cx="5642289" cy="64008"/>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1540403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ítulo 3">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9" name="Título 8">
            <a:extLst>
              <a:ext uri="{FF2B5EF4-FFF2-40B4-BE49-F238E27FC236}">
                <a16:creationId xmlns:a16="http://schemas.microsoft.com/office/drawing/2014/main" id="{0D84BC10-B3F5-D240-EE9E-FD483EA0C28D}"/>
              </a:ext>
            </a:extLst>
          </p:cNvPr>
          <p:cNvSpPr>
            <a:spLocks noGrp="1"/>
          </p:cNvSpPr>
          <p:nvPr>
            <p:ph type="title"/>
          </p:nvPr>
        </p:nvSpPr>
        <p:spPr>
          <a:xfrm>
            <a:off x="3462963" y="2971799"/>
            <a:ext cx="8229600" cy="3414423"/>
          </a:xfrm>
        </p:spPr>
        <p:txBody>
          <a:bodyPr rtlCol="0" anchor="b">
            <a:normAutofit/>
          </a:bodyPr>
          <a:lstStyle>
            <a:lvl1pPr>
              <a:defRPr sz="7200" cap="all" baseline="0"/>
            </a:lvl1pPr>
          </a:lstStyle>
          <a:p>
            <a:pPr rtl="0"/>
            <a:r>
              <a:rPr lang="pt-br"/>
              <a:t>Clique para editar o estilo de título Mestre</a:t>
            </a:r>
          </a:p>
        </p:txBody>
      </p:sp>
      <p:sp>
        <p:nvSpPr>
          <p:cNvPr id="12" name="Subtítulo 2">
            <a:extLst>
              <a:ext uri="{FF2B5EF4-FFF2-40B4-BE49-F238E27FC236}">
                <a16:creationId xmlns:a16="http://schemas.microsoft.com/office/drawing/2014/main" id="{6DDFAAAD-A24C-B422-BCF6-2575C836C476}"/>
              </a:ext>
            </a:extLst>
          </p:cNvPr>
          <p:cNvSpPr>
            <a:spLocks noGrp="1"/>
          </p:cNvSpPr>
          <p:nvPr>
            <p:ph type="subTitle" idx="1"/>
          </p:nvPr>
        </p:nvSpPr>
        <p:spPr>
          <a:xfrm>
            <a:off x="533400" y="1016955"/>
            <a:ext cx="7924797" cy="1128714"/>
          </a:xfrm>
          <a:prstGeom prst="rect">
            <a:avLst/>
          </a:prstGeom>
        </p:spPr>
        <p:txBody>
          <a:bodyPr vert="horz" lIns="91440" tIns="45720" rIns="91440" bIns="45720" rtlCol="0" anchor="t">
            <a:normAutofit/>
          </a:bodyPr>
          <a:lstStyle>
            <a:lvl1pPr marL="0" indent="0">
              <a:buNone/>
              <a:defRPr lang="en-US" sz="2000" b="1" i="0" dirty="0">
                <a:latin typeface="Arial" panose="020B0604020202020204" pitchFamily="34" charset="0"/>
                <a:cs typeface="Arial" panose="020B0604020202020204" pitchFamily="34" charset="0"/>
              </a:defRPr>
            </a:lvl1pPr>
          </a:lstStyle>
          <a:p>
            <a:pPr lvl="0" rtl="0"/>
            <a:r>
              <a:rPr lang="pt-br"/>
              <a:t>Clique para editar o estilo de subtítulo Mestre</a:t>
            </a:r>
          </a:p>
        </p:txBody>
      </p:sp>
      <p:sp>
        <p:nvSpPr>
          <p:cNvPr id="5" name="Espaço Reservado para Rodapé 4">
            <a:extLst>
              <a:ext uri="{FF2B5EF4-FFF2-40B4-BE49-F238E27FC236}">
                <a16:creationId xmlns:a16="http://schemas.microsoft.com/office/drawing/2014/main" id="{5B407A58-3351-E479-1A0C-2FF49FA42707}"/>
              </a:ext>
            </a:extLst>
          </p:cNvPr>
          <p:cNvSpPr>
            <a:spLocks noGrp="1"/>
          </p:cNvSpPr>
          <p:nvPr>
            <p:ph type="ftr" sz="quarter" idx="11"/>
          </p:nvPr>
        </p:nvSpPr>
        <p:spPr>
          <a:xfrm>
            <a:off x="533400" y="6477000"/>
            <a:ext cx="8576636" cy="381001"/>
          </a:xfrm>
          <a:prstGeom prst="rect">
            <a:avLst/>
          </a:prstGeom>
        </p:spPr>
        <p:txBody>
          <a:bodyPr rtlCol="0"/>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EAE2DAFA-435E-AAF9-8B67-495E5AFDCD91}"/>
              </a:ext>
            </a:extLst>
          </p:cNvPr>
          <p:cNvSpPr>
            <a:spLocks noGrp="1"/>
          </p:cNvSpPr>
          <p:nvPr>
            <p:ph type="dt" sz="half" idx="10"/>
          </p:nvPr>
        </p:nvSpPr>
        <p:spPr>
          <a:xfrm>
            <a:off x="9110025" y="6476999"/>
            <a:ext cx="1885957" cy="381001"/>
          </a:xfrm>
          <a:prstGeom prst="rect">
            <a:avLst/>
          </a:prstGeom>
        </p:spPr>
        <p:txBody>
          <a:bodyPr rtlCol="0"/>
          <a:lstStyle/>
          <a:p>
            <a:pPr rtl="0"/>
            <a:r>
              <a:rPr lang="en-US"/>
              <a:t>17/09/2025</a:t>
            </a:r>
          </a:p>
        </p:txBody>
      </p:sp>
      <p:sp>
        <p:nvSpPr>
          <p:cNvPr id="6" name="Espaço Reservado para o Número do Slide 5">
            <a:extLst>
              <a:ext uri="{FF2B5EF4-FFF2-40B4-BE49-F238E27FC236}">
                <a16:creationId xmlns:a16="http://schemas.microsoft.com/office/drawing/2014/main" id="{81789E10-2433-2ECB-9C92-571B583A4CF1}"/>
              </a:ext>
            </a:extLst>
          </p:cNvPr>
          <p:cNvSpPr>
            <a:spLocks noGrp="1"/>
          </p:cNvSpPr>
          <p:nvPr>
            <p:ph type="sldNum" sz="quarter" idx="12"/>
          </p:nvPr>
        </p:nvSpPr>
        <p:spPr>
          <a:xfrm>
            <a:off x="11001374" y="6477000"/>
            <a:ext cx="657226" cy="381001"/>
          </a:xfrm>
          <a:prstGeom prst="rect">
            <a:avLst/>
          </a:prstGeom>
        </p:spPr>
        <p:txBody>
          <a:bodyPr rtlCol="0"/>
          <a:lstStyle/>
          <a:p>
            <a:pPr rtl="0"/>
            <a:fld id="{AEAA3239-9EA4-4A65-A281-97F994456D9F}" type="slidenum">
              <a:rPr lang="en-US" smtClean="0"/>
              <a:t>‹nº›</a:t>
            </a:fld>
            <a:endParaRPr lang="en-US"/>
          </a:p>
        </p:txBody>
      </p:sp>
      <p:sp>
        <p:nvSpPr>
          <p:cNvPr id="7" name="Retângulo 6">
            <a:extLst>
              <a:ext uri="{FF2B5EF4-FFF2-40B4-BE49-F238E27FC236}">
                <a16:creationId xmlns:a16="http://schemas.microsoft.com/office/drawing/2014/main" id="{7D5DF1A9-E718-252B-7EF1-E97806A4003A}"/>
              </a:ext>
            </a:extLst>
          </p:cNvPr>
          <p:cNvSpPr/>
          <p:nvPr userDrawn="1"/>
        </p:nvSpPr>
        <p:spPr>
          <a:xfrm>
            <a:off x="634034" y="568300"/>
            <a:ext cx="11557965" cy="640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665676443"/>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úmero Grande 2">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2" name="Título 11">
            <a:extLst>
              <a:ext uri="{FF2B5EF4-FFF2-40B4-BE49-F238E27FC236}">
                <a16:creationId xmlns:a16="http://schemas.microsoft.com/office/drawing/2014/main" id="{7598420F-9109-D819-4B18-8ABF253545AF}"/>
              </a:ext>
            </a:extLst>
          </p:cNvPr>
          <p:cNvSpPr>
            <a:spLocks noGrp="1"/>
          </p:cNvSpPr>
          <p:nvPr>
            <p:ph type="title"/>
          </p:nvPr>
        </p:nvSpPr>
        <p:spPr>
          <a:xfrm>
            <a:off x="3462961" y="5109526"/>
            <a:ext cx="8195638" cy="744634"/>
          </a:xfrm>
        </p:spPr>
        <p:txBody>
          <a:bodyPr rtlCol="0" anchor="b">
            <a:normAutofit/>
          </a:bodyPr>
          <a:lstStyle>
            <a:lvl1pPr>
              <a:defRPr sz="2000" b="1"/>
            </a:lvl1pPr>
          </a:lstStyle>
          <a:p>
            <a:pPr rtl="0"/>
            <a:r>
              <a:rPr lang="pt-br"/>
              <a:t>Clique para editar o estilo de título Mestre</a:t>
            </a:r>
          </a:p>
        </p:txBody>
      </p:sp>
      <p:sp>
        <p:nvSpPr>
          <p:cNvPr id="11" name="Espaço Reservado para Conteúdo 10">
            <a:extLst>
              <a:ext uri="{FF2B5EF4-FFF2-40B4-BE49-F238E27FC236}">
                <a16:creationId xmlns:a16="http://schemas.microsoft.com/office/drawing/2014/main" id="{1BEF40F6-4B37-BBD3-E0AD-279A48AF21F3}"/>
              </a:ext>
            </a:extLst>
          </p:cNvPr>
          <p:cNvSpPr>
            <a:spLocks noGrp="1"/>
          </p:cNvSpPr>
          <p:nvPr>
            <p:ph sz="quarter" idx="14" hasCustomPrompt="1"/>
          </p:nvPr>
        </p:nvSpPr>
        <p:spPr>
          <a:xfrm>
            <a:off x="1576388" y="533400"/>
            <a:ext cx="10082212" cy="4535488"/>
          </a:xfrm>
        </p:spPr>
        <p:txBody>
          <a:bodyPr rtlCol="0" anchor="b">
            <a:noAutofit/>
          </a:bodyPr>
          <a:lstStyle>
            <a:lvl1pPr marL="0" indent="0">
              <a:buNone/>
              <a:defRPr sz="30000"/>
            </a:lvl1pPr>
          </a:lstStyle>
          <a:p>
            <a:pPr lvl="0" rtl="0"/>
            <a:r>
              <a:rPr lang="pt-br"/>
              <a:t>##%</a:t>
            </a:r>
          </a:p>
        </p:txBody>
      </p:sp>
      <p:sp>
        <p:nvSpPr>
          <p:cNvPr id="4" name="Espaço Reservado para Rodapé 3">
            <a:extLst>
              <a:ext uri="{FF2B5EF4-FFF2-40B4-BE49-F238E27FC236}">
                <a16:creationId xmlns:a16="http://schemas.microsoft.com/office/drawing/2014/main" id="{C394E47C-0C77-0005-1755-14F7739DF22E}"/>
              </a:ext>
            </a:extLst>
          </p:cNvPr>
          <p:cNvSpPr>
            <a:spLocks noGrp="1"/>
          </p:cNvSpPr>
          <p:nvPr>
            <p:ph type="ftr" sz="quarter" idx="11"/>
          </p:nvPr>
        </p:nvSpPr>
        <p:spPr>
          <a:xfrm>
            <a:off x="533399" y="6492241"/>
            <a:ext cx="8576637" cy="36576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3" name="Espaço Reservado para Data 2">
            <a:extLst>
              <a:ext uri="{FF2B5EF4-FFF2-40B4-BE49-F238E27FC236}">
                <a16:creationId xmlns:a16="http://schemas.microsoft.com/office/drawing/2014/main" id="{4A591E5F-EDEF-7D02-30E6-B960B5E45903}"/>
              </a:ext>
            </a:extLst>
          </p:cNvPr>
          <p:cNvSpPr>
            <a:spLocks noGrp="1"/>
          </p:cNvSpPr>
          <p:nvPr>
            <p:ph type="dt" sz="half" idx="10"/>
          </p:nvPr>
        </p:nvSpPr>
        <p:spPr>
          <a:xfrm>
            <a:off x="9110036" y="6492240"/>
            <a:ext cx="1891338" cy="365760"/>
          </a:xfrm>
          <a:prstGeom prst="rect">
            <a:avLst/>
          </a:prstGeom>
        </p:spPr>
        <p:txBody>
          <a:bodyPr rtlCol="0"/>
          <a:lstStyle>
            <a:lvl1pPr>
              <a:defRPr>
                <a:solidFill>
                  <a:schemeClr val="tx2"/>
                </a:solidFill>
              </a:defRPr>
            </a:lvl1pPr>
          </a:lstStyle>
          <a:p>
            <a:pPr rtl="0"/>
            <a:r>
              <a:rPr lang="en-US"/>
              <a:t>17/09/2025</a:t>
            </a:r>
          </a:p>
        </p:txBody>
      </p:sp>
      <p:sp>
        <p:nvSpPr>
          <p:cNvPr id="5" name="Espaço Reservado para o Número do Slide 4">
            <a:extLst>
              <a:ext uri="{FF2B5EF4-FFF2-40B4-BE49-F238E27FC236}">
                <a16:creationId xmlns:a16="http://schemas.microsoft.com/office/drawing/2014/main" id="{CA0528A9-0729-B0FB-328C-3C96994AAB3C}"/>
              </a:ext>
            </a:extLst>
          </p:cNvPr>
          <p:cNvSpPr>
            <a:spLocks noGrp="1"/>
          </p:cNvSpPr>
          <p:nvPr>
            <p:ph type="sldNum" sz="quarter" idx="12"/>
          </p:nvPr>
        </p:nvSpPr>
        <p:spPr>
          <a:xfrm>
            <a:off x="10995976" y="6492241"/>
            <a:ext cx="662624" cy="36576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9" name="Retângulo 8">
            <a:extLst>
              <a:ext uri="{FF2B5EF4-FFF2-40B4-BE49-F238E27FC236}">
                <a16:creationId xmlns:a16="http://schemas.microsoft.com/office/drawing/2014/main" id="{E839B9B1-5BEF-4F31-6B44-3CB4CD58885D}"/>
              </a:ext>
            </a:extLst>
          </p:cNvPr>
          <p:cNvSpPr/>
          <p:nvPr/>
        </p:nvSpPr>
        <p:spPr>
          <a:xfrm>
            <a:off x="9110040" y="6155911"/>
            <a:ext cx="3081959" cy="640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0" name="Retângulo 9">
            <a:extLst>
              <a:ext uri="{FF2B5EF4-FFF2-40B4-BE49-F238E27FC236}">
                <a16:creationId xmlns:a16="http://schemas.microsoft.com/office/drawing/2014/main" id="{27548359-EFF8-1F42-7DB6-7D93AD66C2F5}"/>
              </a:ext>
            </a:extLst>
          </p:cNvPr>
          <p:cNvSpPr/>
          <p:nvPr/>
        </p:nvSpPr>
        <p:spPr>
          <a:xfrm>
            <a:off x="3467745" y="6155911"/>
            <a:ext cx="5642289"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20343273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úmero Maior 3">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Título 9">
            <a:extLst>
              <a:ext uri="{FF2B5EF4-FFF2-40B4-BE49-F238E27FC236}">
                <a16:creationId xmlns:a16="http://schemas.microsoft.com/office/drawing/2014/main" id="{3F766B52-229C-C000-F364-4B90D3B58207}"/>
              </a:ext>
            </a:extLst>
          </p:cNvPr>
          <p:cNvSpPr>
            <a:spLocks noGrp="1"/>
          </p:cNvSpPr>
          <p:nvPr>
            <p:ph type="title"/>
          </p:nvPr>
        </p:nvSpPr>
        <p:spPr>
          <a:xfrm>
            <a:off x="533399" y="5503767"/>
            <a:ext cx="8197616" cy="744633"/>
          </a:xfrm>
        </p:spPr>
        <p:txBody>
          <a:bodyPr rtlCol="0" anchor="b">
            <a:normAutofit/>
          </a:bodyPr>
          <a:lstStyle>
            <a:lvl1pPr>
              <a:defRPr sz="2000" b="1"/>
            </a:lvl1pPr>
          </a:lstStyle>
          <a:p>
            <a:pPr rtl="0"/>
            <a:r>
              <a:rPr lang="pt-br"/>
              <a:t>Clique para editar o estilo de título Mestre</a:t>
            </a:r>
          </a:p>
        </p:txBody>
      </p:sp>
      <p:sp>
        <p:nvSpPr>
          <p:cNvPr id="9" name="Espaço Reservado para Conteúdo 8">
            <a:extLst>
              <a:ext uri="{FF2B5EF4-FFF2-40B4-BE49-F238E27FC236}">
                <a16:creationId xmlns:a16="http://schemas.microsoft.com/office/drawing/2014/main" id="{339F166E-4119-CF5D-6537-03CAC7026DAD}"/>
              </a:ext>
            </a:extLst>
          </p:cNvPr>
          <p:cNvSpPr>
            <a:spLocks noGrp="1"/>
          </p:cNvSpPr>
          <p:nvPr>
            <p:ph sz="quarter" idx="14" hasCustomPrompt="1"/>
          </p:nvPr>
        </p:nvSpPr>
        <p:spPr>
          <a:xfrm>
            <a:off x="533400" y="533400"/>
            <a:ext cx="8197850" cy="4535488"/>
          </a:xfrm>
        </p:spPr>
        <p:txBody>
          <a:bodyPr rtlCol="0">
            <a:normAutofit/>
          </a:bodyPr>
          <a:lstStyle>
            <a:lvl1pPr marL="0" indent="0">
              <a:buNone/>
              <a:defRPr sz="25000"/>
            </a:lvl1pPr>
          </a:lstStyle>
          <a:p>
            <a:pPr lvl="0" rtl="0"/>
            <a:r>
              <a:rPr lang="pt-br"/>
              <a:t>##%</a:t>
            </a:r>
          </a:p>
        </p:txBody>
      </p:sp>
      <p:sp>
        <p:nvSpPr>
          <p:cNvPr id="4" name="Espaço Reservado para Rodapé 3">
            <a:extLst>
              <a:ext uri="{FF2B5EF4-FFF2-40B4-BE49-F238E27FC236}">
                <a16:creationId xmlns:a16="http://schemas.microsoft.com/office/drawing/2014/main" id="{C394E47C-0C77-0005-1755-14F7739DF22E}"/>
              </a:ext>
            </a:extLst>
          </p:cNvPr>
          <p:cNvSpPr>
            <a:spLocks noGrp="1"/>
          </p:cNvSpPr>
          <p:nvPr>
            <p:ph type="ftr" sz="quarter" idx="11"/>
          </p:nvPr>
        </p:nvSpPr>
        <p:spPr>
          <a:xfrm>
            <a:off x="533400" y="6477000"/>
            <a:ext cx="5747706" cy="381001"/>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3" name="Espaço Reservado para Data 2">
            <a:extLst>
              <a:ext uri="{FF2B5EF4-FFF2-40B4-BE49-F238E27FC236}">
                <a16:creationId xmlns:a16="http://schemas.microsoft.com/office/drawing/2014/main" id="{4A591E5F-EDEF-7D02-30E6-B960B5E45903}"/>
              </a:ext>
            </a:extLst>
          </p:cNvPr>
          <p:cNvSpPr>
            <a:spLocks noGrp="1"/>
          </p:cNvSpPr>
          <p:nvPr>
            <p:ph type="dt" sz="half" idx="10"/>
          </p:nvPr>
        </p:nvSpPr>
        <p:spPr>
          <a:xfrm>
            <a:off x="6279139" y="6477000"/>
            <a:ext cx="1783858" cy="381000"/>
          </a:xfrm>
          <a:prstGeom prst="rect">
            <a:avLst/>
          </a:prstGeom>
        </p:spPr>
        <p:txBody>
          <a:bodyPr rtlCol="0"/>
          <a:lstStyle>
            <a:lvl1pPr>
              <a:defRPr>
                <a:solidFill>
                  <a:schemeClr val="tx2"/>
                </a:solidFill>
              </a:defRPr>
            </a:lvl1pPr>
          </a:lstStyle>
          <a:p>
            <a:pPr rtl="0"/>
            <a:r>
              <a:rPr lang="en-US"/>
              <a:t>17/09/2025</a:t>
            </a:r>
          </a:p>
        </p:txBody>
      </p:sp>
      <p:sp>
        <p:nvSpPr>
          <p:cNvPr id="5" name="Espaço Reservado para o Número do Slide 4">
            <a:extLst>
              <a:ext uri="{FF2B5EF4-FFF2-40B4-BE49-F238E27FC236}">
                <a16:creationId xmlns:a16="http://schemas.microsoft.com/office/drawing/2014/main" id="{CA0528A9-0729-B0FB-328C-3C96994AAB3C}"/>
              </a:ext>
            </a:extLst>
          </p:cNvPr>
          <p:cNvSpPr>
            <a:spLocks noGrp="1"/>
          </p:cNvSpPr>
          <p:nvPr>
            <p:ph type="sldNum" sz="quarter" idx="12"/>
          </p:nvPr>
        </p:nvSpPr>
        <p:spPr>
          <a:xfrm>
            <a:off x="8068391" y="6492241"/>
            <a:ext cx="662624" cy="36576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32" name="Retângulo 31">
            <a:extLst>
              <a:ext uri="{FF2B5EF4-FFF2-40B4-BE49-F238E27FC236}">
                <a16:creationId xmlns:a16="http://schemas.microsoft.com/office/drawing/2014/main" id="{9B44F338-C24A-72CF-A14A-4F2D72023D14}"/>
              </a:ext>
            </a:extLst>
          </p:cNvPr>
          <p:cNvSpPr/>
          <p:nvPr/>
        </p:nvSpPr>
        <p:spPr>
          <a:xfrm>
            <a:off x="634030" y="565606"/>
            <a:ext cx="11557968"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6" name="Retângulo 5">
            <a:extLst>
              <a:ext uri="{FF2B5EF4-FFF2-40B4-BE49-F238E27FC236}">
                <a16:creationId xmlns:a16="http://schemas.microsoft.com/office/drawing/2014/main" id="{60CA27EA-41C5-29B8-12D6-3E865A8BE203}"/>
              </a:ext>
            </a:extLst>
          </p:cNvPr>
          <p:cNvSpPr/>
          <p:nvPr userDrawn="1"/>
        </p:nvSpPr>
        <p:spPr>
          <a:xfrm>
            <a:off x="9110034" y="0"/>
            <a:ext cx="3081966"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8" name="Retângulo 7">
            <a:extLst>
              <a:ext uri="{FF2B5EF4-FFF2-40B4-BE49-F238E27FC236}">
                <a16:creationId xmlns:a16="http://schemas.microsoft.com/office/drawing/2014/main" id="{23853515-1714-73E5-D625-2A609526F7E8}"/>
              </a:ext>
            </a:extLst>
          </p:cNvPr>
          <p:cNvSpPr/>
          <p:nvPr userDrawn="1"/>
        </p:nvSpPr>
        <p:spPr>
          <a:xfrm>
            <a:off x="9110040" y="565606"/>
            <a:ext cx="3081959" cy="640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22495526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Declaração">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a:prstGeom prst="rect">
            <a:avLst/>
          </a:prstGeom>
        </p:spPr>
        <p:txBody>
          <a:bodyPr rtlCol="0"/>
          <a:lstStyle>
            <a:lvl1pPr>
              <a:defRPr>
                <a:solidFill>
                  <a:schemeClr val="bg1"/>
                </a:solidFill>
                <a:latin typeface="Arial" panose="020B0604020202020204" pitchFamily="34" charset="0"/>
                <a:cs typeface="Arial" panose="020B0604020202020204" pitchFamily="34" charset="0"/>
              </a:defRPr>
            </a:lvl1pPr>
          </a:lstStyle>
          <a:p>
            <a:pPr rtl="0"/>
            <a:r>
              <a:rPr lang="pt-br"/>
              <a:t>Clique para editar o estilo de título Mestre</a:t>
            </a:r>
          </a:p>
        </p:txBody>
      </p:sp>
      <p:sp>
        <p:nvSpPr>
          <p:cNvPr id="7" name="Espaço Reservado para Conteúdo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533399" y="1016955"/>
            <a:ext cx="11125201" cy="4840285"/>
          </a:xfrm>
          <a:prstGeom prst="rect">
            <a:avLst/>
          </a:prstGeom>
        </p:spPr>
        <p:txBody>
          <a:bodyPr rtlCol="0" anchor="t">
            <a:noAutofit/>
          </a:bodyPr>
          <a:lstStyle>
            <a:lvl1pPr marL="0" indent="0">
              <a:lnSpc>
                <a:spcPct val="90000"/>
              </a:lnSpc>
              <a:spcBef>
                <a:spcPts val="0"/>
              </a:spcBef>
              <a:buNone/>
              <a:defRPr sz="7200" b="1">
                <a:solidFill>
                  <a:schemeClr val="bg2"/>
                </a:solidFill>
                <a:latin typeface="Arial" panose="020B0604020202020204" pitchFamily="34" charset="0"/>
                <a:cs typeface="Arial" panose="020B0604020202020204" pitchFamily="34" charset="0"/>
              </a:defRPr>
            </a:lvl1pPr>
            <a:lvl2pPr marL="228600" indent="0">
              <a:lnSpc>
                <a:spcPct val="90000"/>
              </a:lnSpc>
              <a:spcBef>
                <a:spcPts val="0"/>
              </a:spcBef>
              <a:buNone/>
              <a:defRPr sz="7200" b="1">
                <a:solidFill>
                  <a:schemeClr val="bg2"/>
                </a:solidFill>
                <a:latin typeface="Arial" panose="020B0604020202020204" pitchFamily="34" charset="0"/>
                <a:cs typeface="Arial" panose="020B0604020202020204" pitchFamily="34" charset="0"/>
              </a:defRPr>
            </a:lvl2pPr>
            <a:lvl3pPr marL="457200" indent="0">
              <a:lnSpc>
                <a:spcPct val="90000"/>
              </a:lnSpc>
              <a:spcBef>
                <a:spcPts val="0"/>
              </a:spcBef>
              <a:buNone/>
              <a:defRPr sz="7200" b="1">
                <a:solidFill>
                  <a:schemeClr val="bg2"/>
                </a:solidFill>
                <a:latin typeface="Arial" panose="020B0604020202020204" pitchFamily="34" charset="0"/>
                <a:cs typeface="Arial" panose="020B0604020202020204" pitchFamily="34" charset="0"/>
              </a:defRPr>
            </a:lvl3pPr>
            <a:lvl4pPr marL="685800" indent="0">
              <a:lnSpc>
                <a:spcPct val="90000"/>
              </a:lnSpc>
              <a:spcBef>
                <a:spcPts val="0"/>
              </a:spcBef>
              <a:buNone/>
              <a:defRPr sz="7200" b="1">
                <a:solidFill>
                  <a:schemeClr val="bg2"/>
                </a:solidFill>
                <a:latin typeface="Arial" panose="020B0604020202020204" pitchFamily="34" charset="0"/>
                <a:cs typeface="Arial" panose="020B0604020202020204" pitchFamily="34" charset="0"/>
              </a:defRPr>
            </a:lvl4pPr>
            <a:lvl5pPr marL="914400" indent="0">
              <a:lnSpc>
                <a:spcPct val="90000"/>
              </a:lnSpc>
              <a:spcBef>
                <a:spcPts val="0"/>
              </a:spcBef>
              <a:buNone/>
              <a:defRPr sz="7200" b="1">
                <a:solidFill>
                  <a:schemeClr val="bg2"/>
                </a:solidFill>
                <a:latin typeface="Arial" panose="020B0604020202020204" pitchFamily="34" charset="0"/>
                <a:cs typeface="Arial" panose="020B0604020202020204" pitchFamily="34" charset="0"/>
              </a:defRPr>
            </a:lvl5pPr>
          </a:lstStyle>
          <a:p>
            <a:pPr lvl="0" rtl="0"/>
            <a:r>
              <a:rPr lang="pt-br"/>
              <a:t>Clique para adicionar uma Instrução</a:t>
            </a:r>
          </a:p>
          <a:p>
            <a:pPr lvl="1" rtl="0"/>
            <a:r>
              <a:rPr lang="pt-br"/>
              <a:t>Segundo nível</a:t>
            </a:r>
          </a:p>
          <a:p>
            <a:pPr lvl="2" rtl="0"/>
            <a:r>
              <a:rPr lang="pt-br"/>
              <a:t>Terceiro nível</a:t>
            </a:r>
          </a:p>
          <a:p>
            <a:pPr lvl="3" rtl="0"/>
            <a:r>
              <a:rPr lang="pt-br"/>
              <a:t>Quarto nível</a:t>
            </a:r>
          </a:p>
          <a:p>
            <a:pPr lvl="4" rtl="0"/>
            <a:r>
              <a:rPr lang="pt-br"/>
              <a:t>Quinto nível</a:t>
            </a:r>
          </a:p>
        </p:txBody>
      </p:sp>
      <p:sp>
        <p:nvSpPr>
          <p:cNvPr id="4" name="Espaço Reservado para Rodapé 3">
            <a:extLst>
              <a:ext uri="{FF2B5EF4-FFF2-40B4-BE49-F238E27FC236}">
                <a16:creationId xmlns:a16="http://schemas.microsoft.com/office/drawing/2014/main" id="{3D56E87B-2252-4382-E6E7-15A81BCC8029}"/>
              </a:ext>
            </a:extLst>
          </p:cNvPr>
          <p:cNvSpPr>
            <a:spLocks noGrp="1"/>
          </p:cNvSpPr>
          <p:nvPr>
            <p:ph type="ftr" sz="quarter" idx="11"/>
          </p:nvPr>
        </p:nvSpPr>
        <p:spPr>
          <a:xfrm>
            <a:off x="533399" y="6492240"/>
            <a:ext cx="8576637" cy="365761"/>
          </a:xfrm>
          <a:prstGeom prst="rect">
            <a:avLst/>
          </a:prstGeom>
        </p:spPr>
        <p:txBody>
          <a:bodyPr rtlCol="0"/>
          <a:lstStyle>
            <a:lvl1pPr>
              <a:defRPr>
                <a:solidFill>
                  <a:schemeClr val="bg2"/>
                </a:solidFill>
              </a:defRPr>
            </a:lvl1pPr>
          </a:lstStyle>
          <a:p>
            <a:pPr rtl="0"/>
            <a:r>
              <a:rPr lang="pt-br"/>
              <a:t>Título da apresentação</a:t>
            </a:r>
          </a:p>
        </p:txBody>
      </p:sp>
      <p:sp>
        <p:nvSpPr>
          <p:cNvPr id="3" name="Espaço Reservado para Data 2">
            <a:extLst>
              <a:ext uri="{FF2B5EF4-FFF2-40B4-BE49-F238E27FC236}">
                <a16:creationId xmlns:a16="http://schemas.microsoft.com/office/drawing/2014/main" id="{67F688C7-1128-9027-65E4-A17BBE7DDDF0}"/>
              </a:ext>
            </a:extLst>
          </p:cNvPr>
          <p:cNvSpPr>
            <a:spLocks noGrp="1"/>
          </p:cNvSpPr>
          <p:nvPr>
            <p:ph type="dt" sz="half" idx="10"/>
          </p:nvPr>
        </p:nvSpPr>
        <p:spPr>
          <a:xfrm>
            <a:off x="9110036" y="6492239"/>
            <a:ext cx="1891338" cy="365761"/>
          </a:xfrm>
          <a:prstGeom prst="rect">
            <a:avLst/>
          </a:prstGeom>
        </p:spPr>
        <p:txBody>
          <a:bodyPr rtlCol="0"/>
          <a:lstStyle>
            <a:lvl1pPr>
              <a:defRPr>
                <a:solidFill>
                  <a:schemeClr val="bg2"/>
                </a:solidFill>
              </a:defRPr>
            </a:lvl1pPr>
          </a:lstStyle>
          <a:p>
            <a:pPr rtl="0"/>
            <a:r>
              <a:rPr lang="en-US"/>
              <a:t>17/09/2025</a:t>
            </a:r>
          </a:p>
        </p:txBody>
      </p:sp>
      <p:sp>
        <p:nvSpPr>
          <p:cNvPr id="5" name="Espaço Reservado para o Número do Slide 4">
            <a:extLst>
              <a:ext uri="{FF2B5EF4-FFF2-40B4-BE49-F238E27FC236}">
                <a16:creationId xmlns:a16="http://schemas.microsoft.com/office/drawing/2014/main" id="{8C1C6A68-1AC4-7B10-CD66-D67327434E62}"/>
              </a:ext>
            </a:extLst>
          </p:cNvPr>
          <p:cNvSpPr>
            <a:spLocks noGrp="1"/>
          </p:cNvSpPr>
          <p:nvPr>
            <p:ph type="sldNum" sz="quarter" idx="12"/>
          </p:nvPr>
        </p:nvSpPr>
        <p:spPr>
          <a:xfrm>
            <a:off x="10995976" y="6492240"/>
            <a:ext cx="662624" cy="365761"/>
          </a:xfrm>
          <a:prstGeom prst="rect">
            <a:avLst/>
          </a:prstGeom>
        </p:spPr>
        <p:txBody>
          <a:bodyPr rtlCol="0"/>
          <a:lstStyle>
            <a:lvl1pPr>
              <a:defRPr>
                <a:solidFill>
                  <a:schemeClr val="bg2"/>
                </a:solidFill>
              </a:defRPr>
            </a:lvl1pPr>
          </a:lstStyle>
          <a:p>
            <a:pPr rtl="0"/>
            <a:fld id="{AEAA3239-9EA4-4A65-A281-97F994456D9F}" type="slidenum">
              <a:rPr lang="en-US" smtClean="0"/>
              <a:pPr rtl="0"/>
              <a:t>‹nº›</a:t>
            </a:fld>
            <a:endParaRPr lang="en-US"/>
          </a:p>
        </p:txBody>
      </p:sp>
      <p:sp>
        <p:nvSpPr>
          <p:cNvPr id="6" name="Retângulo 5">
            <a:extLst>
              <a:ext uri="{FF2B5EF4-FFF2-40B4-BE49-F238E27FC236}">
                <a16:creationId xmlns:a16="http://schemas.microsoft.com/office/drawing/2014/main" id="{F810F272-8DCB-3D9F-8EA6-FBDD6B7DFDA3}"/>
              </a:ext>
            </a:extLst>
          </p:cNvPr>
          <p:cNvSpPr/>
          <p:nvPr userDrawn="1"/>
        </p:nvSpPr>
        <p:spPr>
          <a:xfrm>
            <a:off x="9110040" y="6155911"/>
            <a:ext cx="3081959" cy="64008"/>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8" name="Retângulo 7">
            <a:extLst>
              <a:ext uri="{FF2B5EF4-FFF2-40B4-BE49-F238E27FC236}">
                <a16:creationId xmlns:a16="http://schemas.microsoft.com/office/drawing/2014/main" id="{F638ED97-EB88-D071-C45A-D0C32569D40D}"/>
              </a:ext>
            </a:extLst>
          </p:cNvPr>
          <p:cNvSpPr/>
          <p:nvPr userDrawn="1"/>
        </p:nvSpPr>
        <p:spPr>
          <a:xfrm>
            <a:off x="3467745" y="6155911"/>
            <a:ext cx="5642289" cy="640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196908171"/>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Declaração 2">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a:prstGeom prst="rect">
            <a:avLst/>
          </a:prstGeom>
        </p:spPr>
        <p:txBody>
          <a:bodyPr rtlCol="0"/>
          <a:lstStyle>
            <a:lvl1pPr>
              <a:defRPr>
                <a:solidFill>
                  <a:schemeClr val="tx1"/>
                </a:solidFill>
              </a:defRPr>
            </a:lvl1pPr>
          </a:lstStyle>
          <a:p>
            <a:pPr rtl="0"/>
            <a:r>
              <a:rPr lang="pt-br"/>
              <a:t>Clique para editar o estilo de título Mestre</a:t>
            </a:r>
          </a:p>
        </p:txBody>
      </p:sp>
      <p:sp>
        <p:nvSpPr>
          <p:cNvPr id="7" name="Espaço Reservado para Conteúdo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533399" y="1013308"/>
            <a:ext cx="11125201" cy="5204612"/>
          </a:xfrm>
          <a:prstGeom prst="rect">
            <a:avLst/>
          </a:prstGeom>
        </p:spPr>
        <p:txBody>
          <a:bodyPr rtlCol="0" anchor="t">
            <a:normAutofit/>
          </a:bodyPr>
          <a:lstStyle>
            <a:lvl1pPr marL="0" indent="0">
              <a:lnSpc>
                <a:spcPct val="90000"/>
              </a:lnSpc>
              <a:spcBef>
                <a:spcPts val="0"/>
              </a:spcBef>
              <a:buNone/>
              <a:defRPr sz="7200" b="1">
                <a:solidFill>
                  <a:schemeClr val="tx2"/>
                </a:solidFill>
              </a:defRPr>
            </a:lvl1pPr>
            <a:lvl2pPr marL="228600" indent="0">
              <a:lnSpc>
                <a:spcPct val="90000"/>
              </a:lnSpc>
              <a:spcBef>
                <a:spcPts val="0"/>
              </a:spcBef>
              <a:buNone/>
              <a:defRPr sz="7200" b="1">
                <a:solidFill>
                  <a:schemeClr val="tx2"/>
                </a:solidFill>
              </a:defRPr>
            </a:lvl2pPr>
            <a:lvl3pPr marL="457200" indent="0">
              <a:lnSpc>
                <a:spcPct val="90000"/>
              </a:lnSpc>
              <a:spcBef>
                <a:spcPts val="0"/>
              </a:spcBef>
              <a:buNone/>
              <a:defRPr sz="7200" b="1">
                <a:solidFill>
                  <a:schemeClr val="tx2"/>
                </a:solidFill>
              </a:defRPr>
            </a:lvl3pPr>
            <a:lvl4pPr marL="685800" indent="0">
              <a:lnSpc>
                <a:spcPct val="90000"/>
              </a:lnSpc>
              <a:spcBef>
                <a:spcPts val="0"/>
              </a:spcBef>
              <a:buNone/>
              <a:defRPr sz="7200" b="1">
                <a:solidFill>
                  <a:schemeClr val="tx2"/>
                </a:solidFill>
              </a:defRPr>
            </a:lvl4pPr>
            <a:lvl5pPr marL="914400" indent="0">
              <a:lnSpc>
                <a:spcPct val="90000"/>
              </a:lnSpc>
              <a:spcBef>
                <a:spcPts val="0"/>
              </a:spcBef>
              <a:buNone/>
              <a:defRPr sz="7200" b="1">
                <a:solidFill>
                  <a:schemeClr val="tx2"/>
                </a:solidFill>
              </a:defRPr>
            </a:lvl5pPr>
          </a:lstStyle>
          <a:p>
            <a:pPr lvl="0" rtl="0"/>
            <a:r>
              <a:rPr lang="pt-br"/>
              <a:t>Clique para adicionar uma Instrução</a:t>
            </a:r>
          </a:p>
          <a:p>
            <a:pPr lvl="1" rtl="0"/>
            <a:r>
              <a:rPr lang="pt-br"/>
              <a:t>Segundo nível</a:t>
            </a:r>
          </a:p>
          <a:p>
            <a:pPr lvl="2" rtl="0"/>
            <a:r>
              <a:rPr lang="pt-br"/>
              <a:t>Terceiro nível</a:t>
            </a:r>
          </a:p>
          <a:p>
            <a:pPr lvl="3" rtl="0"/>
            <a:r>
              <a:rPr lang="pt-br"/>
              <a:t>Quarto nível</a:t>
            </a:r>
          </a:p>
          <a:p>
            <a:pPr lvl="4" rtl="0"/>
            <a:r>
              <a:rPr lang="pt-br"/>
              <a:t>Quinto nível</a:t>
            </a:r>
          </a:p>
        </p:txBody>
      </p:sp>
      <p:sp>
        <p:nvSpPr>
          <p:cNvPr id="10" name="Espaço Reservado para Rodapé 3">
            <a:extLst>
              <a:ext uri="{FF2B5EF4-FFF2-40B4-BE49-F238E27FC236}">
                <a16:creationId xmlns:a16="http://schemas.microsoft.com/office/drawing/2014/main" id="{8BF9C9D6-DA86-3C40-578D-A1E0A226D24A}"/>
              </a:ext>
            </a:extLst>
          </p:cNvPr>
          <p:cNvSpPr>
            <a:spLocks noGrp="1"/>
          </p:cNvSpPr>
          <p:nvPr>
            <p:ph type="ftr" sz="quarter" idx="11"/>
          </p:nvPr>
        </p:nvSpPr>
        <p:spPr>
          <a:xfrm>
            <a:off x="533399" y="6492241"/>
            <a:ext cx="8576637" cy="365760"/>
          </a:xfrm>
          <a:prstGeom prst="rect">
            <a:avLst/>
          </a:prstGeom>
        </p:spPr>
        <p:txBody>
          <a:bodyPr rtlCol="0"/>
          <a:lstStyle/>
          <a:p>
            <a:pPr rtl="0"/>
            <a:r>
              <a:rPr lang="pt-br"/>
              <a:t>Título da apresentação</a:t>
            </a:r>
            <a:endParaRPr lang="en-US"/>
          </a:p>
        </p:txBody>
      </p:sp>
      <p:sp>
        <p:nvSpPr>
          <p:cNvPr id="9" name="Espaço Reservado para Data 2">
            <a:extLst>
              <a:ext uri="{FF2B5EF4-FFF2-40B4-BE49-F238E27FC236}">
                <a16:creationId xmlns:a16="http://schemas.microsoft.com/office/drawing/2014/main" id="{EDDA72D8-8E1B-E9E1-BE77-CAA0A8C269FD}"/>
              </a:ext>
            </a:extLst>
          </p:cNvPr>
          <p:cNvSpPr>
            <a:spLocks noGrp="1"/>
          </p:cNvSpPr>
          <p:nvPr>
            <p:ph type="dt" sz="half" idx="10"/>
          </p:nvPr>
        </p:nvSpPr>
        <p:spPr>
          <a:xfrm>
            <a:off x="9110036" y="6492240"/>
            <a:ext cx="1891337" cy="365760"/>
          </a:xfrm>
          <a:prstGeom prst="rect">
            <a:avLst/>
          </a:prstGeom>
        </p:spPr>
        <p:txBody>
          <a:bodyPr rtlCol="0"/>
          <a:lstStyle/>
          <a:p>
            <a:pPr rtl="0"/>
            <a:r>
              <a:rPr lang="en-US"/>
              <a:t>17/09/2025</a:t>
            </a:r>
          </a:p>
        </p:txBody>
      </p:sp>
      <p:sp>
        <p:nvSpPr>
          <p:cNvPr id="11" name="Espaço Reservado para o Número do Slide 4">
            <a:extLst>
              <a:ext uri="{FF2B5EF4-FFF2-40B4-BE49-F238E27FC236}">
                <a16:creationId xmlns:a16="http://schemas.microsoft.com/office/drawing/2014/main" id="{6CD685AC-8C83-2966-C687-1A563ED4E20A}"/>
              </a:ext>
            </a:extLst>
          </p:cNvPr>
          <p:cNvSpPr>
            <a:spLocks noGrp="1"/>
          </p:cNvSpPr>
          <p:nvPr>
            <p:ph type="sldNum" sz="quarter" idx="12"/>
          </p:nvPr>
        </p:nvSpPr>
        <p:spPr>
          <a:xfrm>
            <a:off x="10995976" y="6492241"/>
            <a:ext cx="662623" cy="365760"/>
          </a:xfrm>
          <a:prstGeom prst="rect">
            <a:avLst/>
          </a:prstGeom>
        </p:spPr>
        <p:txBody>
          <a:bodyPr rtlCol="0"/>
          <a:lstStyle/>
          <a:p>
            <a:pPr rtl="0"/>
            <a:fld id="{AEAA3239-9EA4-4A65-A281-97F994456D9F}" type="slidenum">
              <a:rPr lang="en-US" smtClean="0"/>
              <a:t>‹nº›</a:t>
            </a:fld>
            <a:endParaRPr lang="en-US"/>
          </a:p>
        </p:txBody>
      </p:sp>
      <p:sp>
        <p:nvSpPr>
          <p:cNvPr id="3" name="Retângulo 2">
            <a:extLst>
              <a:ext uri="{FF2B5EF4-FFF2-40B4-BE49-F238E27FC236}">
                <a16:creationId xmlns:a16="http://schemas.microsoft.com/office/drawing/2014/main" id="{16013958-6C87-60CF-9219-2BB1A3A4CCA8}"/>
              </a:ext>
            </a:extLst>
          </p:cNvPr>
          <p:cNvSpPr/>
          <p:nvPr userDrawn="1"/>
        </p:nvSpPr>
        <p:spPr>
          <a:xfrm>
            <a:off x="634029" y="570037"/>
            <a:ext cx="8476007" cy="61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4" name="Retângulo 3">
            <a:extLst>
              <a:ext uri="{FF2B5EF4-FFF2-40B4-BE49-F238E27FC236}">
                <a16:creationId xmlns:a16="http://schemas.microsoft.com/office/drawing/2014/main" id="{7F72B8EA-56EE-EDC6-509C-908732AAD241}"/>
              </a:ext>
            </a:extLst>
          </p:cNvPr>
          <p:cNvSpPr/>
          <p:nvPr userDrawn="1"/>
        </p:nvSpPr>
        <p:spPr>
          <a:xfrm>
            <a:off x="9110036" y="570037"/>
            <a:ext cx="3081964" cy="61543"/>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29735851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Instrução 3">
    <p:bg>
      <p:bgPr>
        <a:solidFill>
          <a:schemeClr val="tx2"/>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a:prstGeom prst="rect">
            <a:avLst/>
          </a:prstGeom>
        </p:spPr>
        <p:txBody>
          <a:bodyPr rtlCol="0"/>
          <a:lstStyle>
            <a:lvl1pPr>
              <a:defRPr>
                <a:solidFill>
                  <a:schemeClr val="tx1"/>
                </a:solidFill>
              </a:defRPr>
            </a:lvl1pPr>
          </a:lstStyle>
          <a:p>
            <a:pPr rtl="0"/>
            <a:r>
              <a:rPr lang="pt-br"/>
              <a:t>Clique para editar o estilo de título Mestre</a:t>
            </a:r>
          </a:p>
        </p:txBody>
      </p:sp>
      <p:sp>
        <p:nvSpPr>
          <p:cNvPr id="8" name="Espaço Reservado para Conteúdo 7">
            <a:extLst>
              <a:ext uri="{FF2B5EF4-FFF2-40B4-BE49-F238E27FC236}">
                <a16:creationId xmlns:a16="http://schemas.microsoft.com/office/drawing/2014/main" id="{3F6E1CB6-4A50-1364-430B-EF249B6D0012}"/>
              </a:ext>
            </a:extLst>
          </p:cNvPr>
          <p:cNvSpPr>
            <a:spLocks noGrp="1"/>
          </p:cNvSpPr>
          <p:nvPr>
            <p:ph sz="quarter" idx="14" hasCustomPrompt="1"/>
          </p:nvPr>
        </p:nvSpPr>
        <p:spPr>
          <a:xfrm>
            <a:off x="533398" y="1016955"/>
            <a:ext cx="11125201" cy="4782312"/>
          </a:xfrm>
          <a:prstGeom prst="rect">
            <a:avLst/>
          </a:prstGeom>
        </p:spPr>
        <p:txBody>
          <a:bodyPr rtlCol="0" anchor="b">
            <a:noAutofit/>
          </a:bodyPr>
          <a:lstStyle>
            <a:lvl1pPr marL="0" indent="0">
              <a:lnSpc>
                <a:spcPct val="90000"/>
              </a:lnSpc>
              <a:spcBef>
                <a:spcPts val="0"/>
              </a:spcBef>
              <a:buNone/>
              <a:defRPr sz="7200" b="1">
                <a:solidFill>
                  <a:schemeClr val="bg1"/>
                </a:solidFill>
              </a:defRPr>
            </a:lvl1pPr>
            <a:lvl2pPr marL="228600" indent="0">
              <a:lnSpc>
                <a:spcPct val="90000"/>
              </a:lnSpc>
              <a:spcBef>
                <a:spcPts val="0"/>
              </a:spcBef>
              <a:buNone/>
              <a:defRPr sz="7200" b="1">
                <a:solidFill>
                  <a:schemeClr val="bg1"/>
                </a:solidFill>
              </a:defRPr>
            </a:lvl2pPr>
            <a:lvl3pPr marL="457200" indent="0">
              <a:lnSpc>
                <a:spcPct val="90000"/>
              </a:lnSpc>
              <a:spcBef>
                <a:spcPts val="0"/>
              </a:spcBef>
              <a:buNone/>
              <a:defRPr sz="7200" b="1">
                <a:solidFill>
                  <a:schemeClr val="bg1"/>
                </a:solidFill>
              </a:defRPr>
            </a:lvl3pPr>
            <a:lvl4pPr marL="685800" indent="0">
              <a:lnSpc>
                <a:spcPct val="90000"/>
              </a:lnSpc>
              <a:spcBef>
                <a:spcPts val="0"/>
              </a:spcBef>
              <a:buNone/>
              <a:defRPr sz="7200" b="1">
                <a:solidFill>
                  <a:schemeClr val="bg1"/>
                </a:solidFill>
              </a:defRPr>
            </a:lvl4pPr>
            <a:lvl5pPr marL="914400" indent="0">
              <a:lnSpc>
                <a:spcPct val="90000"/>
              </a:lnSpc>
              <a:spcBef>
                <a:spcPts val="0"/>
              </a:spcBef>
              <a:buNone/>
              <a:defRPr sz="7200" b="1">
                <a:solidFill>
                  <a:schemeClr val="bg1"/>
                </a:solidFill>
              </a:defRPr>
            </a:lvl5pPr>
          </a:lstStyle>
          <a:p>
            <a:pPr lvl="0" rtl="0"/>
            <a:r>
              <a:rPr lang="pt-br"/>
              <a:t>Clique para adicionar uma instrução</a:t>
            </a:r>
          </a:p>
          <a:p>
            <a:pPr lvl="1" rtl="0"/>
            <a:r>
              <a:rPr lang="pt-br"/>
              <a:t>Segundo nível</a:t>
            </a:r>
          </a:p>
          <a:p>
            <a:pPr lvl="2" rtl="0"/>
            <a:r>
              <a:rPr lang="pt-br"/>
              <a:t>Terceiro nível</a:t>
            </a:r>
          </a:p>
          <a:p>
            <a:pPr lvl="3" rtl="0"/>
            <a:r>
              <a:rPr lang="pt-br"/>
              <a:t>Quarto nível</a:t>
            </a:r>
          </a:p>
          <a:p>
            <a:pPr lvl="4" rtl="0"/>
            <a:r>
              <a:rPr lang="pt-br"/>
              <a:t>Quinto nível</a:t>
            </a:r>
          </a:p>
        </p:txBody>
      </p:sp>
      <p:sp>
        <p:nvSpPr>
          <p:cNvPr id="4" name="Espaço Reservado para Rodapé 3">
            <a:extLst>
              <a:ext uri="{FF2B5EF4-FFF2-40B4-BE49-F238E27FC236}">
                <a16:creationId xmlns:a16="http://schemas.microsoft.com/office/drawing/2014/main" id="{3D56E87B-2252-4382-E6E7-15A81BCC8029}"/>
              </a:ext>
            </a:extLst>
          </p:cNvPr>
          <p:cNvSpPr>
            <a:spLocks noGrp="1"/>
          </p:cNvSpPr>
          <p:nvPr>
            <p:ph type="ftr" sz="quarter" idx="11"/>
          </p:nvPr>
        </p:nvSpPr>
        <p:spPr>
          <a:xfrm>
            <a:off x="533399" y="6492241"/>
            <a:ext cx="8576637" cy="365760"/>
          </a:xfrm>
          <a:prstGeom prst="rect">
            <a:avLst/>
          </a:prstGeom>
        </p:spPr>
        <p:txBody>
          <a:bodyPr rtlCol="0"/>
          <a:lstStyle>
            <a:lvl1pPr>
              <a:defRPr>
                <a:solidFill>
                  <a:schemeClr val="bg1"/>
                </a:solidFill>
              </a:defRPr>
            </a:lvl1pPr>
          </a:lstStyle>
          <a:p>
            <a:pPr rtl="0"/>
            <a:r>
              <a:rPr lang="pt-br"/>
              <a:t>Título da apresentação</a:t>
            </a:r>
            <a:endParaRPr lang="en-US"/>
          </a:p>
        </p:txBody>
      </p:sp>
      <p:sp>
        <p:nvSpPr>
          <p:cNvPr id="3" name="Espaço Reservado para Data 2">
            <a:extLst>
              <a:ext uri="{FF2B5EF4-FFF2-40B4-BE49-F238E27FC236}">
                <a16:creationId xmlns:a16="http://schemas.microsoft.com/office/drawing/2014/main" id="{67F688C7-1128-9027-65E4-A17BBE7DDDF0}"/>
              </a:ext>
            </a:extLst>
          </p:cNvPr>
          <p:cNvSpPr>
            <a:spLocks noGrp="1"/>
          </p:cNvSpPr>
          <p:nvPr>
            <p:ph type="dt" sz="half" idx="10"/>
          </p:nvPr>
        </p:nvSpPr>
        <p:spPr>
          <a:xfrm>
            <a:off x="9110036" y="6492240"/>
            <a:ext cx="1878955" cy="365760"/>
          </a:xfrm>
          <a:prstGeom prst="rect">
            <a:avLst/>
          </a:prstGeom>
        </p:spPr>
        <p:txBody>
          <a:bodyPr rtlCol="0"/>
          <a:lstStyle>
            <a:lvl1pPr>
              <a:defRPr>
                <a:solidFill>
                  <a:schemeClr val="bg1"/>
                </a:solidFill>
              </a:defRPr>
            </a:lvl1pPr>
          </a:lstStyle>
          <a:p>
            <a:pPr rtl="0"/>
            <a:r>
              <a:rPr lang="en-US"/>
              <a:t>17/09/2025</a:t>
            </a:r>
          </a:p>
        </p:txBody>
      </p:sp>
      <p:sp>
        <p:nvSpPr>
          <p:cNvPr id="5" name="Espaço Reservado para o Número do Slide 4">
            <a:extLst>
              <a:ext uri="{FF2B5EF4-FFF2-40B4-BE49-F238E27FC236}">
                <a16:creationId xmlns:a16="http://schemas.microsoft.com/office/drawing/2014/main" id="{8C1C6A68-1AC4-7B10-CD66-D67327434E62}"/>
              </a:ext>
            </a:extLst>
          </p:cNvPr>
          <p:cNvSpPr>
            <a:spLocks noGrp="1"/>
          </p:cNvSpPr>
          <p:nvPr>
            <p:ph type="sldNum" sz="quarter" idx="12"/>
          </p:nvPr>
        </p:nvSpPr>
        <p:spPr>
          <a:xfrm>
            <a:off x="10988996" y="6492241"/>
            <a:ext cx="669603" cy="365760"/>
          </a:xfrm>
          <a:prstGeom prst="rect">
            <a:avLst/>
          </a:prstGeom>
        </p:spPr>
        <p:txBody>
          <a:bodyPr rtlCol="0"/>
          <a:lstStyle>
            <a:lvl1pPr>
              <a:defRPr>
                <a:solidFill>
                  <a:schemeClr val="bg1"/>
                </a:solidFill>
              </a:defRPr>
            </a:lvl1pPr>
          </a:lstStyle>
          <a:p>
            <a:pPr rtl="0"/>
            <a:fld id="{AEAA3239-9EA4-4A65-A281-97F994456D9F}" type="slidenum">
              <a:rPr lang="en-US" smtClean="0"/>
              <a:pPr rtl="0"/>
              <a:t>‹nº›</a:t>
            </a:fld>
            <a:endParaRPr lang="en-US"/>
          </a:p>
        </p:txBody>
      </p:sp>
      <p:sp>
        <p:nvSpPr>
          <p:cNvPr id="6" name="Retângulo 5">
            <a:extLst>
              <a:ext uri="{FF2B5EF4-FFF2-40B4-BE49-F238E27FC236}">
                <a16:creationId xmlns:a16="http://schemas.microsoft.com/office/drawing/2014/main" id="{CDEEA900-0D70-4D93-7863-89A4085C93C9}"/>
              </a:ext>
            </a:extLst>
          </p:cNvPr>
          <p:cNvSpPr/>
          <p:nvPr userDrawn="1"/>
        </p:nvSpPr>
        <p:spPr>
          <a:xfrm>
            <a:off x="634029" y="570037"/>
            <a:ext cx="8476007" cy="615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7" name="Retângulo 6">
            <a:extLst>
              <a:ext uri="{FF2B5EF4-FFF2-40B4-BE49-F238E27FC236}">
                <a16:creationId xmlns:a16="http://schemas.microsoft.com/office/drawing/2014/main" id="{B6174C4B-8932-8749-0D17-218307FD761A}"/>
              </a:ext>
            </a:extLst>
          </p:cNvPr>
          <p:cNvSpPr/>
          <p:nvPr userDrawn="1"/>
        </p:nvSpPr>
        <p:spPr>
          <a:xfrm>
            <a:off x="9110036" y="570037"/>
            <a:ext cx="3081964" cy="61543"/>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658976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itação">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12FA0A-1F7B-DD41-ECED-02B60BC46B10}"/>
              </a:ext>
            </a:extLst>
          </p:cNvPr>
          <p:cNvSpPr>
            <a:spLocks noGrp="1"/>
          </p:cNvSpPr>
          <p:nvPr>
            <p:ph type="title" hasCustomPrompt="1"/>
          </p:nvPr>
        </p:nvSpPr>
        <p:spPr>
          <a:xfrm>
            <a:off x="3467745" y="5216204"/>
            <a:ext cx="8190855" cy="640080"/>
          </a:xfrm>
          <a:prstGeom prst="rect">
            <a:avLst/>
          </a:prstGeom>
        </p:spPr>
        <p:txBody>
          <a:bodyPr rtlCol="0" anchor="b">
            <a:normAutofit/>
          </a:bodyPr>
          <a:lstStyle>
            <a:lvl1pPr>
              <a:lnSpc>
                <a:spcPct val="120000"/>
              </a:lnSpc>
              <a:defRPr sz="2000" spc="0">
                <a:solidFill>
                  <a:schemeClr val="tx2"/>
                </a:solidFill>
                <a:latin typeface="Arial" panose="020B0604020202020204" pitchFamily="34" charset="0"/>
                <a:cs typeface="Arial" panose="020B0604020202020204" pitchFamily="34" charset="0"/>
              </a:defRPr>
            </a:lvl1pPr>
          </a:lstStyle>
          <a:p>
            <a:pPr rtl="0"/>
            <a:r>
              <a:rPr lang="pt-br"/>
              <a:t>Autor da Citação</a:t>
            </a:r>
          </a:p>
        </p:txBody>
      </p:sp>
      <p:sp>
        <p:nvSpPr>
          <p:cNvPr id="7" name="Espaço Reservado para Conteúdo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533398" y="1016954"/>
            <a:ext cx="11125201" cy="3711571"/>
          </a:xfrm>
          <a:prstGeom prst="rect">
            <a:avLst/>
          </a:prstGeom>
        </p:spPr>
        <p:txBody>
          <a:bodyPr rtlCol="0" anchor="t">
            <a:normAutofit/>
          </a:bodyPr>
          <a:lstStyle>
            <a:lvl1pPr marL="164592" indent="-164592">
              <a:lnSpc>
                <a:spcPct val="90000"/>
              </a:lnSpc>
              <a:spcBef>
                <a:spcPts val="0"/>
              </a:spcBef>
              <a:buNone/>
              <a:defRPr sz="7200">
                <a:latin typeface="Arial" panose="020B0604020202020204" pitchFamily="34" charset="0"/>
                <a:cs typeface="Arial" panose="020B0604020202020204" pitchFamily="34" charset="0"/>
              </a:defRPr>
            </a:lvl1pPr>
          </a:lstStyle>
          <a:p>
            <a:pPr lvl="0" rtl="0"/>
            <a:r>
              <a:rPr lang="pt-br"/>
              <a:t>Clique para adicionar uma Citação</a:t>
            </a:r>
          </a:p>
        </p:txBody>
      </p:sp>
      <p:sp>
        <p:nvSpPr>
          <p:cNvPr id="4" name="Espaço Reservado para Rodapé 3">
            <a:extLst>
              <a:ext uri="{FF2B5EF4-FFF2-40B4-BE49-F238E27FC236}">
                <a16:creationId xmlns:a16="http://schemas.microsoft.com/office/drawing/2014/main" id="{B23912E3-7555-EAAB-BE83-59ED3B5C9E5B}"/>
              </a:ext>
            </a:extLst>
          </p:cNvPr>
          <p:cNvSpPr>
            <a:spLocks noGrp="1"/>
          </p:cNvSpPr>
          <p:nvPr>
            <p:ph type="ftr" sz="quarter" idx="11"/>
          </p:nvPr>
        </p:nvSpPr>
        <p:spPr>
          <a:xfrm>
            <a:off x="533399" y="6492241"/>
            <a:ext cx="8576637" cy="365760"/>
          </a:xfrm>
          <a:prstGeom prst="rect">
            <a:avLst/>
          </a:prstGeom>
        </p:spPr>
        <p:txBody>
          <a:bodyPr rtlCol="0"/>
          <a:lstStyle/>
          <a:p>
            <a:pPr rtl="0"/>
            <a:r>
              <a:rPr lang="pt-br"/>
              <a:t>Título da apresentação</a:t>
            </a:r>
          </a:p>
        </p:txBody>
      </p:sp>
      <p:sp>
        <p:nvSpPr>
          <p:cNvPr id="3" name="Espaço Reservado para Data 2">
            <a:extLst>
              <a:ext uri="{FF2B5EF4-FFF2-40B4-BE49-F238E27FC236}">
                <a16:creationId xmlns:a16="http://schemas.microsoft.com/office/drawing/2014/main" id="{C344C372-F7FA-5AA5-92C1-CF476A26623E}"/>
              </a:ext>
            </a:extLst>
          </p:cNvPr>
          <p:cNvSpPr>
            <a:spLocks noGrp="1"/>
          </p:cNvSpPr>
          <p:nvPr>
            <p:ph type="dt" sz="half" idx="10"/>
          </p:nvPr>
        </p:nvSpPr>
        <p:spPr>
          <a:xfrm>
            <a:off x="9110036" y="6492240"/>
            <a:ext cx="1878961" cy="365760"/>
          </a:xfrm>
          <a:prstGeom prst="rect">
            <a:avLst/>
          </a:prstGeom>
        </p:spPr>
        <p:txBody>
          <a:bodyPr rtlCol="0"/>
          <a:lstStyle/>
          <a:p>
            <a:pPr rtl="0"/>
            <a:r>
              <a:rPr lang="en-US"/>
              <a:t>17/09/2025</a:t>
            </a:r>
          </a:p>
        </p:txBody>
      </p:sp>
      <p:sp>
        <p:nvSpPr>
          <p:cNvPr id="5" name="Espaço Reservado para o Número do Slide 4">
            <a:extLst>
              <a:ext uri="{FF2B5EF4-FFF2-40B4-BE49-F238E27FC236}">
                <a16:creationId xmlns:a16="http://schemas.microsoft.com/office/drawing/2014/main" id="{C6EAECF6-9F03-4C12-4BD4-4E8AE63A4F3A}"/>
              </a:ext>
            </a:extLst>
          </p:cNvPr>
          <p:cNvSpPr>
            <a:spLocks noGrp="1"/>
          </p:cNvSpPr>
          <p:nvPr>
            <p:ph type="sldNum" sz="quarter" idx="12"/>
          </p:nvPr>
        </p:nvSpPr>
        <p:spPr>
          <a:xfrm>
            <a:off x="11001368" y="6492241"/>
            <a:ext cx="657231" cy="365760"/>
          </a:xfrm>
          <a:prstGeom prst="rect">
            <a:avLst/>
          </a:prstGeom>
        </p:spPr>
        <p:txBody>
          <a:bodyPr rtlCol="0"/>
          <a:lstStyle/>
          <a:p>
            <a:pPr rtl="0"/>
            <a:fld id="{AEAA3239-9EA4-4A65-A281-97F994456D9F}" type="slidenum">
              <a:rPr lang="en-US" smtClean="0"/>
              <a:t>‹nº›</a:t>
            </a:fld>
            <a:endParaRPr lang="en-US"/>
          </a:p>
        </p:txBody>
      </p:sp>
      <p:sp>
        <p:nvSpPr>
          <p:cNvPr id="34" name="Retângulo 33">
            <a:extLst>
              <a:ext uri="{FF2B5EF4-FFF2-40B4-BE49-F238E27FC236}">
                <a16:creationId xmlns:a16="http://schemas.microsoft.com/office/drawing/2014/main" id="{F22AFB11-60F0-1BFB-3EE2-25A317606ED4}"/>
              </a:ext>
            </a:extLst>
          </p:cNvPr>
          <p:cNvSpPr/>
          <p:nvPr/>
        </p:nvSpPr>
        <p:spPr>
          <a:xfrm>
            <a:off x="9110040" y="6155911"/>
            <a:ext cx="3081959"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5" name="Retângulo 34">
            <a:extLst>
              <a:ext uri="{FF2B5EF4-FFF2-40B4-BE49-F238E27FC236}">
                <a16:creationId xmlns:a16="http://schemas.microsoft.com/office/drawing/2014/main" id="{3DB6C2DA-9756-1101-616C-92AE71300FD8}"/>
              </a:ext>
            </a:extLst>
          </p:cNvPr>
          <p:cNvSpPr/>
          <p:nvPr/>
        </p:nvSpPr>
        <p:spPr>
          <a:xfrm>
            <a:off x="3467745" y="6155911"/>
            <a:ext cx="5642289" cy="640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1778800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itação 2">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8E449530-F624-DF0E-5783-08CE43BB9B09}"/>
              </a:ext>
            </a:extLst>
          </p:cNvPr>
          <p:cNvSpPr>
            <a:spLocks noGrp="1"/>
          </p:cNvSpPr>
          <p:nvPr>
            <p:ph type="title" hasCustomPrompt="1"/>
          </p:nvPr>
        </p:nvSpPr>
        <p:spPr>
          <a:xfrm>
            <a:off x="3450579" y="5213166"/>
            <a:ext cx="7152032" cy="654234"/>
          </a:xfrm>
        </p:spPr>
        <p:txBody>
          <a:bodyPr rtlCol="0" anchor="b">
            <a:normAutofit/>
          </a:bodyPr>
          <a:lstStyle>
            <a:lvl1pPr>
              <a:defRPr sz="2000">
                <a:solidFill>
                  <a:schemeClr val="bg2"/>
                </a:solidFill>
              </a:defRPr>
            </a:lvl1pPr>
          </a:lstStyle>
          <a:p>
            <a:pPr rtl="0"/>
            <a:r>
              <a:rPr lang="pt-br"/>
              <a:t>Autor da Citação</a:t>
            </a:r>
          </a:p>
        </p:txBody>
      </p:sp>
      <p:sp>
        <p:nvSpPr>
          <p:cNvPr id="7" name="Espaço Reservado para Conteúdo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1564629" y="1016955"/>
            <a:ext cx="9037983" cy="3361830"/>
          </a:xfrm>
          <a:prstGeom prst="rect">
            <a:avLst/>
          </a:prstGeom>
        </p:spPr>
        <p:txBody>
          <a:bodyPr rtlCol="0" anchor="t">
            <a:normAutofit/>
          </a:bodyPr>
          <a:lstStyle>
            <a:lvl1pPr marL="164592" indent="-164592">
              <a:lnSpc>
                <a:spcPct val="90000"/>
              </a:lnSpc>
              <a:spcBef>
                <a:spcPts val="0"/>
              </a:spcBef>
              <a:buNone/>
              <a:defRPr sz="7200">
                <a:solidFill>
                  <a:schemeClr val="bg2"/>
                </a:solidFill>
                <a:latin typeface="Arial" panose="020B0604020202020204" pitchFamily="34" charset="0"/>
                <a:cs typeface="Arial" panose="020B0604020202020204" pitchFamily="34" charset="0"/>
              </a:defRPr>
            </a:lvl1pPr>
          </a:lstStyle>
          <a:p>
            <a:pPr lvl="0" rtl="0"/>
            <a:r>
              <a:rPr lang="pt-br"/>
              <a:t>Clique para adicionar uma citação</a:t>
            </a:r>
          </a:p>
        </p:txBody>
      </p:sp>
      <p:sp>
        <p:nvSpPr>
          <p:cNvPr id="4" name="Espaço Reservado para Rodapé 3">
            <a:extLst>
              <a:ext uri="{FF2B5EF4-FFF2-40B4-BE49-F238E27FC236}">
                <a16:creationId xmlns:a16="http://schemas.microsoft.com/office/drawing/2014/main" id="{B23912E3-7555-EAAB-BE83-59ED3B5C9E5B}"/>
              </a:ext>
            </a:extLst>
          </p:cNvPr>
          <p:cNvSpPr>
            <a:spLocks noGrp="1"/>
          </p:cNvSpPr>
          <p:nvPr>
            <p:ph type="ftr" sz="quarter" idx="11"/>
          </p:nvPr>
        </p:nvSpPr>
        <p:spPr>
          <a:xfrm>
            <a:off x="533399" y="6492241"/>
            <a:ext cx="8576637" cy="365760"/>
          </a:xfrm>
          <a:prstGeom prst="rect">
            <a:avLst/>
          </a:prstGeom>
        </p:spPr>
        <p:txBody>
          <a:bodyPr rtlCol="0"/>
          <a:lstStyle>
            <a:lvl1pPr>
              <a:defRPr>
                <a:solidFill>
                  <a:schemeClr val="bg2"/>
                </a:solidFill>
              </a:defRPr>
            </a:lvl1pPr>
          </a:lstStyle>
          <a:p>
            <a:pPr rtl="0"/>
            <a:r>
              <a:rPr lang="pt-br"/>
              <a:t>Título da apresentação</a:t>
            </a:r>
          </a:p>
        </p:txBody>
      </p:sp>
      <p:sp>
        <p:nvSpPr>
          <p:cNvPr id="3" name="Espaço Reservado para Data 2">
            <a:extLst>
              <a:ext uri="{FF2B5EF4-FFF2-40B4-BE49-F238E27FC236}">
                <a16:creationId xmlns:a16="http://schemas.microsoft.com/office/drawing/2014/main" id="{C344C372-F7FA-5AA5-92C1-CF476A26623E}"/>
              </a:ext>
            </a:extLst>
          </p:cNvPr>
          <p:cNvSpPr>
            <a:spLocks noGrp="1"/>
          </p:cNvSpPr>
          <p:nvPr>
            <p:ph type="dt" sz="half" idx="10"/>
          </p:nvPr>
        </p:nvSpPr>
        <p:spPr>
          <a:xfrm>
            <a:off x="9110036" y="6492240"/>
            <a:ext cx="1878955" cy="365760"/>
          </a:xfrm>
          <a:prstGeom prst="rect">
            <a:avLst/>
          </a:prstGeom>
        </p:spPr>
        <p:txBody>
          <a:bodyPr rtlCol="0"/>
          <a:lstStyle>
            <a:lvl1pPr>
              <a:defRPr>
                <a:solidFill>
                  <a:schemeClr val="bg2"/>
                </a:solidFill>
              </a:defRPr>
            </a:lvl1pPr>
          </a:lstStyle>
          <a:p>
            <a:pPr rtl="0"/>
            <a:r>
              <a:rPr lang="en-US"/>
              <a:t>17/09/2025</a:t>
            </a:r>
          </a:p>
        </p:txBody>
      </p:sp>
      <p:sp>
        <p:nvSpPr>
          <p:cNvPr id="5" name="Espaço Reservado para o Número do Slide 4">
            <a:extLst>
              <a:ext uri="{FF2B5EF4-FFF2-40B4-BE49-F238E27FC236}">
                <a16:creationId xmlns:a16="http://schemas.microsoft.com/office/drawing/2014/main" id="{C6EAECF6-9F03-4C12-4BD4-4E8AE63A4F3A}"/>
              </a:ext>
            </a:extLst>
          </p:cNvPr>
          <p:cNvSpPr>
            <a:spLocks noGrp="1"/>
          </p:cNvSpPr>
          <p:nvPr>
            <p:ph type="sldNum" sz="quarter" idx="12"/>
          </p:nvPr>
        </p:nvSpPr>
        <p:spPr>
          <a:xfrm>
            <a:off x="10988996" y="6492239"/>
            <a:ext cx="669603" cy="365762"/>
          </a:xfrm>
          <a:prstGeom prst="rect">
            <a:avLst/>
          </a:prstGeom>
        </p:spPr>
        <p:txBody>
          <a:bodyPr rtlCol="0"/>
          <a:lstStyle>
            <a:lvl1pPr>
              <a:defRPr>
                <a:solidFill>
                  <a:schemeClr val="bg2"/>
                </a:solidFill>
              </a:defRPr>
            </a:lvl1pPr>
          </a:lstStyle>
          <a:p>
            <a:pPr rtl="0"/>
            <a:fld id="{AEAA3239-9EA4-4A65-A281-97F994456D9F}" type="slidenum">
              <a:rPr lang="en-US" smtClean="0"/>
              <a:pPr rtl="0"/>
              <a:t>‹nº›</a:t>
            </a:fld>
            <a:endParaRPr lang="en-US"/>
          </a:p>
        </p:txBody>
      </p:sp>
      <p:sp>
        <p:nvSpPr>
          <p:cNvPr id="34" name="Retângulo 33">
            <a:extLst>
              <a:ext uri="{FF2B5EF4-FFF2-40B4-BE49-F238E27FC236}">
                <a16:creationId xmlns:a16="http://schemas.microsoft.com/office/drawing/2014/main" id="{4DFFCFBA-7D7E-58B0-8630-FC532477B231}"/>
              </a:ext>
            </a:extLst>
          </p:cNvPr>
          <p:cNvSpPr/>
          <p:nvPr/>
        </p:nvSpPr>
        <p:spPr>
          <a:xfrm>
            <a:off x="9110040" y="6155911"/>
            <a:ext cx="3081959" cy="64008"/>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5" name="Retângulo 34">
            <a:extLst>
              <a:ext uri="{FF2B5EF4-FFF2-40B4-BE49-F238E27FC236}">
                <a16:creationId xmlns:a16="http://schemas.microsoft.com/office/drawing/2014/main" id="{C7ABCBB3-5444-1C63-982A-1A2C44851352}"/>
              </a:ext>
            </a:extLst>
          </p:cNvPr>
          <p:cNvSpPr/>
          <p:nvPr/>
        </p:nvSpPr>
        <p:spPr>
          <a:xfrm>
            <a:off x="3467745" y="6155911"/>
            <a:ext cx="5642289" cy="640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754947496"/>
      </p:ext>
    </p:extLst>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itação 3">
    <p:spTree>
      <p:nvGrpSpPr>
        <p:cNvPr id="1" name=""/>
        <p:cNvGrpSpPr/>
        <p:nvPr/>
      </p:nvGrpSpPr>
      <p:grpSpPr>
        <a:xfrm>
          <a:off x="0" y="0"/>
          <a:ext cx="0" cy="0"/>
          <a:chOff x="0" y="0"/>
          <a:chExt cx="0" cy="0"/>
        </a:xfrm>
      </p:grpSpPr>
      <p:sp>
        <p:nvSpPr>
          <p:cNvPr id="9" name="Título 8">
            <a:extLst>
              <a:ext uri="{FF2B5EF4-FFF2-40B4-BE49-F238E27FC236}">
                <a16:creationId xmlns:a16="http://schemas.microsoft.com/office/drawing/2014/main" id="{F3911537-9B2D-3AC3-4978-FFAA74E6CB17}"/>
              </a:ext>
            </a:extLst>
          </p:cNvPr>
          <p:cNvSpPr>
            <a:spLocks noGrp="1"/>
          </p:cNvSpPr>
          <p:nvPr>
            <p:ph type="title" hasCustomPrompt="1"/>
          </p:nvPr>
        </p:nvSpPr>
        <p:spPr>
          <a:xfrm>
            <a:off x="5900118" y="5472201"/>
            <a:ext cx="5758481" cy="385039"/>
          </a:xfrm>
        </p:spPr>
        <p:txBody>
          <a:bodyPr rtlCol="0" anchor="b">
            <a:normAutofit/>
          </a:bodyPr>
          <a:lstStyle>
            <a:lvl1pPr>
              <a:defRPr sz="2000">
                <a:solidFill>
                  <a:schemeClr val="tx1"/>
                </a:solidFill>
              </a:defRPr>
            </a:lvl1pPr>
          </a:lstStyle>
          <a:p>
            <a:pPr rtl="0"/>
            <a:r>
              <a:rPr lang="pt-br"/>
              <a:t>Autor da Citação</a:t>
            </a:r>
          </a:p>
        </p:txBody>
      </p:sp>
      <p:sp>
        <p:nvSpPr>
          <p:cNvPr id="7" name="Espaço Reservado para Conteúdo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533399" y="1016954"/>
            <a:ext cx="8576637" cy="4089489"/>
          </a:xfrm>
          <a:prstGeom prst="rect">
            <a:avLst/>
          </a:prstGeom>
        </p:spPr>
        <p:txBody>
          <a:bodyPr rtlCol="0" anchor="t">
            <a:normAutofit/>
          </a:bodyPr>
          <a:lstStyle>
            <a:lvl1pPr marL="164592" indent="-164592">
              <a:lnSpc>
                <a:spcPct val="90000"/>
              </a:lnSpc>
              <a:spcBef>
                <a:spcPts val="0"/>
              </a:spcBef>
              <a:buNone/>
              <a:defRPr sz="7200">
                <a:latin typeface="Arial" panose="020B0604020202020204" pitchFamily="34" charset="0"/>
                <a:cs typeface="Arial" panose="020B0604020202020204" pitchFamily="34" charset="0"/>
              </a:defRPr>
            </a:lvl1pPr>
          </a:lstStyle>
          <a:p>
            <a:pPr lvl="0" rtl="0"/>
            <a:r>
              <a:rPr lang="pt-br"/>
              <a:t>Clique para adicionar uma Citação</a:t>
            </a:r>
          </a:p>
        </p:txBody>
      </p:sp>
      <p:sp>
        <p:nvSpPr>
          <p:cNvPr id="4" name="Espaço Reservado para Rodapé 3">
            <a:extLst>
              <a:ext uri="{FF2B5EF4-FFF2-40B4-BE49-F238E27FC236}">
                <a16:creationId xmlns:a16="http://schemas.microsoft.com/office/drawing/2014/main" id="{B23912E3-7555-EAAB-BE83-59ED3B5C9E5B}"/>
              </a:ext>
            </a:extLst>
          </p:cNvPr>
          <p:cNvSpPr>
            <a:spLocks noGrp="1"/>
          </p:cNvSpPr>
          <p:nvPr>
            <p:ph type="ftr" sz="quarter" idx="11"/>
          </p:nvPr>
        </p:nvSpPr>
        <p:spPr>
          <a:xfrm>
            <a:off x="533399" y="6492241"/>
            <a:ext cx="8576637" cy="365760"/>
          </a:xfrm>
          <a:prstGeom prst="rect">
            <a:avLst/>
          </a:prstGeom>
        </p:spPr>
        <p:txBody>
          <a:bodyPr rtlCol="0"/>
          <a:lstStyle/>
          <a:p>
            <a:pPr rtl="0"/>
            <a:r>
              <a:rPr lang="pt-br"/>
              <a:t>Título da apresentação</a:t>
            </a:r>
            <a:endParaRPr lang="en-US"/>
          </a:p>
        </p:txBody>
      </p:sp>
      <p:sp>
        <p:nvSpPr>
          <p:cNvPr id="3" name="Espaço Reservado para Data 2">
            <a:extLst>
              <a:ext uri="{FF2B5EF4-FFF2-40B4-BE49-F238E27FC236}">
                <a16:creationId xmlns:a16="http://schemas.microsoft.com/office/drawing/2014/main" id="{C344C372-F7FA-5AA5-92C1-CF476A26623E}"/>
              </a:ext>
            </a:extLst>
          </p:cNvPr>
          <p:cNvSpPr>
            <a:spLocks noGrp="1"/>
          </p:cNvSpPr>
          <p:nvPr>
            <p:ph type="dt" sz="half" idx="10"/>
          </p:nvPr>
        </p:nvSpPr>
        <p:spPr>
          <a:xfrm>
            <a:off x="9110036" y="6492240"/>
            <a:ext cx="1891337" cy="365760"/>
          </a:xfrm>
          <a:prstGeom prst="rect">
            <a:avLst/>
          </a:prstGeom>
        </p:spPr>
        <p:txBody>
          <a:bodyPr rtlCol="0"/>
          <a:lstStyle/>
          <a:p>
            <a:pPr rtl="0"/>
            <a:r>
              <a:rPr lang="en-US"/>
              <a:t>17/09/2025</a:t>
            </a:r>
          </a:p>
        </p:txBody>
      </p:sp>
      <p:sp>
        <p:nvSpPr>
          <p:cNvPr id="5" name="Espaço Reservado para o Número do Slide 4">
            <a:extLst>
              <a:ext uri="{FF2B5EF4-FFF2-40B4-BE49-F238E27FC236}">
                <a16:creationId xmlns:a16="http://schemas.microsoft.com/office/drawing/2014/main" id="{C6EAECF6-9F03-4C12-4BD4-4E8AE63A4F3A}"/>
              </a:ext>
            </a:extLst>
          </p:cNvPr>
          <p:cNvSpPr>
            <a:spLocks noGrp="1"/>
          </p:cNvSpPr>
          <p:nvPr>
            <p:ph type="sldNum" sz="quarter" idx="12"/>
          </p:nvPr>
        </p:nvSpPr>
        <p:spPr>
          <a:xfrm>
            <a:off x="10995976" y="6492241"/>
            <a:ext cx="662623" cy="365760"/>
          </a:xfrm>
          <a:prstGeom prst="rect">
            <a:avLst/>
          </a:prstGeom>
        </p:spPr>
        <p:txBody>
          <a:bodyPr rtlCol="0"/>
          <a:lstStyle/>
          <a:p>
            <a:pPr rtl="0"/>
            <a:fld id="{AEAA3239-9EA4-4A65-A281-97F994456D9F}" type="slidenum">
              <a:rPr lang="en-US" smtClean="0"/>
              <a:t>‹nº›</a:t>
            </a:fld>
            <a:endParaRPr lang="en-US"/>
          </a:p>
        </p:txBody>
      </p:sp>
      <p:sp>
        <p:nvSpPr>
          <p:cNvPr id="6" name="Retângulo 5">
            <a:extLst>
              <a:ext uri="{FF2B5EF4-FFF2-40B4-BE49-F238E27FC236}">
                <a16:creationId xmlns:a16="http://schemas.microsoft.com/office/drawing/2014/main" id="{23216E38-A715-5665-7BB7-7254F2F2D693}"/>
              </a:ext>
            </a:extLst>
          </p:cNvPr>
          <p:cNvSpPr/>
          <p:nvPr userDrawn="1"/>
        </p:nvSpPr>
        <p:spPr>
          <a:xfrm>
            <a:off x="5900118" y="6155910"/>
            <a:ext cx="6279500" cy="64008"/>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26710046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Dois Conteúdo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F3BB49-A328-F121-7F27-DEB7C3CC2B0F}"/>
              </a:ext>
            </a:extLst>
          </p:cNvPr>
          <p:cNvSpPr>
            <a:spLocks noGrp="1"/>
          </p:cNvSpPr>
          <p:nvPr>
            <p:ph type="title"/>
          </p:nvPr>
        </p:nvSpPr>
        <p:spPr>
          <a:xfrm>
            <a:off x="533398" y="1016956"/>
            <a:ext cx="11125201" cy="731520"/>
          </a:xfrm>
          <a:prstGeom prst="rect">
            <a:avLst/>
          </a:prstGeom>
        </p:spPr>
        <p:txBody>
          <a:bodyPr rtlCol="0" anchor="t"/>
          <a:lstStyle>
            <a:lvl1pPr>
              <a:defRPr cap="all" baseline="0"/>
            </a:lvl1pPr>
          </a:lstStyle>
          <a:p>
            <a:pPr rtl="0"/>
            <a:r>
              <a:rPr lang="pt-br"/>
              <a:t>Clique para editar o estilo de título Mestre</a:t>
            </a:r>
          </a:p>
        </p:txBody>
      </p:sp>
      <p:sp>
        <p:nvSpPr>
          <p:cNvPr id="37" name="Espaço Reservado para Conteúdo 5">
            <a:extLst>
              <a:ext uri="{FF2B5EF4-FFF2-40B4-BE49-F238E27FC236}">
                <a16:creationId xmlns:a16="http://schemas.microsoft.com/office/drawing/2014/main" id="{2D30AC1E-99F3-1176-72D1-F6FF258E3075}"/>
              </a:ext>
            </a:extLst>
          </p:cNvPr>
          <p:cNvSpPr>
            <a:spLocks noGrp="1"/>
          </p:cNvSpPr>
          <p:nvPr>
            <p:ph sz="quarter" idx="15"/>
          </p:nvPr>
        </p:nvSpPr>
        <p:spPr>
          <a:xfrm>
            <a:off x="533399" y="1883248"/>
            <a:ext cx="5075238" cy="4339752"/>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38" name="Espaço Reservado para Conteúdo 11">
            <a:extLst>
              <a:ext uri="{FF2B5EF4-FFF2-40B4-BE49-F238E27FC236}">
                <a16:creationId xmlns:a16="http://schemas.microsoft.com/office/drawing/2014/main" id="{54CE6F64-34A4-5E4B-21B9-E65B60D60DF7}"/>
              </a:ext>
            </a:extLst>
          </p:cNvPr>
          <p:cNvSpPr>
            <a:spLocks noGrp="1"/>
          </p:cNvSpPr>
          <p:nvPr>
            <p:ph sz="quarter" idx="16"/>
          </p:nvPr>
        </p:nvSpPr>
        <p:spPr>
          <a:xfrm>
            <a:off x="6583043" y="1883248"/>
            <a:ext cx="5075556" cy="4339752"/>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6" name="Espaço Reservado para Rodapé 5">
            <a:extLst>
              <a:ext uri="{FF2B5EF4-FFF2-40B4-BE49-F238E27FC236}">
                <a16:creationId xmlns:a16="http://schemas.microsoft.com/office/drawing/2014/main" id="{C2BDD5A2-CE3E-3215-6DAA-F75C0D1229DA}"/>
              </a:ext>
            </a:extLst>
          </p:cNvPr>
          <p:cNvSpPr>
            <a:spLocks noGrp="1"/>
          </p:cNvSpPr>
          <p:nvPr>
            <p:ph type="ftr" sz="quarter" idx="11"/>
          </p:nvPr>
        </p:nvSpPr>
        <p:spPr>
          <a:xfrm>
            <a:off x="533399" y="6492241"/>
            <a:ext cx="8576637" cy="365760"/>
          </a:xfrm>
          <a:prstGeom prst="rect">
            <a:avLst/>
          </a:prstGeom>
        </p:spPr>
        <p:txBody>
          <a:bodyPr rtlCol="0"/>
          <a:lstStyle/>
          <a:p>
            <a:pPr rtl="0"/>
            <a:r>
              <a:rPr lang="pt-br"/>
              <a:t>Título da apresentação</a:t>
            </a:r>
            <a:endParaRPr lang="en-US"/>
          </a:p>
        </p:txBody>
      </p:sp>
      <p:sp>
        <p:nvSpPr>
          <p:cNvPr id="5" name="Espaço Reservado para Data 4">
            <a:extLst>
              <a:ext uri="{FF2B5EF4-FFF2-40B4-BE49-F238E27FC236}">
                <a16:creationId xmlns:a16="http://schemas.microsoft.com/office/drawing/2014/main" id="{897D0B7E-1A60-DA52-6965-92412B1C2F9F}"/>
              </a:ext>
            </a:extLst>
          </p:cNvPr>
          <p:cNvSpPr>
            <a:spLocks noGrp="1"/>
          </p:cNvSpPr>
          <p:nvPr>
            <p:ph type="dt" sz="half" idx="10"/>
          </p:nvPr>
        </p:nvSpPr>
        <p:spPr>
          <a:xfrm>
            <a:off x="9110036" y="6492240"/>
            <a:ext cx="1891338" cy="365760"/>
          </a:xfrm>
          <a:prstGeom prst="rect">
            <a:avLst/>
          </a:prstGeom>
        </p:spPr>
        <p:txBody>
          <a:bodyPr rtlCol="0"/>
          <a:lstStyle/>
          <a:p>
            <a:pPr rtl="0"/>
            <a:r>
              <a:rPr lang="en-US"/>
              <a:t>17/09/2025</a:t>
            </a:r>
          </a:p>
        </p:txBody>
      </p:sp>
      <p:sp>
        <p:nvSpPr>
          <p:cNvPr id="7" name="Espaço Reservado para o Número do Slide 6">
            <a:extLst>
              <a:ext uri="{FF2B5EF4-FFF2-40B4-BE49-F238E27FC236}">
                <a16:creationId xmlns:a16="http://schemas.microsoft.com/office/drawing/2014/main" id="{B1B822F1-284A-1786-FAF2-72129E2FE64D}"/>
              </a:ext>
            </a:extLst>
          </p:cNvPr>
          <p:cNvSpPr>
            <a:spLocks noGrp="1"/>
          </p:cNvSpPr>
          <p:nvPr>
            <p:ph type="sldNum" sz="quarter" idx="12"/>
          </p:nvPr>
        </p:nvSpPr>
        <p:spPr>
          <a:xfrm>
            <a:off x="10995976" y="6492239"/>
            <a:ext cx="662624" cy="365761"/>
          </a:xfrm>
          <a:prstGeom prst="rect">
            <a:avLst/>
          </a:prstGeom>
        </p:spPr>
        <p:txBody>
          <a:bodyPr rtlCol="0"/>
          <a:lstStyle/>
          <a:p>
            <a:pPr rtl="0"/>
            <a:fld id="{AEAA3239-9EA4-4A65-A281-97F994456D9F}" type="slidenum">
              <a:rPr lang="en-US" smtClean="0"/>
              <a:t>‹nº›</a:t>
            </a:fld>
            <a:endParaRPr lang="en-US"/>
          </a:p>
        </p:txBody>
      </p:sp>
      <p:sp>
        <p:nvSpPr>
          <p:cNvPr id="8" name="Retângulo 7">
            <a:extLst>
              <a:ext uri="{FF2B5EF4-FFF2-40B4-BE49-F238E27FC236}">
                <a16:creationId xmlns:a16="http://schemas.microsoft.com/office/drawing/2014/main" id="{B0DF6D21-8591-4FB9-5FF0-44B10800DC79}"/>
              </a:ext>
            </a:extLst>
          </p:cNvPr>
          <p:cNvSpPr/>
          <p:nvPr/>
        </p:nvSpPr>
        <p:spPr>
          <a:xfrm>
            <a:off x="634029" y="570037"/>
            <a:ext cx="8476007" cy="61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9" name="Retângulo 8">
            <a:extLst>
              <a:ext uri="{FF2B5EF4-FFF2-40B4-BE49-F238E27FC236}">
                <a16:creationId xmlns:a16="http://schemas.microsoft.com/office/drawing/2014/main" id="{7A7345B5-8AF1-C46D-5FB8-FF298EC5943D}"/>
              </a:ext>
            </a:extLst>
          </p:cNvPr>
          <p:cNvSpPr/>
          <p:nvPr/>
        </p:nvSpPr>
        <p:spPr>
          <a:xfrm>
            <a:off x="9110036" y="570037"/>
            <a:ext cx="3081964" cy="615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24488221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mparação">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FEE969-634D-6E32-D227-18E9282C6F9E}"/>
              </a:ext>
            </a:extLst>
          </p:cNvPr>
          <p:cNvSpPr>
            <a:spLocks noGrp="1"/>
          </p:cNvSpPr>
          <p:nvPr>
            <p:ph type="title"/>
          </p:nvPr>
        </p:nvSpPr>
        <p:spPr>
          <a:xfrm>
            <a:off x="533398" y="1016955"/>
            <a:ext cx="11125201" cy="731520"/>
          </a:xfrm>
          <a:prstGeom prst="rect">
            <a:avLst/>
          </a:prstGeom>
        </p:spPr>
        <p:txBody>
          <a:bodyPr rtlCol="0" anchor="t"/>
          <a:lstStyle>
            <a:lvl1pPr>
              <a:defRPr cap="all" baseline="0"/>
            </a:lvl1pPr>
          </a:lstStyle>
          <a:p>
            <a:pPr rtl="0"/>
            <a:r>
              <a:rPr lang="pt-br"/>
              <a:t>Clique para editar o estilo de título Mestre</a:t>
            </a:r>
          </a:p>
        </p:txBody>
      </p:sp>
      <p:sp>
        <p:nvSpPr>
          <p:cNvPr id="3" name="Espaço Reservado para Texto 2">
            <a:extLst>
              <a:ext uri="{FF2B5EF4-FFF2-40B4-BE49-F238E27FC236}">
                <a16:creationId xmlns:a16="http://schemas.microsoft.com/office/drawing/2014/main" id="{61CD26D4-290A-F0ED-7D62-41EDA6FEC2B9}"/>
              </a:ext>
            </a:extLst>
          </p:cNvPr>
          <p:cNvSpPr>
            <a:spLocks noGrp="1"/>
          </p:cNvSpPr>
          <p:nvPr>
            <p:ph type="body" idx="1"/>
          </p:nvPr>
        </p:nvSpPr>
        <p:spPr>
          <a:xfrm>
            <a:off x="533399" y="1883248"/>
            <a:ext cx="5074920" cy="375613"/>
          </a:xfrm>
          <a:prstGeom prst="rect">
            <a:avLst/>
          </a:prstGeom>
        </p:spPr>
        <p:txBody>
          <a:bodyPr rtlCol="0" anchor="t">
            <a:normAutofit/>
          </a:bodyPr>
          <a:lstStyle>
            <a:lvl1pPr marL="0" indent="0">
              <a:lnSpc>
                <a:spcPct val="90000"/>
              </a:lnSpc>
              <a:buNone/>
              <a:defRPr sz="16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pt-br"/>
              <a:t>Clique para editar o texto Mestre</a:t>
            </a:r>
          </a:p>
        </p:txBody>
      </p:sp>
      <p:sp>
        <p:nvSpPr>
          <p:cNvPr id="6" name="Espaço Reservado para Conteúdo 5">
            <a:extLst>
              <a:ext uri="{FF2B5EF4-FFF2-40B4-BE49-F238E27FC236}">
                <a16:creationId xmlns:a16="http://schemas.microsoft.com/office/drawing/2014/main" id="{5776AAF7-C632-FCD0-6A60-E0EA4A52F229}"/>
              </a:ext>
            </a:extLst>
          </p:cNvPr>
          <p:cNvSpPr>
            <a:spLocks noGrp="1"/>
          </p:cNvSpPr>
          <p:nvPr>
            <p:ph sz="quarter" idx="15"/>
          </p:nvPr>
        </p:nvSpPr>
        <p:spPr>
          <a:xfrm>
            <a:off x="533399" y="2444434"/>
            <a:ext cx="5075238" cy="3778566"/>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5" name="Espaço Reservado para Texto 4">
            <a:extLst>
              <a:ext uri="{FF2B5EF4-FFF2-40B4-BE49-F238E27FC236}">
                <a16:creationId xmlns:a16="http://schemas.microsoft.com/office/drawing/2014/main" id="{06536620-C4F3-EEC3-DBF1-05196B1CBB55}"/>
              </a:ext>
            </a:extLst>
          </p:cNvPr>
          <p:cNvSpPr>
            <a:spLocks noGrp="1"/>
          </p:cNvSpPr>
          <p:nvPr>
            <p:ph type="body" sz="quarter" idx="3"/>
          </p:nvPr>
        </p:nvSpPr>
        <p:spPr>
          <a:xfrm>
            <a:off x="6583679" y="1883247"/>
            <a:ext cx="5074920" cy="375613"/>
          </a:xfrm>
          <a:prstGeom prst="rect">
            <a:avLst/>
          </a:prstGeom>
        </p:spPr>
        <p:txBody>
          <a:bodyPr rtlCol="0" anchor="t">
            <a:normAutofit/>
          </a:bodyPr>
          <a:lstStyle>
            <a:lvl1pPr marL="0" indent="0">
              <a:lnSpc>
                <a:spcPct val="90000"/>
              </a:lnSpc>
              <a:buNone/>
              <a:defRPr sz="16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pt-br"/>
              <a:t>Clique para editar o texto Mestre</a:t>
            </a:r>
          </a:p>
        </p:txBody>
      </p:sp>
      <p:sp>
        <p:nvSpPr>
          <p:cNvPr id="12" name="Espaço Reservado para Conteúdo 11">
            <a:extLst>
              <a:ext uri="{FF2B5EF4-FFF2-40B4-BE49-F238E27FC236}">
                <a16:creationId xmlns:a16="http://schemas.microsoft.com/office/drawing/2014/main" id="{CD998360-6973-27D8-8B08-ACAE10572B32}"/>
              </a:ext>
            </a:extLst>
          </p:cNvPr>
          <p:cNvSpPr>
            <a:spLocks noGrp="1"/>
          </p:cNvSpPr>
          <p:nvPr>
            <p:ph sz="quarter" idx="16"/>
          </p:nvPr>
        </p:nvSpPr>
        <p:spPr>
          <a:xfrm>
            <a:off x="6583043" y="2444434"/>
            <a:ext cx="5075556" cy="3778566"/>
          </a:xfrm>
          <a:prstGeom prst="rect">
            <a:avLst/>
          </a:prstGeom>
        </p:spPr>
        <p:txBody>
          <a:bodyPr rtlCol="0"/>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8" name="Espaço Reservado para Rodapé 7">
            <a:extLst>
              <a:ext uri="{FF2B5EF4-FFF2-40B4-BE49-F238E27FC236}">
                <a16:creationId xmlns:a16="http://schemas.microsoft.com/office/drawing/2014/main" id="{949D76D8-9033-26CF-BF4C-AECCC685C177}"/>
              </a:ext>
            </a:extLst>
          </p:cNvPr>
          <p:cNvSpPr>
            <a:spLocks noGrp="1"/>
          </p:cNvSpPr>
          <p:nvPr>
            <p:ph type="ftr" sz="quarter" idx="11"/>
          </p:nvPr>
        </p:nvSpPr>
        <p:spPr>
          <a:xfrm>
            <a:off x="533399" y="6492241"/>
            <a:ext cx="8576637" cy="365760"/>
          </a:xfrm>
          <a:prstGeom prst="rect">
            <a:avLst/>
          </a:prstGeom>
        </p:spPr>
        <p:txBody>
          <a:bodyPr rtlCol="0"/>
          <a:lstStyle/>
          <a:p>
            <a:pPr rtl="0"/>
            <a:r>
              <a:rPr lang="pt-br"/>
              <a:t>Título da apresentação</a:t>
            </a:r>
            <a:endParaRPr lang="en-US"/>
          </a:p>
        </p:txBody>
      </p:sp>
      <p:sp>
        <p:nvSpPr>
          <p:cNvPr id="7" name="Espaço Reservado para Data 6">
            <a:extLst>
              <a:ext uri="{FF2B5EF4-FFF2-40B4-BE49-F238E27FC236}">
                <a16:creationId xmlns:a16="http://schemas.microsoft.com/office/drawing/2014/main" id="{4E3B3581-658A-8487-F9CB-E79F2BFF27E4}"/>
              </a:ext>
            </a:extLst>
          </p:cNvPr>
          <p:cNvSpPr>
            <a:spLocks noGrp="1"/>
          </p:cNvSpPr>
          <p:nvPr>
            <p:ph type="dt" sz="half" idx="10"/>
          </p:nvPr>
        </p:nvSpPr>
        <p:spPr>
          <a:xfrm>
            <a:off x="9110036" y="6492240"/>
            <a:ext cx="1891338" cy="365760"/>
          </a:xfrm>
          <a:prstGeom prst="rect">
            <a:avLst/>
          </a:prstGeom>
        </p:spPr>
        <p:txBody>
          <a:bodyPr rtlCol="0"/>
          <a:lstStyle/>
          <a:p>
            <a:pPr rtl="0"/>
            <a:r>
              <a:rPr lang="en-US"/>
              <a:t>17/09/2025</a:t>
            </a:r>
          </a:p>
        </p:txBody>
      </p:sp>
      <p:sp>
        <p:nvSpPr>
          <p:cNvPr id="9" name="Espaço Reservado para o Número do Slide 8">
            <a:extLst>
              <a:ext uri="{FF2B5EF4-FFF2-40B4-BE49-F238E27FC236}">
                <a16:creationId xmlns:a16="http://schemas.microsoft.com/office/drawing/2014/main" id="{E02A06B8-CC1D-542F-D8EB-7625046B91D2}"/>
              </a:ext>
            </a:extLst>
          </p:cNvPr>
          <p:cNvSpPr>
            <a:spLocks noGrp="1"/>
          </p:cNvSpPr>
          <p:nvPr>
            <p:ph type="sldNum" sz="quarter" idx="12"/>
          </p:nvPr>
        </p:nvSpPr>
        <p:spPr>
          <a:xfrm>
            <a:off x="11001374" y="6492241"/>
            <a:ext cx="657226" cy="365760"/>
          </a:xfrm>
          <a:prstGeom prst="rect">
            <a:avLst/>
          </a:prstGeom>
        </p:spPr>
        <p:txBody>
          <a:bodyPr rtlCol="0"/>
          <a:lstStyle/>
          <a:p>
            <a:pPr rtl="0"/>
            <a:fld id="{AEAA3239-9EA4-4A65-A281-97F994456D9F}" type="slidenum">
              <a:rPr lang="en-US" smtClean="0"/>
              <a:t>‹nº›</a:t>
            </a:fld>
            <a:endParaRPr lang="en-US"/>
          </a:p>
        </p:txBody>
      </p:sp>
      <p:sp>
        <p:nvSpPr>
          <p:cNvPr id="37" name="Retângulo 36">
            <a:extLst>
              <a:ext uri="{FF2B5EF4-FFF2-40B4-BE49-F238E27FC236}">
                <a16:creationId xmlns:a16="http://schemas.microsoft.com/office/drawing/2014/main" id="{AB0A7ECD-2835-13DC-1392-DC6E9D6B14EE}"/>
              </a:ext>
            </a:extLst>
          </p:cNvPr>
          <p:cNvSpPr/>
          <p:nvPr/>
        </p:nvSpPr>
        <p:spPr>
          <a:xfrm>
            <a:off x="634029" y="570037"/>
            <a:ext cx="8476007" cy="61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Retângulo 37">
            <a:extLst>
              <a:ext uri="{FF2B5EF4-FFF2-40B4-BE49-F238E27FC236}">
                <a16:creationId xmlns:a16="http://schemas.microsoft.com/office/drawing/2014/main" id="{33FF6D6A-BF5E-8499-2E05-993B26BA4977}"/>
              </a:ext>
            </a:extLst>
          </p:cNvPr>
          <p:cNvSpPr/>
          <p:nvPr/>
        </p:nvSpPr>
        <p:spPr>
          <a:xfrm>
            <a:off x="9110036" y="570037"/>
            <a:ext cx="3081964" cy="615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93469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ítulo com Imagem">
    <p:bg>
      <p:bgRef idx="1001">
        <a:schemeClr val="bg2"/>
      </p:bgRef>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336E9A-8E96-CD8C-7598-F87632CD81CF}"/>
              </a:ext>
            </a:extLst>
          </p:cNvPr>
          <p:cNvSpPr>
            <a:spLocks noGrp="1"/>
          </p:cNvSpPr>
          <p:nvPr>
            <p:ph type="ctrTitle"/>
          </p:nvPr>
        </p:nvSpPr>
        <p:spPr>
          <a:xfrm>
            <a:off x="533400" y="4572000"/>
            <a:ext cx="11125201" cy="1112520"/>
          </a:xfrm>
          <a:prstGeom prst="rect">
            <a:avLst/>
          </a:prstGeom>
        </p:spPr>
        <p:txBody>
          <a:bodyPr vert="horz" lIns="91440" tIns="45720" rIns="91440" bIns="45720" rtlCol="0" anchor="b">
            <a:noAutofit/>
          </a:bodyPr>
          <a:lstStyle>
            <a:lvl1pPr>
              <a:defRPr lang="en-US" sz="7200" cap="all" baseline="0" dirty="0">
                <a:solidFill>
                  <a:schemeClr val="tx1"/>
                </a:solidFill>
              </a:defRPr>
            </a:lvl1pPr>
          </a:lstStyle>
          <a:p>
            <a:pPr lvl="0" rtl="0"/>
            <a:r>
              <a:rPr lang="pt-br"/>
              <a:t>Clique para editar o estilo de título Mestre</a:t>
            </a:r>
          </a:p>
        </p:txBody>
      </p:sp>
      <p:sp>
        <p:nvSpPr>
          <p:cNvPr id="3" name="Subtítulo 2">
            <a:extLst>
              <a:ext uri="{FF2B5EF4-FFF2-40B4-BE49-F238E27FC236}">
                <a16:creationId xmlns:a16="http://schemas.microsoft.com/office/drawing/2014/main" id="{2BDC76B8-60F6-62D3-9F73-E81662203017}"/>
              </a:ext>
            </a:extLst>
          </p:cNvPr>
          <p:cNvSpPr>
            <a:spLocks noGrp="1"/>
          </p:cNvSpPr>
          <p:nvPr>
            <p:ph type="subTitle" idx="1"/>
          </p:nvPr>
        </p:nvSpPr>
        <p:spPr>
          <a:xfrm>
            <a:off x="533400" y="5715000"/>
            <a:ext cx="11125201" cy="533400"/>
          </a:xfrm>
          <a:prstGeom prst="rect">
            <a:avLst/>
          </a:prstGeom>
        </p:spPr>
        <p:txBody>
          <a:bodyPr vert="horz" lIns="91440" tIns="45720" rIns="91440" bIns="45720" rtlCol="0" anchor="t">
            <a:normAutofit/>
          </a:bodyPr>
          <a:lstStyle>
            <a:lvl1pPr marL="0" indent="0">
              <a:buNone/>
              <a:defRPr lang="en-US" sz="2000" b="1" i="0" dirty="0">
                <a:latin typeface="Arial" panose="020B0604020202020204" pitchFamily="34" charset="0"/>
                <a:cs typeface="Arial" panose="020B0604020202020204" pitchFamily="34" charset="0"/>
              </a:defRPr>
            </a:lvl1pPr>
          </a:lstStyle>
          <a:p>
            <a:pPr lvl="0" rtl="0"/>
            <a:r>
              <a:rPr lang="pt-br"/>
              <a:t>Clique para editar o estilo de subtítulo Mestre</a:t>
            </a:r>
            <a:endParaRPr lang="en-US"/>
          </a:p>
        </p:txBody>
      </p:sp>
      <p:sp>
        <p:nvSpPr>
          <p:cNvPr id="11" name="Espaço Reservado para Imagem 10">
            <a:extLst>
              <a:ext uri="{FF2B5EF4-FFF2-40B4-BE49-F238E27FC236}">
                <a16:creationId xmlns:a16="http://schemas.microsoft.com/office/drawing/2014/main" id="{B24A208E-BD69-BB12-21B8-DA405B501FA8}"/>
              </a:ext>
            </a:extLst>
          </p:cNvPr>
          <p:cNvSpPr>
            <a:spLocks noGrp="1"/>
          </p:cNvSpPr>
          <p:nvPr>
            <p:ph type="pic" sz="quarter" idx="13" hasCustomPrompt="1"/>
          </p:nvPr>
        </p:nvSpPr>
        <p:spPr>
          <a:xfrm>
            <a:off x="0" y="0"/>
            <a:ext cx="12191999" cy="3981764"/>
          </a:xfrm>
          <a:prstGeom prst="rect">
            <a:avLst/>
          </a:prstGeom>
          <a:blipFill dpi="0" rotWithShape="1">
            <a:blip r:embed="rId2">
              <a:alphaModFix amt="60000"/>
            </a:blip>
            <a:srcRect/>
            <a:stretch>
              <a:fillRect t="-419" b="-419"/>
            </a:stretch>
          </a:blipFill>
        </p:spPr>
        <p:txBody>
          <a:bodyPr rtlCol="0"/>
          <a:lstStyle>
            <a:lvl1pPr marL="0" indent="0">
              <a:buNone/>
              <a:defRPr/>
            </a:lvl1pPr>
          </a:lstStyle>
          <a:p>
            <a:pPr rtl="0"/>
            <a:r>
              <a:rPr lang="pt-br"/>
              <a:t> </a:t>
            </a:r>
          </a:p>
        </p:txBody>
      </p:sp>
      <p:sp>
        <p:nvSpPr>
          <p:cNvPr id="8" name="Espaço Reservado para Rodapé 7">
            <a:extLst>
              <a:ext uri="{FF2B5EF4-FFF2-40B4-BE49-F238E27FC236}">
                <a16:creationId xmlns:a16="http://schemas.microsoft.com/office/drawing/2014/main" id="{1B5B8C48-05E9-5280-3F6A-22F8BCBB477E}"/>
              </a:ext>
            </a:extLst>
          </p:cNvPr>
          <p:cNvSpPr>
            <a:spLocks noGrp="1"/>
          </p:cNvSpPr>
          <p:nvPr>
            <p:ph type="ftr" sz="quarter" idx="15"/>
          </p:nvPr>
        </p:nvSpPr>
        <p:spPr>
          <a:xfrm>
            <a:off x="533399" y="6477000"/>
            <a:ext cx="8576637" cy="381001"/>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7" name="Espaço Reservado para Data 6">
            <a:extLst>
              <a:ext uri="{FF2B5EF4-FFF2-40B4-BE49-F238E27FC236}">
                <a16:creationId xmlns:a16="http://schemas.microsoft.com/office/drawing/2014/main" id="{1AA6C9C7-A264-237A-7F3C-46E6A7A9646D}"/>
              </a:ext>
            </a:extLst>
          </p:cNvPr>
          <p:cNvSpPr>
            <a:spLocks noGrp="1"/>
          </p:cNvSpPr>
          <p:nvPr>
            <p:ph type="dt" sz="half" idx="14"/>
          </p:nvPr>
        </p:nvSpPr>
        <p:spPr>
          <a:xfrm>
            <a:off x="9110036" y="6476999"/>
            <a:ext cx="1880548" cy="381001"/>
          </a:xfrm>
          <a:prstGeom prst="rect">
            <a:avLst/>
          </a:prstGeom>
        </p:spPr>
        <p:txBody>
          <a:bodyPr rtlCol="0"/>
          <a:lstStyle>
            <a:lvl1pPr>
              <a:defRPr>
                <a:solidFill>
                  <a:schemeClr val="tx2"/>
                </a:solidFill>
              </a:defRPr>
            </a:lvl1pPr>
          </a:lstStyle>
          <a:p>
            <a:pPr rtl="0"/>
            <a:r>
              <a:rPr lang="en-US"/>
              <a:t>17/09/2025</a:t>
            </a:r>
          </a:p>
        </p:txBody>
      </p:sp>
      <p:sp>
        <p:nvSpPr>
          <p:cNvPr id="9" name="Espaço Reservado para o Número do Slide 8">
            <a:extLst>
              <a:ext uri="{FF2B5EF4-FFF2-40B4-BE49-F238E27FC236}">
                <a16:creationId xmlns:a16="http://schemas.microsoft.com/office/drawing/2014/main" id="{47BC820F-C031-6832-5CA0-B972903E0D5F}"/>
              </a:ext>
            </a:extLst>
          </p:cNvPr>
          <p:cNvSpPr>
            <a:spLocks noGrp="1"/>
          </p:cNvSpPr>
          <p:nvPr>
            <p:ph type="sldNum" sz="quarter" idx="16"/>
          </p:nvPr>
        </p:nvSpPr>
        <p:spPr>
          <a:xfrm>
            <a:off x="10995976" y="6477000"/>
            <a:ext cx="662624" cy="381001"/>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Tree>
    <p:extLst>
      <p:ext uri="{BB962C8B-B14F-4D97-AF65-F5344CB8AC3E}">
        <p14:creationId xmlns:p14="http://schemas.microsoft.com/office/powerpoint/2010/main" val="248150590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6A9F42-7FF7-F803-C075-BC4968D35E34}"/>
              </a:ext>
            </a:extLst>
          </p:cNvPr>
          <p:cNvSpPr>
            <a:spLocks noGrp="1"/>
          </p:cNvSpPr>
          <p:nvPr>
            <p:ph type="title"/>
          </p:nvPr>
        </p:nvSpPr>
        <p:spPr>
          <a:xfrm>
            <a:off x="533398" y="1016955"/>
            <a:ext cx="11125201" cy="1112519"/>
          </a:xfrm>
          <a:prstGeom prst="rect">
            <a:avLst/>
          </a:prstGeom>
        </p:spPr>
        <p:txBody>
          <a:bodyPr rtlCol="0" anchor="t"/>
          <a:lstStyle>
            <a:lvl1pPr>
              <a:defRPr cap="all" baseline="0">
                <a:solidFill>
                  <a:schemeClr val="tx2"/>
                </a:solidFill>
              </a:defRPr>
            </a:lvl1pPr>
          </a:lstStyle>
          <a:p>
            <a:pPr rtl="0"/>
            <a:r>
              <a:rPr lang="pt-br"/>
              <a:t>Clique para editar o estilo de título Mestre</a:t>
            </a:r>
          </a:p>
        </p:txBody>
      </p:sp>
      <p:sp>
        <p:nvSpPr>
          <p:cNvPr id="4" name="Espaço Reservado para Rodapé 3">
            <a:extLst>
              <a:ext uri="{FF2B5EF4-FFF2-40B4-BE49-F238E27FC236}">
                <a16:creationId xmlns:a16="http://schemas.microsoft.com/office/drawing/2014/main" id="{6B968DDD-323F-89A1-84E3-DDBA626D9386}"/>
              </a:ext>
            </a:extLst>
          </p:cNvPr>
          <p:cNvSpPr>
            <a:spLocks noGrp="1"/>
          </p:cNvSpPr>
          <p:nvPr>
            <p:ph type="ftr" sz="quarter" idx="11"/>
          </p:nvPr>
        </p:nvSpPr>
        <p:spPr>
          <a:xfrm>
            <a:off x="533399" y="6492241"/>
            <a:ext cx="8576637" cy="36576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3" name="Espaço Reservado para Data 2">
            <a:extLst>
              <a:ext uri="{FF2B5EF4-FFF2-40B4-BE49-F238E27FC236}">
                <a16:creationId xmlns:a16="http://schemas.microsoft.com/office/drawing/2014/main" id="{E89E8268-7232-2944-F1BD-399F9419B563}"/>
              </a:ext>
            </a:extLst>
          </p:cNvPr>
          <p:cNvSpPr>
            <a:spLocks noGrp="1"/>
          </p:cNvSpPr>
          <p:nvPr>
            <p:ph type="dt" sz="half" idx="10"/>
          </p:nvPr>
        </p:nvSpPr>
        <p:spPr>
          <a:xfrm>
            <a:off x="9110036" y="6492240"/>
            <a:ext cx="1891338" cy="365760"/>
          </a:xfrm>
          <a:prstGeom prst="rect">
            <a:avLst/>
          </a:prstGeom>
        </p:spPr>
        <p:txBody>
          <a:bodyPr rtlCol="0"/>
          <a:lstStyle>
            <a:lvl1pPr>
              <a:defRPr>
                <a:solidFill>
                  <a:schemeClr val="tx2"/>
                </a:solidFill>
              </a:defRPr>
            </a:lvl1pPr>
          </a:lstStyle>
          <a:p>
            <a:pPr rtl="0"/>
            <a:r>
              <a:rPr lang="en-US"/>
              <a:t>17/09/2025</a:t>
            </a:r>
          </a:p>
        </p:txBody>
      </p:sp>
      <p:sp>
        <p:nvSpPr>
          <p:cNvPr id="5" name="Espaço Reservado para o Número do Slide 4">
            <a:extLst>
              <a:ext uri="{FF2B5EF4-FFF2-40B4-BE49-F238E27FC236}">
                <a16:creationId xmlns:a16="http://schemas.microsoft.com/office/drawing/2014/main" id="{98FBDC76-671D-1671-DCE2-D5658BD40E29}"/>
              </a:ext>
            </a:extLst>
          </p:cNvPr>
          <p:cNvSpPr>
            <a:spLocks noGrp="1"/>
          </p:cNvSpPr>
          <p:nvPr>
            <p:ph type="sldNum" sz="quarter" idx="12"/>
          </p:nvPr>
        </p:nvSpPr>
        <p:spPr>
          <a:xfrm>
            <a:off x="10995976" y="6492241"/>
            <a:ext cx="662624" cy="36576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6" name="Retângulo 5">
            <a:extLst>
              <a:ext uri="{FF2B5EF4-FFF2-40B4-BE49-F238E27FC236}">
                <a16:creationId xmlns:a16="http://schemas.microsoft.com/office/drawing/2014/main" id="{D0F7BCB4-DC28-7382-4A0F-0498411C4247}"/>
              </a:ext>
            </a:extLst>
          </p:cNvPr>
          <p:cNvSpPr/>
          <p:nvPr userDrawn="1"/>
        </p:nvSpPr>
        <p:spPr>
          <a:xfrm>
            <a:off x="634029" y="570037"/>
            <a:ext cx="8476007" cy="61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7" name="Retângulo 6">
            <a:extLst>
              <a:ext uri="{FF2B5EF4-FFF2-40B4-BE49-F238E27FC236}">
                <a16:creationId xmlns:a16="http://schemas.microsoft.com/office/drawing/2014/main" id="{DB5560D8-36FC-D0D1-04BB-54F2CCBC8B5E}"/>
              </a:ext>
            </a:extLst>
          </p:cNvPr>
          <p:cNvSpPr/>
          <p:nvPr userDrawn="1"/>
        </p:nvSpPr>
        <p:spPr>
          <a:xfrm>
            <a:off x="9110036" y="570037"/>
            <a:ext cx="3081964" cy="61543"/>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99121703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Vazio">
    <p:spTree>
      <p:nvGrpSpPr>
        <p:cNvPr id="1" name=""/>
        <p:cNvGrpSpPr/>
        <p:nvPr/>
      </p:nvGrpSpPr>
      <p:grpSpPr>
        <a:xfrm>
          <a:off x="0" y="0"/>
          <a:ext cx="0" cy="0"/>
          <a:chOff x="0" y="0"/>
          <a:chExt cx="0" cy="0"/>
        </a:xfrm>
      </p:grpSpPr>
      <p:sp>
        <p:nvSpPr>
          <p:cNvPr id="3" name="Espaço Reservado para Rodapé 2">
            <a:extLst>
              <a:ext uri="{FF2B5EF4-FFF2-40B4-BE49-F238E27FC236}">
                <a16:creationId xmlns:a16="http://schemas.microsoft.com/office/drawing/2014/main" id="{10EAA6C9-A7F3-19F1-D17C-A1D83FAF553F}"/>
              </a:ext>
            </a:extLst>
          </p:cNvPr>
          <p:cNvSpPr>
            <a:spLocks noGrp="1"/>
          </p:cNvSpPr>
          <p:nvPr>
            <p:ph type="ftr" sz="quarter" idx="11"/>
          </p:nvPr>
        </p:nvSpPr>
        <p:spPr>
          <a:xfrm>
            <a:off x="533399" y="6492241"/>
            <a:ext cx="8576637" cy="365760"/>
          </a:xfrm>
          <a:prstGeom prst="rect">
            <a:avLst/>
          </a:prstGeom>
        </p:spPr>
        <p:txBody>
          <a:bodyPr rtlCol="0"/>
          <a:lstStyle/>
          <a:p>
            <a:pPr rtl="0"/>
            <a:r>
              <a:rPr lang="pt-br"/>
              <a:t>Título da apresentação</a:t>
            </a:r>
            <a:endParaRPr lang="en-US"/>
          </a:p>
        </p:txBody>
      </p:sp>
      <p:sp>
        <p:nvSpPr>
          <p:cNvPr id="2" name="Espaço Reservado para Data 1">
            <a:extLst>
              <a:ext uri="{FF2B5EF4-FFF2-40B4-BE49-F238E27FC236}">
                <a16:creationId xmlns:a16="http://schemas.microsoft.com/office/drawing/2014/main" id="{49BC4D82-0182-501C-9231-46767680476E}"/>
              </a:ext>
            </a:extLst>
          </p:cNvPr>
          <p:cNvSpPr>
            <a:spLocks noGrp="1"/>
          </p:cNvSpPr>
          <p:nvPr>
            <p:ph type="dt" sz="half" idx="10"/>
          </p:nvPr>
        </p:nvSpPr>
        <p:spPr>
          <a:xfrm>
            <a:off x="9110036" y="6492240"/>
            <a:ext cx="1891338" cy="365760"/>
          </a:xfrm>
          <a:prstGeom prst="rect">
            <a:avLst/>
          </a:prstGeom>
        </p:spPr>
        <p:txBody>
          <a:bodyPr rtlCol="0"/>
          <a:lstStyle/>
          <a:p>
            <a:pPr rtl="0"/>
            <a:r>
              <a:rPr lang="en-US"/>
              <a:t>17/09/2025</a:t>
            </a:r>
          </a:p>
        </p:txBody>
      </p:sp>
      <p:sp>
        <p:nvSpPr>
          <p:cNvPr id="4" name="Espaço Reservado para o Número do Slide 3">
            <a:extLst>
              <a:ext uri="{FF2B5EF4-FFF2-40B4-BE49-F238E27FC236}">
                <a16:creationId xmlns:a16="http://schemas.microsoft.com/office/drawing/2014/main" id="{34EBB816-1B94-116F-92D4-6043AE9E0C6B}"/>
              </a:ext>
            </a:extLst>
          </p:cNvPr>
          <p:cNvSpPr>
            <a:spLocks noGrp="1"/>
          </p:cNvSpPr>
          <p:nvPr>
            <p:ph type="sldNum" sz="quarter" idx="12"/>
          </p:nvPr>
        </p:nvSpPr>
        <p:spPr>
          <a:xfrm>
            <a:off x="11001374" y="6492241"/>
            <a:ext cx="657226" cy="365760"/>
          </a:xfrm>
          <a:prstGeom prst="rect">
            <a:avLst/>
          </a:prstGeom>
        </p:spPr>
        <p:txBody>
          <a:bodyPr rtlCol="0"/>
          <a:lstStyle/>
          <a:p>
            <a:pPr rtl="0"/>
            <a:fld id="{AEAA3239-9EA4-4A65-A281-97F994456D9F}" type="slidenum">
              <a:rPr lang="en-US" smtClean="0"/>
              <a:t>‹nº›</a:t>
            </a:fld>
            <a:endParaRPr lang="en-US"/>
          </a:p>
        </p:txBody>
      </p:sp>
    </p:spTree>
    <p:extLst>
      <p:ext uri="{BB962C8B-B14F-4D97-AF65-F5344CB8AC3E}">
        <p14:creationId xmlns:p14="http://schemas.microsoft.com/office/powerpoint/2010/main" val="332350195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50C37F-77BE-E128-4248-D001C39E79C6}"/>
              </a:ext>
            </a:extLst>
          </p:cNvPr>
          <p:cNvSpPr>
            <a:spLocks noGrp="1"/>
          </p:cNvSpPr>
          <p:nvPr>
            <p:ph type="title"/>
          </p:nvPr>
        </p:nvSpPr>
        <p:spPr>
          <a:xfrm>
            <a:off x="533398" y="1016955"/>
            <a:ext cx="3867155" cy="1757505"/>
          </a:xfrm>
          <a:prstGeom prst="rect">
            <a:avLst/>
          </a:prstGeom>
        </p:spPr>
        <p:txBody>
          <a:bodyPr rtlCol="0" anchor="t">
            <a:normAutofit/>
          </a:bodyPr>
          <a:lstStyle>
            <a:lvl1pPr>
              <a:defRPr sz="3600" cap="all" baseline="0"/>
            </a:lvl1pPr>
          </a:lstStyle>
          <a:p>
            <a:pPr rtl="0"/>
            <a:r>
              <a:rPr lang="pt-br"/>
              <a:t>Clique para editar o estilo de título Mestre</a:t>
            </a:r>
          </a:p>
        </p:txBody>
      </p:sp>
      <p:sp>
        <p:nvSpPr>
          <p:cNvPr id="4" name="Espaço Reservado para Texto 3">
            <a:extLst>
              <a:ext uri="{FF2B5EF4-FFF2-40B4-BE49-F238E27FC236}">
                <a16:creationId xmlns:a16="http://schemas.microsoft.com/office/drawing/2014/main" id="{EC0EEBFB-2026-6A35-33ED-F008376B67A0}"/>
              </a:ext>
            </a:extLst>
          </p:cNvPr>
          <p:cNvSpPr>
            <a:spLocks noGrp="1"/>
          </p:cNvSpPr>
          <p:nvPr>
            <p:ph type="body" sz="half" idx="2"/>
          </p:nvPr>
        </p:nvSpPr>
        <p:spPr>
          <a:xfrm>
            <a:off x="533398" y="3242948"/>
            <a:ext cx="3867154" cy="3081652"/>
          </a:xfrm>
          <a:prstGeom prst="rect">
            <a:avLst/>
          </a:prstGeom>
        </p:spPr>
        <p:txBody>
          <a:bodyPr rtlCol="0" anchor="t">
            <a:normAutofit/>
          </a:bodyPr>
          <a:lstStyle>
            <a:lvl1pPr marL="0" indent="0">
              <a:buNone/>
              <a:defRPr sz="14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pt-br"/>
              <a:t>Clique para editar o texto Mestre</a:t>
            </a:r>
          </a:p>
        </p:txBody>
      </p:sp>
      <p:sp>
        <p:nvSpPr>
          <p:cNvPr id="3" name="Espaço Reservado para Conteúdo 2">
            <a:extLst>
              <a:ext uri="{FF2B5EF4-FFF2-40B4-BE49-F238E27FC236}">
                <a16:creationId xmlns:a16="http://schemas.microsoft.com/office/drawing/2014/main" id="{2F3B20A8-A604-C977-02C0-083BA8663484}"/>
              </a:ext>
            </a:extLst>
          </p:cNvPr>
          <p:cNvSpPr>
            <a:spLocks noGrp="1"/>
          </p:cNvSpPr>
          <p:nvPr>
            <p:ph idx="1"/>
          </p:nvPr>
        </p:nvSpPr>
        <p:spPr>
          <a:xfrm>
            <a:off x="4962527" y="1001714"/>
            <a:ext cx="6696073" cy="5221285"/>
          </a:xfrm>
          <a:prstGeom prst="rect">
            <a:avLst/>
          </a:prstGeom>
        </p:spPr>
        <p:txBody>
          <a:bodyPr vert="horz" lIns="91440" tIns="45720" rIns="91440" bIns="45720" rtlCol="0">
            <a:normAutofit/>
          </a:bodyPr>
          <a:lstStyle>
            <a:lvl1pPr>
              <a:defRPr lang="en-US" dirty="0">
                <a:solidFill>
                  <a:schemeClr val="tx2"/>
                </a:solidFill>
              </a:defRPr>
            </a:lvl1pPr>
            <a:lvl2pPr>
              <a:defRPr lang="en-US" dirty="0">
                <a:solidFill>
                  <a:schemeClr val="tx2"/>
                </a:solidFill>
              </a:defRPr>
            </a:lvl2pPr>
            <a:lvl3pPr>
              <a:defRPr lang="en-US" dirty="0">
                <a:solidFill>
                  <a:schemeClr val="tx2"/>
                </a:solidFill>
              </a:defRPr>
            </a:lvl3pPr>
            <a:lvl4pPr>
              <a:defRPr lang="en-US" dirty="0">
                <a:solidFill>
                  <a:schemeClr val="tx2"/>
                </a:solidFill>
              </a:defRPr>
            </a:lvl4pPr>
            <a:lvl5pPr>
              <a:defRPr lang="en-US" dirty="0">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6" name="Espaço Reservado para Rodapé 5">
            <a:extLst>
              <a:ext uri="{FF2B5EF4-FFF2-40B4-BE49-F238E27FC236}">
                <a16:creationId xmlns:a16="http://schemas.microsoft.com/office/drawing/2014/main" id="{9C85A215-184B-2105-0279-ED02F6445831}"/>
              </a:ext>
            </a:extLst>
          </p:cNvPr>
          <p:cNvSpPr>
            <a:spLocks noGrp="1"/>
          </p:cNvSpPr>
          <p:nvPr>
            <p:ph type="ftr" sz="quarter" idx="11"/>
          </p:nvPr>
        </p:nvSpPr>
        <p:spPr>
          <a:xfrm>
            <a:off x="533399" y="6492241"/>
            <a:ext cx="8576637" cy="365760"/>
          </a:xfrm>
          <a:prstGeom prst="rect">
            <a:avLst/>
          </a:prstGeom>
        </p:spPr>
        <p:txBody>
          <a:bodyPr rtlCol="0"/>
          <a:lstStyle/>
          <a:p>
            <a:pPr rtl="0"/>
            <a:r>
              <a:rPr lang="pt-br"/>
              <a:t>Título da apresentação</a:t>
            </a:r>
            <a:endParaRPr lang="en-US"/>
          </a:p>
        </p:txBody>
      </p:sp>
      <p:sp>
        <p:nvSpPr>
          <p:cNvPr id="5" name="Espaço Reservado para Data 4">
            <a:extLst>
              <a:ext uri="{FF2B5EF4-FFF2-40B4-BE49-F238E27FC236}">
                <a16:creationId xmlns:a16="http://schemas.microsoft.com/office/drawing/2014/main" id="{93F05638-7A56-469A-825A-1DFA600254C8}"/>
              </a:ext>
            </a:extLst>
          </p:cNvPr>
          <p:cNvSpPr>
            <a:spLocks noGrp="1"/>
          </p:cNvSpPr>
          <p:nvPr>
            <p:ph type="dt" sz="half" idx="10"/>
          </p:nvPr>
        </p:nvSpPr>
        <p:spPr>
          <a:xfrm>
            <a:off x="9110036" y="6492240"/>
            <a:ext cx="1891338" cy="365760"/>
          </a:xfrm>
          <a:prstGeom prst="rect">
            <a:avLst/>
          </a:prstGeom>
        </p:spPr>
        <p:txBody>
          <a:bodyPr rtlCol="0"/>
          <a:lstStyle/>
          <a:p>
            <a:pPr rtl="0"/>
            <a:r>
              <a:rPr lang="en-US"/>
              <a:t>17/09/2025</a:t>
            </a:r>
          </a:p>
        </p:txBody>
      </p:sp>
      <p:sp>
        <p:nvSpPr>
          <p:cNvPr id="7" name="Espaço Reservado para o Número do Slide 6">
            <a:extLst>
              <a:ext uri="{FF2B5EF4-FFF2-40B4-BE49-F238E27FC236}">
                <a16:creationId xmlns:a16="http://schemas.microsoft.com/office/drawing/2014/main" id="{32C7CA46-892B-253A-3A28-7414E17B837B}"/>
              </a:ext>
            </a:extLst>
          </p:cNvPr>
          <p:cNvSpPr>
            <a:spLocks noGrp="1"/>
          </p:cNvSpPr>
          <p:nvPr>
            <p:ph type="sldNum" sz="quarter" idx="12"/>
          </p:nvPr>
        </p:nvSpPr>
        <p:spPr>
          <a:xfrm>
            <a:off x="10995976" y="6492241"/>
            <a:ext cx="662624" cy="365760"/>
          </a:xfrm>
          <a:prstGeom prst="rect">
            <a:avLst/>
          </a:prstGeom>
        </p:spPr>
        <p:txBody>
          <a:bodyPr rtlCol="0"/>
          <a:lstStyle/>
          <a:p>
            <a:pPr rtl="0"/>
            <a:fld id="{AEAA3239-9EA4-4A65-A281-97F994456D9F}" type="slidenum">
              <a:rPr lang="en-US" smtClean="0"/>
              <a:t>‹nº›</a:t>
            </a:fld>
            <a:endParaRPr lang="en-US"/>
          </a:p>
        </p:txBody>
      </p:sp>
      <p:sp>
        <p:nvSpPr>
          <p:cNvPr id="37" name="Retângulo 36">
            <a:extLst>
              <a:ext uri="{FF2B5EF4-FFF2-40B4-BE49-F238E27FC236}">
                <a16:creationId xmlns:a16="http://schemas.microsoft.com/office/drawing/2014/main" id="{120561F0-CF17-B530-6961-589A8ED59092}"/>
              </a:ext>
            </a:extLst>
          </p:cNvPr>
          <p:cNvSpPr/>
          <p:nvPr/>
        </p:nvSpPr>
        <p:spPr>
          <a:xfrm>
            <a:off x="634029" y="570037"/>
            <a:ext cx="3766523" cy="61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Retângulo 37">
            <a:extLst>
              <a:ext uri="{FF2B5EF4-FFF2-40B4-BE49-F238E27FC236}">
                <a16:creationId xmlns:a16="http://schemas.microsoft.com/office/drawing/2014/main" id="{38CC40D6-7654-D186-61ED-908232C31F69}"/>
              </a:ext>
            </a:extLst>
          </p:cNvPr>
          <p:cNvSpPr/>
          <p:nvPr/>
        </p:nvSpPr>
        <p:spPr>
          <a:xfrm>
            <a:off x="4400552" y="570037"/>
            <a:ext cx="7791448" cy="61543"/>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25246017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FB06A09-98CF-FAC2-3708-AECC4360C651}"/>
              </a:ext>
            </a:extLst>
          </p:cNvPr>
          <p:cNvSpPr>
            <a:spLocks noGrp="1"/>
          </p:cNvSpPr>
          <p:nvPr>
            <p:ph type="title"/>
          </p:nvPr>
        </p:nvSpPr>
        <p:spPr>
          <a:xfrm>
            <a:off x="533399" y="1016955"/>
            <a:ext cx="3486153" cy="1762083"/>
          </a:xfrm>
          <a:prstGeom prst="rect">
            <a:avLst/>
          </a:prstGeom>
        </p:spPr>
        <p:txBody>
          <a:bodyPr rtlCol="0" anchor="t">
            <a:normAutofit/>
          </a:bodyPr>
          <a:lstStyle>
            <a:lvl1pPr>
              <a:defRPr sz="3600" cap="all" baseline="0"/>
            </a:lvl1pPr>
          </a:lstStyle>
          <a:p>
            <a:pPr rtl="0"/>
            <a:r>
              <a:rPr lang="pt-br"/>
              <a:t>Clique para editar o estilo de título Mestre</a:t>
            </a:r>
          </a:p>
        </p:txBody>
      </p:sp>
      <p:sp>
        <p:nvSpPr>
          <p:cNvPr id="4" name="Espaço Reservado para Texto 3">
            <a:extLst>
              <a:ext uri="{FF2B5EF4-FFF2-40B4-BE49-F238E27FC236}">
                <a16:creationId xmlns:a16="http://schemas.microsoft.com/office/drawing/2014/main" id="{F32C4A61-EF2A-C5A5-B150-4448600B3937}"/>
              </a:ext>
            </a:extLst>
          </p:cNvPr>
          <p:cNvSpPr>
            <a:spLocks noGrp="1"/>
          </p:cNvSpPr>
          <p:nvPr>
            <p:ph type="body" sz="half" idx="2"/>
          </p:nvPr>
        </p:nvSpPr>
        <p:spPr>
          <a:xfrm>
            <a:off x="533399" y="2991503"/>
            <a:ext cx="3486153" cy="3333097"/>
          </a:xfrm>
          <a:prstGeom prst="rect">
            <a:avLst/>
          </a:prstGeom>
        </p:spPr>
        <p:txBody>
          <a:bodyPr rtlCol="0" anchor="b">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pt-br"/>
              <a:t>Clique para editar o texto Mestre</a:t>
            </a:r>
          </a:p>
        </p:txBody>
      </p:sp>
      <p:sp>
        <p:nvSpPr>
          <p:cNvPr id="3" name="Espaço Reservado para Imagem 2">
            <a:extLst>
              <a:ext uri="{FF2B5EF4-FFF2-40B4-BE49-F238E27FC236}">
                <a16:creationId xmlns:a16="http://schemas.microsoft.com/office/drawing/2014/main" id="{9571C769-CEC8-962A-01E6-15B0E056791E}"/>
              </a:ext>
            </a:extLst>
          </p:cNvPr>
          <p:cNvSpPr>
            <a:spLocks noGrp="1"/>
          </p:cNvSpPr>
          <p:nvPr>
            <p:ph type="pic" idx="1" hasCustomPrompt="1"/>
          </p:nvPr>
        </p:nvSpPr>
        <p:spPr>
          <a:xfrm>
            <a:off x="4962527" y="631580"/>
            <a:ext cx="6696073" cy="5845420"/>
          </a:xfrm>
          <a:prstGeom prst="rect">
            <a:avLst/>
          </a:prstGeom>
          <a:blipFill dpi="0" rotWithShape="1">
            <a:blip r:embed="rId2">
              <a:alphaModFix amt="60000"/>
            </a:blip>
            <a:srcRect/>
            <a:stretch>
              <a:fillRect/>
            </a:stretch>
          </a:blipFill>
        </p:spPr>
        <p:txBody>
          <a:bodyPr rtlCol="0">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pt-br"/>
              <a:t> </a:t>
            </a:r>
          </a:p>
        </p:txBody>
      </p:sp>
      <p:sp>
        <p:nvSpPr>
          <p:cNvPr id="6" name="Espaço Reservado para Rodapé 5">
            <a:extLst>
              <a:ext uri="{FF2B5EF4-FFF2-40B4-BE49-F238E27FC236}">
                <a16:creationId xmlns:a16="http://schemas.microsoft.com/office/drawing/2014/main" id="{7FDC75DA-9A78-9AB9-7171-95A08CC51C56}"/>
              </a:ext>
            </a:extLst>
          </p:cNvPr>
          <p:cNvSpPr>
            <a:spLocks noGrp="1"/>
          </p:cNvSpPr>
          <p:nvPr>
            <p:ph type="ftr" sz="quarter" idx="11"/>
          </p:nvPr>
        </p:nvSpPr>
        <p:spPr>
          <a:xfrm>
            <a:off x="533399" y="6492241"/>
            <a:ext cx="8576637" cy="365760"/>
          </a:xfrm>
          <a:prstGeom prst="rect">
            <a:avLst/>
          </a:prstGeom>
        </p:spPr>
        <p:txBody>
          <a:bodyPr rtlCol="0"/>
          <a:lstStyle/>
          <a:p>
            <a:pPr rtl="0"/>
            <a:r>
              <a:rPr lang="pt-br"/>
              <a:t>Título da apresentação</a:t>
            </a:r>
          </a:p>
        </p:txBody>
      </p:sp>
      <p:sp>
        <p:nvSpPr>
          <p:cNvPr id="5" name="Espaço Reservado para Data 4">
            <a:extLst>
              <a:ext uri="{FF2B5EF4-FFF2-40B4-BE49-F238E27FC236}">
                <a16:creationId xmlns:a16="http://schemas.microsoft.com/office/drawing/2014/main" id="{920B235E-39C7-4C78-20EF-DB48ECD9CB90}"/>
              </a:ext>
            </a:extLst>
          </p:cNvPr>
          <p:cNvSpPr>
            <a:spLocks noGrp="1"/>
          </p:cNvSpPr>
          <p:nvPr>
            <p:ph type="dt" sz="half" idx="10"/>
          </p:nvPr>
        </p:nvSpPr>
        <p:spPr>
          <a:xfrm>
            <a:off x="9110036" y="6492238"/>
            <a:ext cx="1880548" cy="365761"/>
          </a:xfrm>
          <a:prstGeom prst="rect">
            <a:avLst/>
          </a:prstGeom>
        </p:spPr>
        <p:txBody>
          <a:bodyPr rtlCol="0"/>
          <a:lstStyle/>
          <a:p>
            <a:pPr rtl="0"/>
            <a:r>
              <a:rPr lang="en-US"/>
              <a:t>17/09/2025</a:t>
            </a:r>
          </a:p>
        </p:txBody>
      </p:sp>
      <p:sp>
        <p:nvSpPr>
          <p:cNvPr id="7" name="Espaço Reservado para o Número do Slide 6">
            <a:extLst>
              <a:ext uri="{FF2B5EF4-FFF2-40B4-BE49-F238E27FC236}">
                <a16:creationId xmlns:a16="http://schemas.microsoft.com/office/drawing/2014/main" id="{5EFE1A03-DCCB-53C7-DBFE-2AD55C90591B}"/>
              </a:ext>
            </a:extLst>
          </p:cNvPr>
          <p:cNvSpPr>
            <a:spLocks noGrp="1"/>
          </p:cNvSpPr>
          <p:nvPr>
            <p:ph type="sldNum" sz="quarter" idx="12"/>
          </p:nvPr>
        </p:nvSpPr>
        <p:spPr>
          <a:xfrm>
            <a:off x="10995976" y="6492237"/>
            <a:ext cx="662624" cy="365763"/>
          </a:xfrm>
          <a:prstGeom prst="rect">
            <a:avLst/>
          </a:prstGeom>
        </p:spPr>
        <p:txBody>
          <a:bodyPr rtlCol="0"/>
          <a:lstStyle/>
          <a:p>
            <a:pPr rtl="0"/>
            <a:fld id="{AEAA3239-9EA4-4A65-A281-97F994456D9F}" type="slidenum">
              <a:rPr lang="en-US" smtClean="0"/>
              <a:t>‹nº›</a:t>
            </a:fld>
            <a:endParaRPr lang="en-US"/>
          </a:p>
        </p:txBody>
      </p:sp>
      <p:sp>
        <p:nvSpPr>
          <p:cNvPr id="35" name="Retângulo 34">
            <a:extLst>
              <a:ext uri="{FF2B5EF4-FFF2-40B4-BE49-F238E27FC236}">
                <a16:creationId xmlns:a16="http://schemas.microsoft.com/office/drawing/2014/main" id="{103DE75D-DDAE-AF30-6FFC-D490DF411F57}"/>
              </a:ext>
            </a:extLst>
          </p:cNvPr>
          <p:cNvSpPr/>
          <p:nvPr/>
        </p:nvSpPr>
        <p:spPr>
          <a:xfrm>
            <a:off x="634029" y="570037"/>
            <a:ext cx="4323111" cy="7481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6" name="Retângulo 35">
            <a:extLst>
              <a:ext uri="{FF2B5EF4-FFF2-40B4-BE49-F238E27FC236}">
                <a16:creationId xmlns:a16="http://schemas.microsoft.com/office/drawing/2014/main" id="{37FF2131-F761-6A93-E155-1DE63565D2B6}"/>
              </a:ext>
            </a:extLst>
          </p:cNvPr>
          <p:cNvSpPr/>
          <p:nvPr/>
        </p:nvSpPr>
        <p:spPr>
          <a:xfrm>
            <a:off x="4962522" y="570037"/>
            <a:ext cx="7229478" cy="74817"/>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4233181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onclusão">
    <p:bg>
      <p:bgRef idx="1001">
        <a:schemeClr val="bg1"/>
      </p:bgRef>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7433D9-FD02-59E2-0F81-A0B7201D2DA0}"/>
              </a:ext>
            </a:extLst>
          </p:cNvPr>
          <p:cNvSpPr>
            <a:spLocks noGrp="1"/>
          </p:cNvSpPr>
          <p:nvPr>
            <p:ph type="title"/>
          </p:nvPr>
        </p:nvSpPr>
        <p:spPr>
          <a:xfrm>
            <a:off x="533398" y="1016955"/>
            <a:ext cx="11125201" cy="1860235"/>
          </a:xfrm>
          <a:prstGeom prst="rect">
            <a:avLst/>
          </a:prstGeom>
        </p:spPr>
        <p:txBody>
          <a:bodyPr rtlCol="0" anchor="t">
            <a:noAutofit/>
          </a:bodyPr>
          <a:lstStyle>
            <a:lvl1pPr>
              <a:defRPr sz="7200" cap="all" baseline="0">
                <a:solidFill>
                  <a:schemeClr val="tx2"/>
                </a:solidFill>
              </a:defRPr>
            </a:lvl1pPr>
          </a:lstStyle>
          <a:p>
            <a:pPr rtl="0"/>
            <a:r>
              <a:rPr lang="pt-br"/>
              <a:t>Clique para editar o estilo de título Mestre</a:t>
            </a:r>
          </a:p>
        </p:txBody>
      </p:sp>
      <p:sp>
        <p:nvSpPr>
          <p:cNvPr id="8" name="Espaço Reservado para Conteúdo 7">
            <a:extLst>
              <a:ext uri="{FF2B5EF4-FFF2-40B4-BE49-F238E27FC236}">
                <a16:creationId xmlns:a16="http://schemas.microsoft.com/office/drawing/2014/main" id="{C7E1FCC9-2D1D-9C6B-8C9A-E3D0A77DBEF0}"/>
              </a:ext>
            </a:extLst>
          </p:cNvPr>
          <p:cNvSpPr>
            <a:spLocks noGrp="1"/>
          </p:cNvSpPr>
          <p:nvPr>
            <p:ph sz="quarter" idx="13"/>
          </p:nvPr>
        </p:nvSpPr>
        <p:spPr>
          <a:xfrm>
            <a:off x="533398" y="3258190"/>
            <a:ext cx="11125201" cy="2964810"/>
          </a:xfrm>
          <a:prstGeom prst="rect">
            <a:avLst/>
          </a:prstGeom>
        </p:spPr>
        <p:txBody>
          <a:bodyPr rtlCol="0"/>
          <a:lstStyle>
            <a:lvl1pPr marL="0" indent="0">
              <a:buNone/>
              <a:defRPr>
                <a:solidFill>
                  <a:schemeClr val="tx2"/>
                </a:solidFill>
              </a:defRPr>
            </a:lvl1pPr>
            <a:lvl2pPr marL="228600" indent="0">
              <a:buNone/>
              <a:defRPr>
                <a:solidFill>
                  <a:schemeClr val="tx2"/>
                </a:solidFill>
              </a:defRPr>
            </a:lvl2pPr>
            <a:lvl3pPr marL="457200" indent="0">
              <a:buNone/>
              <a:defRPr>
                <a:solidFill>
                  <a:schemeClr val="tx2"/>
                </a:solidFill>
              </a:defRPr>
            </a:lvl3pPr>
            <a:lvl4pPr marL="685800" indent="0">
              <a:buNone/>
              <a:defRPr>
                <a:solidFill>
                  <a:schemeClr val="tx2"/>
                </a:solidFill>
              </a:defRPr>
            </a:lvl4pPr>
            <a:lvl5pPr marL="914400" indent="0">
              <a:buNone/>
              <a:defRPr>
                <a:solidFill>
                  <a:schemeClr val="tx2"/>
                </a:solidFill>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5" name="Espaço Reservado para Rodapé 4">
            <a:extLst>
              <a:ext uri="{FF2B5EF4-FFF2-40B4-BE49-F238E27FC236}">
                <a16:creationId xmlns:a16="http://schemas.microsoft.com/office/drawing/2014/main" id="{B17E6B5E-6174-FD5C-41E8-FFC44C650D7E}"/>
              </a:ext>
            </a:extLst>
          </p:cNvPr>
          <p:cNvSpPr>
            <a:spLocks noGrp="1"/>
          </p:cNvSpPr>
          <p:nvPr>
            <p:ph type="ftr" sz="quarter" idx="11"/>
          </p:nvPr>
        </p:nvSpPr>
        <p:spPr>
          <a:xfrm>
            <a:off x="533399" y="6492241"/>
            <a:ext cx="8576637" cy="365760"/>
          </a:xfrm>
          <a:prstGeom prst="rect">
            <a:avLst/>
          </a:prstGeom>
        </p:spPr>
        <p:txBody>
          <a:bodyPr rtlCol="0"/>
          <a:lstStyle>
            <a:lvl1pPr>
              <a:defRPr>
                <a:solidFill>
                  <a:schemeClr val="tx2"/>
                </a:solidFill>
              </a:defRPr>
            </a:lvl1pPr>
          </a:lstStyle>
          <a:p>
            <a:pPr rtl="0"/>
            <a:r>
              <a:rPr lang="pt-br"/>
              <a:t>Título da apresentação</a:t>
            </a:r>
          </a:p>
        </p:txBody>
      </p:sp>
      <p:sp>
        <p:nvSpPr>
          <p:cNvPr id="4" name="Espaço Reservado para Data 3">
            <a:extLst>
              <a:ext uri="{FF2B5EF4-FFF2-40B4-BE49-F238E27FC236}">
                <a16:creationId xmlns:a16="http://schemas.microsoft.com/office/drawing/2014/main" id="{0B9485D1-E172-8F0A-A425-3097B3ABCFB4}"/>
              </a:ext>
            </a:extLst>
          </p:cNvPr>
          <p:cNvSpPr>
            <a:spLocks noGrp="1"/>
          </p:cNvSpPr>
          <p:nvPr>
            <p:ph type="dt" sz="half" idx="10"/>
          </p:nvPr>
        </p:nvSpPr>
        <p:spPr>
          <a:xfrm>
            <a:off x="9110036" y="6492240"/>
            <a:ext cx="1504949" cy="365760"/>
          </a:xfrm>
          <a:prstGeom prst="rect">
            <a:avLst/>
          </a:prstGeom>
        </p:spPr>
        <p:txBody>
          <a:bodyPr rtlCol="0"/>
          <a:lstStyle>
            <a:lvl1pPr>
              <a:defRPr>
                <a:solidFill>
                  <a:schemeClr val="tx2"/>
                </a:solidFill>
              </a:defRPr>
            </a:lvl1pPr>
          </a:lstStyle>
          <a:p>
            <a:pPr rtl="0"/>
            <a:r>
              <a:rPr lang="en-US"/>
              <a:t>17/09/2025</a:t>
            </a:r>
          </a:p>
        </p:txBody>
      </p:sp>
      <p:sp>
        <p:nvSpPr>
          <p:cNvPr id="6" name="Espaço Reservado para o Número do Slide 5">
            <a:extLst>
              <a:ext uri="{FF2B5EF4-FFF2-40B4-BE49-F238E27FC236}">
                <a16:creationId xmlns:a16="http://schemas.microsoft.com/office/drawing/2014/main" id="{4BF72154-F85B-E301-DA57-E314D7315916}"/>
              </a:ext>
            </a:extLst>
          </p:cNvPr>
          <p:cNvSpPr>
            <a:spLocks noGrp="1"/>
          </p:cNvSpPr>
          <p:nvPr>
            <p:ph type="sldNum" sz="quarter" idx="12"/>
          </p:nvPr>
        </p:nvSpPr>
        <p:spPr>
          <a:xfrm>
            <a:off x="10614990" y="6492241"/>
            <a:ext cx="1043610" cy="36576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34" name="Retângulo 33">
            <a:extLst>
              <a:ext uri="{FF2B5EF4-FFF2-40B4-BE49-F238E27FC236}">
                <a16:creationId xmlns:a16="http://schemas.microsoft.com/office/drawing/2014/main" id="{C0612DD4-C154-5A34-CBE2-09022345DFF5}"/>
              </a:ext>
            </a:extLst>
          </p:cNvPr>
          <p:cNvSpPr/>
          <p:nvPr/>
        </p:nvSpPr>
        <p:spPr>
          <a:xfrm>
            <a:off x="634029" y="570037"/>
            <a:ext cx="8476007" cy="61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2"/>
              </a:solidFill>
            </a:endParaRPr>
          </a:p>
        </p:txBody>
      </p:sp>
      <p:sp>
        <p:nvSpPr>
          <p:cNvPr id="35" name="Retângulo 34">
            <a:extLst>
              <a:ext uri="{FF2B5EF4-FFF2-40B4-BE49-F238E27FC236}">
                <a16:creationId xmlns:a16="http://schemas.microsoft.com/office/drawing/2014/main" id="{A245B82D-4F13-20D2-DD25-C26E60C48A92}"/>
              </a:ext>
            </a:extLst>
          </p:cNvPr>
          <p:cNvSpPr/>
          <p:nvPr/>
        </p:nvSpPr>
        <p:spPr>
          <a:xfrm>
            <a:off x="9110036" y="570037"/>
            <a:ext cx="3081964" cy="61543"/>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553691999"/>
      </p:ext>
    </p:extLst>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onclusão 2">
    <p:bg>
      <p:bgRef idx="1001">
        <a:schemeClr val="bg1"/>
      </p:bgRef>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7433D9-FD02-59E2-0F81-A0B7201D2DA0}"/>
              </a:ext>
            </a:extLst>
          </p:cNvPr>
          <p:cNvSpPr>
            <a:spLocks noGrp="1"/>
          </p:cNvSpPr>
          <p:nvPr>
            <p:ph type="title"/>
          </p:nvPr>
        </p:nvSpPr>
        <p:spPr>
          <a:xfrm>
            <a:off x="533400" y="1016955"/>
            <a:ext cx="8576636" cy="1842020"/>
          </a:xfrm>
          <a:prstGeom prst="rect">
            <a:avLst/>
          </a:prstGeom>
        </p:spPr>
        <p:txBody>
          <a:bodyPr rtlCol="0" anchor="t">
            <a:noAutofit/>
          </a:bodyPr>
          <a:lstStyle>
            <a:lvl1pPr>
              <a:defRPr sz="7200" cap="all" baseline="0">
                <a:solidFill>
                  <a:schemeClr val="tx2"/>
                </a:solidFill>
              </a:defRPr>
            </a:lvl1pPr>
          </a:lstStyle>
          <a:p>
            <a:pPr rtl="0"/>
            <a:r>
              <a:rPr lang="pt-br"/>
              <a:t>Clique para editar o estilo de título Mestre</a:t>
            </a:r>
          </a:p>
        </p:txBody>
      </p:sp>
      <p:sp>
        <p:nvSpPr>
          <p:cNvPr id="7" name="Espaço Reservado para Conteúdo 6">
            <a:extLst>
              <a:ext uri="{FF2B5EF4-FFF2-40B4-BE49-F238E27FC236}">
                <a16:creationId xmlns:a16="http://schemas.microsoft.com/office/drawing/2014/main" id="{053FFEDA-E57B-DF13-2394-A1514E15F85A}"/>
              </a:ext>
            </a:extLst>
          </p:cNvPr>
          <p:cNvSpPr>
            <a:spLocks noGrp="1"/>
          </p:cNvSpPr>
          <p:nvPr>
            <p:ph sz="quarter" idx="14"/>
          </p:nvPr>
        </p:nvSpPr>
        <p:spPr>
          <a:xfrm>
            <a:off x="533400" y="4614992"/>
            <a:ext cx="8576506" cy="1608008"/>
          </a:xfrm>
          <a:prstGeom prst="rect">
            <a:avLst/>
          </a:prstGeom>
        </p:spPr>
        <p:txBody>
          <a:bodyPr rtlCol="0">
            <a:noAutofit/>
          </a:bodyPr>
          <a:lstStyle>
            <a:lvl1pPr marL="0" indent="0">
              <a:buNone/>
              <a:defRPr sz="2000" b="1" i="0">
                <a:solidFill>
                  <a:schemeClr val="tx2"/>
                </a:solidFill>
                <a:latin typeface="Arial" panose="020B0604020202020204" pitchFamily="34" charset="0"/>
                <a:cs typeface="Arial" panose="020B0604020202020204" pitchFamily="34" charset="0"/>
              </a:defRPr>
            </a:lvl1pPr>
            <a:lvl2pPr marL="228600" indent="0">
              <a:buNone/>
              <a:defRPr sz="2000" b="1" i="0">
                <a:solidFill>
                  <a:schemeClr val="tx2"/>
                </a:solidFill>
                <a:latin typeface="Arial" panose="020B0604020202020204" pitchFamily="34" charset="0"/>
                <a:cs typeface="Arial" panose="020B0604020202020204" pitchFamily="34" charset="0"/>
              </a:defRPr>
            </a:lvl2pPr>
            <a:lvl3pPr marL="457200" indent="0">
              <a:buNone/>
              <a:defRPr sz="2000" b="1" i="0">
                <a:solidFill>
                  <a:schemeClr val="tx2"/>
                </a:solidFill>
                <a:latin typeface="Arial" panose="020B0604020202020204" pitchFamily="34" charset="0"/>
                <a:cs typeface="Arial" panose="020B0604020202020204" pitchFamily="34" charset="0"/>
              </a:defRPr>
            </a:lvl3pPr>
            <a:lvl4pPr marL="685800" indent="0">
              <a:buNone/>
              <a:defRPr sz="2000" b="1" i="0">
                <a:solidFill>
                  <a:schemeClr val="tx2"/>
                </a:solidFill>
                <a:latin typeface="Arial" panose="020B0604020202020204" pitchFamily="34" charset="0"/>
                <a:cs typeface="Arial" panose="020B0604020202020204" pitchFamily="34" charset="0"/>
              </a:defRPr>
            </a:lvl4pPr>
            <a:lvl5pPr marL="914400" indent="0">
              <a:buNone/>
              <a:defRPr sz="2000" b="1" i="0">
                <a:solidFill>
                  <a:schemeClr val="tx2"/>
                </a:solidFill>
                <a:latin typeface="Arial" panose="020B0604020202020204" pitchFamily="34" charset="0"/>
                <a:cs typeface="Arial" panose="020B0604020202020204" pitchFamily="34" charset="0"/>
              </a:defRPr>
            </a:lvl5p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endParaRPr lang="en-US"/>
          </a:p>
        </p:txBody>
      </p:sp>
      <p:sp>
        <p:nvSpPr>
          <p:cNvPr id="5" name="Espaço Reservado para Rodapé 4">
            <a:extLst>
              <a:ext uri="{FF2B5EF4-FFF2-40B4-BE49-F238E27FC236}">
                <a16:creationId xmlns:a16="http://schemas.microsoft.com/office/drawing/2014/main" id="{B17E6B5E-6174-FD5C-41E8-FFC44C650D7E}"/>
              </a:ext>
            </a:extLst>
          </p:cNvPr>
          <p:cNvSpPr>
            <a:spLocks noGrp="1"/>
          </p:cNvSpPr>
          <p:nvPr>
            <p:ph type="ftr" sz="quarter" idx="11"/>
          </p:nvPr>
        </p:nvSpPr>
        <p:spPr>
          <a:xfrm>
            <a:off x="533400" y="6492241"/>
            <a:ext cx="8576636" cy="365760"/>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0B9485D1-E172-8F0A-A425-3097B3ABCFB4}"/>
              </a:ext>
            </a:extLst>
          </p:cNvPr>
          <p:cNvSpPr>
            <a:spLocks noGrp="1"/>
          </p:cNvSpPr>
          <p:nvPr>
            <p:ph type="dt" sz="half" idx="10"/>
          </p:nvPr>
        </p:nvSpPr>
        <p:spPr>
          <a:xfrm>
            <a:off x="9110036" y="6492240"/>
            <a:ext cx="1891338" cy="365760"/>
          </a:xfrm>
          <a:prstGeom prst="rect">
            <a:avLst/>
          </a:prstGeom>
        </p:spPr>
        <p:txBody>
          <a:bodyPr rtlCol="0"/>
          <a:lstStyle>
            <a:lvl1pPr>
              <a:defRPr>
                <a:solidFill>
                  <a:schemeClr val="tx2"/>
                </a:solidFill>
              </a:defRPr>
            </a:lvl1pPr>
          </a:lstStyle>
          <a:p>
            <a:pPr rtl="0"/>
            <a:r>
              <a:rPr lang="en-US"/>
              <a:t>17/09/2025</a:t>
            </a:r>
          </a:p>
        </p:txBody>
      </p:sp>
      <p:sp>
        <p:nvSpPr>
          <p:cNvPr id="6" name="Espaço Reservado para o Número do Slide 5">
            <a:extLst>
              <a:ext uri="{FF2B5EF4-FFF2-40B4-BE49-F238E27FC236}">
                <a16:creationId xmlns:a16="http://schemas.microsoft.com/office/drawing/2014/main" id="{4BF72154-F85B-E301-DA57-E314D7315916}"/>
              </a:ext>
            </a:extLst>
          </p:cNvPr>
          <p:cNvSpPr>
            <a:spLocks noGrp="1"/>
          </p:cNvSpPr>
          <p:nvPr>
            <p:ph type="sldNum" sz="quarter" idx="12"/>
          </p:nvPr>
        </p:nvSpPr>
        <p:spPr>
          <a:xfrm>
            <a:off x="11001374" y="6492241"/>
            <a:ext cx="657226" cy="365760"/>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58" name="Retângulo 57">
            <a:extLst>
              <a:ext uri="{FF2B5EF4-FFF2-40B4-BE49-F238E27FC236}">
                <a16:creationId xmlns:a16="http://schemas.microsoft.com/office/drawing/2014/main" id="{C0E45243-34A7-09D9-589C-A28D8FB592BD}"/>
              </a:ext>
            </a:extLst>
          </p:cNvPr>
          <p:cNvSpPr/>
          <p:nvPr/>
        </p:nvSpPr>
        <p:spPr>
          <a:xfrm>
            <a:off x="634029" y="570037"/>
            <a:ext cx="8476007" cy="61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59" name="Retângulo 58">
            <a:extLst>
              <a:ext uri="{FF2B5EF4-FFF2-40B4-BE49-F238E27FC236}">
                <a16:creationId xmlns:a16="http://schemas.microsoft.com/office/drawing/2014/main" id="{377B2CF5-DB49-E6FB-F72A-24AA38988AEC}"/>
              </a:ext>
            </a:extLst>
          </p:cNvPr>
          <p:cNvSpPr/>
          <p:nvPr/>
        </p:nvSpPr>
        <p:spPr>
          <a:xfrm>
            <a:off x="9110036" y="570037"/>
            <a:ext cx="3081964" cy="61543"/>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4123406829"/>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ítulo com Imagem 2">
    <p:bg>
      <p:bgPr>
        <a:solidFill>
          <a:schemeClr val="bg1"/>
        </a:solidFill>
        <a:effectLst/>
      </p:bgPr>
    </p:bg>
    <p:spTree>
      <p:nvGrpSpPr>
        <p:cNvPr id="1" name=""/>
        <p:cNvGrpSpPr/>
        <p:nvPr/>
      </p:nvGrpSpPr>
      <p:grpSpPr>
        <a:xfrm>
          <a:off x="0" y="0"/>
          <a:ext cx="0" cy="0"/>
          <a:chOff x="0" y="0"/>
          <a:chExt cx="0" cy="0"/>
        </a:xfrm>
      </p:grpSpPr>
      <p:sp>
        <p:nvSpPr>
          <p:cNvPr id="67" name="Retângulo 66">
            <a:extLst>
              <a:ext uri="{FF2B5EF4-FFF2-40B4-BE49-F238E27FC236}">
                <a16:creationId xmlns:a16="http://schemas.microsoft.com/office/drawing/2014/main" id="{9C059A73-AC6C-7029-5CFB-0E0B30AD317B}"/>
              </a:ext>
            </a:extLst>
          </p:cNvPr>
          <p:cNvSpPr/>
          <p:nvPr/>
        </p:nvSpPr>
        <p:spPr>
          <a:xfrm>
            <a:off x="6843095" y="0"/>
            <a:ext cx="5348905"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 name="Título 1">
            <a:extLst>
              <a:ext uri="{FF2B5EF4-FFF2-40B4-BE49-F238E27FC236}">
                <a16:creationId xmlns:a16="http://schemas.microsoft.com/office/drawing/2014/main" id="{E4336E9A-8E96-CD8C-7598-F87632CD81CF}"/>
              </a:ext>
            </a:extLst>
          </p:cNvPr>
          <p:cNvSpPr>
            <a:spLocks noGrp="1"/>
          </p:cNvSpPr>
          <p:nvPr>
            <p:ph type="ctrTitle"/>
          </p:nvPr>
        </p:nvSpPr>
        <p:spPr>
          <a:xfrm>
            <a:off x="7224093" y="1016955"/>
            <a:ext cx="4434507" cy="3726810"/>
          </a:xfrm>
          <a:prstGeom prst="rect">
            <a:avLst/>
          </a:prstGeom>
        </p:spPr>
        <p:txBody>
          <a:bodyPr vert="horz" lIns="91440" tIns="45720" rIns="91440" bIns="45720" rtlCol="0" anchor="b">
            <a:normAutofit/>
          </a:bodyPr>
          <a:lstStyle>
            <a:lvl1pPr>
              <a:defRPr lang="en-US" sz="5000" cap="all" baseline="0" dirty="0">
                <a:solidFill>
                  <a:schemeClr val="bg1"/>
                </a:solidFill>
              </a:defRPr>
            </a:lvl1pPr>
          </a:lstStyle>
          <a:p>
            <a:pPr lvl="0" rtl="0"/>
            <a:r>
              <a:rPr lang="pt-br"/>
              <a:t>Clique para editar o estilo de título Mestre</a:t>
            </a:r>
          </a:p>
        </p:txBody>
      </p:sp>
      <p:sp>
        <p:nvSpPr>
          <p:cNvPr id="3" name="Subtítulo 2">
            <a:extLst>
              <a:ext uri="{FF2B5EF4-FFF2-40B4-BE49-F238E27FC236}">
                <a16:creationId xmlns:a16="http://schemas.microsoft.com/office/drawing/2014/main" id="{2BDC76B8-60F6-62D3-9F73-E81662203017}"/>
              </a:ext>
            </a:extLst>
          </p:cNvPr>
          <p:cNvSpPr>
            <a:spLocks noGrp="1"/>
          </p:cNvSpPr>
          <p:nvPr>
            <p:ph type="subTitle" idx="1"/>
          </p:nvPr>
        </p:nvSpPr>
        <p:spPr>
          <a:xfrm>
            <a:off x="7231247" y="5157623"/>
            <a:ext cx="4434506" cy="1090777"/>
          </a:xfrm>
          <a:prstGeom prst="rect">
            <a:avLst/>
          </a:prstGeom>
        </p:spPr>
        <p:txBody>
          <a:bodyPr vert="horz" lIns="91440" tIns="45720" rIns="91440" bIns="45720" rtlCol="0" anchor="b">
            <a:normAutofit/>
          </a:bodyPr>
          <a:lstStyle>
            <a:lvl1pPr marL="0" indent="0">
              <a:buNone/>
              <a:defRPr lang="en-US" sz="2000" b="1" i="0" dirty="0">
                <a:solidFill>
                  <a:schemeClr val="bg1"/>
                </a:solidFill>
                <a:latin typeface="Arial" panose="020B0604020202020204" pitchFamily="34" charset="0"/>
                <a:cs typeface="Arial" panose="020B0604020202020204" pitchFamily="34" charset="0"/>
              </a:defRPr>
            </a:lvl1pPr>
          </a:lstStyle>
          <a:p>
            <a:pPr lvl="0" rtl="0"/>
            <a:r>
              <a:rPr lang="pt-br"/>
              <a:t>Clique para editar o estilo de subtítulo Mestre</a:t>
            </a:r>
            <a:endParaRPr lang="en-US"/>
          </a:p>
        </p:txBody>
      </p:sp>
      <p:sp>
        <p:nvSpPr>
          <p:cNvPr id="8" name="Espaço Reservado para Imagem 7">
            <a:extLst>
              <a:ext uri="{FF2B5EF4-FFF2-40B4-BE49-F238E27FC236}">
                <a16:creationId xmlns:a16="http://schemas.microsoft.com/office/drawing/2014/main" id="{46973B1C-74EE-7F51-CF89-E132D793F5B5}"/>
              </a:ext>
            </a:extLst>
          </p:cNvPr>
          <p:cNvSpPr>
            <a:spLocks noGrp="1"/>
          </p:cNvSpPr>
          <p:nvPr>
            <p:ph type="pic" sz="quarter" idx="14" hasCustomPrompt="1"/>
          </p:nvPr>
        </p:nvSpPr>
        <p:spPr>
          <a:xfrm>
            <a:off x="0" y="0"/>
            <a:ext cx="6843095" cy="6858000"/>
          </a:xfrm>
          <a:custGeom>
            <a:avLst/>
            <a:gdLst>
              <a:gd name="connsiteX0" fmla="*/ 0 w 6843095"/>
              <a:gd name="connsiteY0" fmla="*/ 629614 h 6858000"/>
              <a:gd name="connsiteX1" fmla="*/ 6843095 w 6843095"/>
              <a:gd name="connsiteY1" fmla="*/ 629614 h 6858000"/>
              <a:gd name="connsiteX2" fmla="*/ 6843095 w 6843095"/>
              <a:gd name="connsiteY2" fmla="*/ 6858000 h 6858000"/>
              <a:gd name="connsiteX3" fmla="*/ 0 w 6843095"/>
              <a:gd name="connsiteY3" fmla="*/ 6858000 h 6858000"/>
              <a:gd name="connsiteX4" fmla="*/ 0 w 6843095"/>
              <a:gd name="connsiteY4" fmla="*/ 0 h 6858000"/>
              <a:gd name="connsiteX5" fmla="*/ 6843095 w 6843095"/>
              <a:gd name="connsiteY5" fmla="*/ 0 h 6858000"/>
              <a:gd name="connsiteX6" fmla="*/ 6843095 w 6843095"/>
              <a:gd name="connsiteY6" fmla="*/ 565606 h 6858000"/>
              <a:gd name="connsiteX7" fmla="*/ 0 w 6843095"/>
              <a:gd name="connsiteY7" fmla="*/ 56560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43095" h="6858000">
                <a:moveTo>
                  <a:pt x="0" y="629614"/>
                </a:moveTo>
                <a:lnTo>
                  <a:pt x="6843095" y="629614"/>
                </a:lnTo>
                <a:lnTo>
                  <a:pt x="6843095" y="6858000"/>
                </a:lnTo>
                <a:lnTo>
                  <a:pt x="0" y="6858000"/>
                </a:lnTo>
                <a:close/>
                <a:moveTo>
                  <a:pt x="0" y="0"/>
                </a:moveTo>
                <a:lnTo>
                  <a:pt x="6843095" y="0"/>
                </a:lnTo>
                <a:lnTo>
                  <a:pt x="6843095" y="565606"/>
                </a:lnTo>
                <a:lnTo>
                  <a:pt x="0" y="565606"/>
                </a:lnTo>
                <a:close/>
              </a:path>
            </a:pathLst>
          </a:custGeom>
          <a:blipFill dpi="0" rotWithShape="1">
            <a:blip r:embed="rId2">
              <a:alphaModFix amt="60000"/>
            </a:blip>
            <a:srcRect/>
            <a:stretch>
              <a:fillRect/>
            </a:stretch>
          </a:blipFill>
        </p:spPr>
        <p:txBody>
          <a:bodyPr wrap="square" rtlCol="0">
            <a:noAutofit/>
          </a:bodyPr>
          <a:lstStyle>
            <a:lvl1pPr marL="0" indent="0">
              <a:buNone/>
              <a:defRPr/>
            </a:lvl1pPr>
          </a:lstStyle>
          <a:p>
            <a:pPr rtl="0"/>
            <a:r>
              <a:rPr lang="pt-br"/>
              <a:t> </a:t>
            </a:r>
          </a:p>
        </p:txBody>
      </p:sp>
      <p:sp>
        <p:nvSpPr>
          <p:cNvPr id="5" name="Espaço Reservado para Rodapé 4">
            <a:extLst>
              <a:ext uri="{FF2B5EF4-FFF2-40B4-BE49-F238E27FC236}">
                <a16:creationId xmlns:a16="http://schemas.microsoft.com/office/drawing/2014/main" id="{5B407A58-3351-E479-1A0C-2FF49FA42707}"/>
              </a:ext>
            </a:extLst>
          </p:cNvPr>
          <p:cNvSpPr>
            <a:spLocks noGrp="1"/>
          </p:cNvSpPr>
          <p:nvPr>
            <p:ph type="ftr" sz="quarter" idx="11"/>
          </p:nvPr>
        </p:nvSpPr>
        <p:spPr>
          <a:xfrm>
            <a:off x="7224093" y="6477000"/>
            <a:ext cx="2828917" cy="381000"/>
          </a:xfrm>
          <a:prstGeom prst="rect">
            <a:avLst/>
          </a:prstGeom>
        </p:spPr>
        <p:txBody>
          <a:bodyPr rtlCol="0"/>
          <a:lstStyle>
            <a:lvl1pPr>
              <a:defRPr>
                <a:solidFill>
                  <a:schemeClr val="bg1"/>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EAE2DAFA-435E-AAF9-8B67-495E5AFDCD91}"/>
              </a:ext>
            </a:extLst>
          </p:cNvPr>
          <p:cNvSpPr>
            <a:spLocks noGrp="1"/>
          </p:cNvSpPr>
          <p:nvPr>
            <p:ph type="dt" sz="half" idx="10"/>
          </p:nvPr>
        </p:nvSpPr>
        <p:spPr>
          <a:xfrm>
            <a:off x="10058398" y="6477000"/>
            <a:ext cx="937594" cy="381000"/>
          </a:xfrm>
          <a:prstGeom prst="rect">
            <a:avLst/>
          </a:prstGeom>
        </p:spPr>
        <p:txBody>
          <a:bodyPr rtlCol="0"/>
          <a:lstStyle>
            <a:lvl1pPr>
              <a:defRPr>
                <a:solidFill>
                  <a:schemeClr val="bg1"/>
                </a:solidFill>
                <a:effectLst/>
              </a:defRPr>
            </a:lvl1pPr>
          </a:lstStyle>
          <a:p>
            <a:pPr rtl="0"/>
            <a:r>
              <a:rPr lang="en-US"/>
              <a:t>17/09/2025</a:t>
            </a:r>
          </a:p>
        </p:txBody>
      </p:sp>
      <p:sp>
        <p:nvSpPr>
          <p:cNvPr id="6" name="Espaço Reservado para o Número do Slide 5">
            <a:extLst>
              <a:ext uri="{FF2B5EF4-FFF2-40B4-BE49-F238E27FC236}">
                <a16:creationId xmlns:a16="http://schemas.microsoft.com/office/drawing/2014/main" id="{81789E10-2433-2ECB-9C92-571B583A4CF1}"/>
              </a:ext>
            </a:extLst>
          </p:cNvPr>
          <p:cNvSpPr>
            <a:spLocks noGrp="1"/>
          </p:cNvSpPr>
          <p:nvPr>
            <p:ph type="sldNum" sz="quarter" idx="12"/>
          </p:nvPr>
        </p:nvSpPr>
        <p:spPr>
          <a:xfrm>
            <a:off x="11001374" y="6492876"/>
            <a:ext cx="657226" cy="365125"/>
          </a:xfrm>
          <a:prstGeom prst="rect">
            <a:avLst/>
          </a:prstGeom>
        </p:spPr>
        <p:txBody>
          <a:bodyPr rtlCol="0"/>
          <a:lstStyle>
            <a:lvl1pPr>
              <a:defRPr>
                <a:solidFill>
                  <a:schemeClr val="bg1"/>
                </a:solidFill>
              </a:defRPr>
            </a:lvl1pPr>
          </a:lstStyle>
          <a:p>
            <a:pPr rtl="0"/>
            <a:fld id="{AEAA3239-9EA4-4A65-A281-97F994456D9F}" type="slidenum">
              <a:rPr lang="en-US" smtClean="0"/>
              <a:pPr rtl="0"/>
              <a:t>‹nº›</a:t>
            </a:fld>
            <a:endParaRPr lang="en-US"/>
          </a:p>
        </p:txBody>
      </p:sp>
      <p:sp>
        <p:nvSpPr>
          <p:cNvPr id="38" name="Retângulo 37">
            <a:extLst>
              <a:ext uri="{FF2B5EF4-FFF2-40B4-BE49-F238E27FC236}">
                <a16:creationId xmlns:a16="http://schemas.microsoft.com/office/drawing/2014/main" id="{632554D8-9DAA-D834-ABC8-240BBF9CA28F}"/>
              </a:ext>
            </a:extLst>
          </p:cNvPr>
          <p:cNvSpPr/>
          <p:nvPr/>
        </p:nvSpPr>
        <p:spPr>
          <a:xfrm>
            <a:off x="6843096" y="565606"/>
            <a:ext cx="4811394" cy="64008"/>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540306501"/>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ítulo com Imagem 3">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336E9A-8E96-CD8C-7598-F87632CD81CF}"/>
              </a:ext>
            </a:extLst>
          </p:cNvPr>
          <p:cNvSpPr>
            <a:spLocks noGrp="1"/>
          </p:cNvSpPr>
          <p:nvPr>
            <p:ph type="ctrTitle"/>
          </p:nvPr>
        </p:nvSpPr>
        <p:spPr>
          <a:xfrm>
            <a:off x="7786071" y="1016955"/>
            <a:ext cx="3872530" cy="3726811"/>
          </a:xfrm>
          <a:prstGeom prst="rect">
            <a:avLst/>
          </a:prstGeom>
        </p:spPr>
        <p:txBody>
          <a:bodyPr vert="horz" lIns="91440" tIns="45720" rIns="91440" bIns="45720" rtlCol="0" anchor="t">
            <a:normAutofit/>
          </a:bodyPr>
          <a:lstStyle>
            <a:lvl1pPr>
              <a:defRPr lang="en-US" sz="5000" cap="all" baseline="0" dirty="0">
                <a:solidFill>
                  <a:schemeClr val="tx2"/>
                </a:solidFill>
              </a:defRPr>
            </a:lvl1pPr>
          </a:lstStyle>
          <a:p>
            <a:pPr lvl="0" rtl="0"/>
            <a:r>
              <a:rPr lang="pt-br"/>
              <a:t>Clique para editar o estilo de título Mestre</a:t>
            </a:r>
          </a:p>
        </p:txBody>
      </p:sp>
      <p:sp>
        <p:nvSpPr>
          <p:cNvPr id="3" name="Subtítulo 2">
            <a:extLst>
              <a:ext uri="{FF2B5EF4-FFF2-40B4-BE49-F238E27FC236}">
                <a16:creationId xmlns:a16="http://schemas.microsoft.com/office/drawing/2014/main" id="{2BDC76B8-60F6-62D3-9F73-E81662203017}"/>
              </a:ext>
            </a:extLst>
          </p:cNvPr>
          <p:cNvSpPr>
            <a:spLocks noGrp="1"/>
          </p:cNvSpPr>
          <p:nvPr>
            <p:ph type="subTitle" idx="1"/>
          </p:nvPr>
        </p:nvSpPr>
        <p:spPr>
          <a:xfrm>
            <a:off x="7786071" y="5134926"/>
            <a:ext cx="3868420" cy="1113474"/>
          </a:xfrm>
          <a:prstGeom prst="rect">
            <a:avLst/>
          </a:prstGeom>
        </p:spPr>
        <p:txBody>
          <a:bodyPr vert="horz" lIns="91440" tIns="45720" rIns="91440" bIns="45720" rtlCol="0" anchor="b">
            <a:normAutofit/>
          </a:bodyPr>
          <a:lstStyle>
            <a:lvl1pPr marL="0" indent="0">
              <a:buNone/>
              <a:defRPr lang="en-US" sz="2000" b="1" i="0" dirty="0">
                <a:solidFill>
                  <a:schemeClr val="tx2"/>
                </a:solidFill>
                <a:latin typeface="Arial" panose="020B0604020202020204" pitchFamily="34" charset="0"/>
                <a:cs typeface="Arial" panose="020B0604020202020204" pitchFamily="34" charset="0"/>
              </a:defRPr>
            </a:lvl1pPr>
          </a:lstStyle>
          <a:p>
            <a:pPr lvl="0" rtl="0"/>
            <a:r>
              <a:rPr lang="pt-br"/>
              <a:t>Clique para editar o estilo de subtítulo Mestre</a:t>
            </a:r>
            <a:endParaRPr lang="en-US"/>
          </a:p>
        </p:txBody>
      </p:sp>
      <p:sp>
        <p:nvSpPr>
          <p:cNvPr id="10" name="Espaço Reservado para Imagem 9">
            <a:extLst>
              <a:ext uri="{FF2B5EF4-FFF2-40B4-BE49-F238E27FC236}">
                <a16:creationId xmlns:a16="http://schemas.microsoft.com/office/drawing/2014/main" id="{77BE7EAD-CCCA-EA7C-0263-265AA3E43C5E}"/>
              </a:ext>
            </a:extLst>
          </p:cNvPr>
          <p:cNvSpPr>
            <a:spLocks noGrp="1"/>
          </p:cNvSpPr>
          <p:nvPr>
            <p:ph type="pic" sz="quarter" idx="14" hasCustomPrompt="1"/>
          </p:nvPr>
        </p:nvSpPr>
        <p:spPr>
          <a:xfrm>
            <a:off x="0" y="0"/>
            <a:ext cx="7224095" cy="6858000"/>
          </a:xfrm>
          <a:custGeom>
            <a:avLst/>
            <a:gdLst>
              <a:gd name="connsiteX0" fmla="*/ 0 w 7224095"/>
              <a:gd name="connsiteY0" fmla="*/ 629614 h 6858000"/>
              <a:gd name="connsiteX1" fmla="*/ 7224095 w 7224095"/>
              <a:gd name="connsiteY1" fmla="*/ 629614 h 6858000"/>
              <a:gd name="connsiteX2" fmla="*/ 7224095 w 7224095"/>
              <a:gd name="connsiteY2" fmla="*/ 6858000 h 6858000"/>
              <a:gd name="connsiteX3" fmla="*/ 0 w 7224095"/>
              <a:gd name="connsiteY3" fmla="*/ 6858000 h 6858000"/>
              <a:gd name="connsiteX4" fmla="*/ 0 w 7224095"/>
              <a:gd name="connsiteY4" fmla="*/ 0 h 6858000"/>
              <a:gd name="connsiteX5" fmla="*/ 7224095 w 7224095"/>
              <a:gd name="connsiteY5" fmla="*/ 0 h 6858000"/>
              <a:gd name="connsiteX6" fmla="*/ 7224095 w 7224095"/>
              <a:gd name="connsiteY6" fmla="*/ 565606 h 6858000"/>
              <a:gd name="connsiteX7" fmla="*/ 0 w 7224095"/>
              <a:gd name="connsiteY7" fmla="*/ 56560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4095" h="6858000">
                <a:moveTo>
                  <a:pt x="0" y="629614"/>
                </a:moveTo>
                <a:lnTo>
                  <a:pt x="7224095" y="629614"/>
                </a:lnTo>
                <a:lnTo>
                  <a:pt x="7224095" y="6858000"/>
                </a:lnTo>
                <a:lnTo>
                  <a:pt x="0" y="6858000"/>
                </a:lnTo>
                <a:close/>
                <a:moveTo>
                  <a:pt x="0" y="0"/>
                </a:moveTo>
                <a:lnTo>
                  <a:pt x="7224095" y="0"/>
                </a:lnTo>
                <a:lnTo>
                  <a:pt x="7224095" y="565606"/>
                </a:lnTo>
                <a:lnTo>
                  <a:pt x="0" y="565606"/>
                </a:lnTo>
                <a:close/>
              </a:path>
            </a:pathLst>
          </a:custGeom>
          <a:blipFill dpi="0" rotWithShape="1">
            <a:blip r:embed="rId2">
              <a:alphaModFix amt="60000"/>
            </a:blip>
            <a:srcRect/>
            <a:stretch>
              <a:fillRect/>
            </a:stretch>
          </a:blipFill>
        </p:spPr>
        <p:txBody>
          <a:bodyPr wrap="square" rtlCol="0">
            <a:noAutofit/>
          </a:bodyPr>
          <a:lstStyle>
            <a:lvl1pPr marL="0" indent="0">
              <a:buNone/>
              <a:defRPr/>
            </a:lvl1pPr>
          </a:lstStyle>
          <a:p>
            <a:pPr rtl="0"/>
            <a:r>
              <a:rPr lang="pt-br"/>
              <a:t> </a:t>
            </a:r>
          </a:p>
        </p:txBody>
      </p:sp>
      <p:sp>
        <p:nvSpPr>
          <p:cNvPr id="5" name="Espaço Reservado para Rodapé 4">
            <a:extLst>
              <a:ext uri="{FF2B5EF4-FFF2-40B4-BE49-F238E27FC236}">
                <a16:creationId xmlns:a16="http://schemas.microsoft.com/office/drawing/2014/main" id="{5B407A58-3351-E479-1A0C-2FF49FA42707}"/>
              </a:ext>
            </a:extLst>
          </p:cNvPr>
          <p:cNvSpPr>
            <a:spLocks noGrp="1"/>
          </p:cNvSpPr>
          <p:nvPr>
            <p:ph type="ftr" sz="quarter" idx="11"/>
          </p:nvPr>
        </p:nvSpPr>
        <p:spPr>
          <a:xfrm>
            <a:off x="8167937" y="6476999"/>
            <a:ext cx="1895847" cy="381001"/>
          </a:xfrm>
          <a:prstGeom prst="rect">
            <a:avLst/>
          </a:prstGeom>
        </p:spPr>
        <p:txBody>
          <a:bodyPr rtlCol="0"/>
          <a:lstStyle>
            <a:lvl1pPr>
              <a:defRPr>
                <a:solidFill>
                  <a:schemeClr val="tx2"/>
                </a:solidFill>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EAE2DAFA-435E-AAF9-8B67-495E5AFDCD91}"/>
              </a:ext>
            </a:extLst>
          </p:cNvPr>
          <p:cNvSpPr>
            <a:spLocks noGrp="1"/>
          </p:cNvSpPr>
          <p:nvPr>
            <p:ph type="dt" sz="half" idx="10"/>
          </p:nvPr>
        </p:nvSpPr>
        <p:spPr>
          <a:xfrm>
            <a:off x="10058402" y="6476999"/>
            <a:ext cx="937594" cy="381001"/>
          </a:xfrm>
          <a:prstGeom prst="rect">
            <a:avLst/>
          </a:prstGeom>
        </p:spPr>
        <p:txBody>
          <a:bodyPr rtlCol="0"/>
          <a:lstStyle>
            <a:lvl1pPr>
              <a:defRPr>
                <a:solidFill>
                  <a:schemeClr val="tx2"/>
                </a:solidFill>
                <a:effectLst/>
              </a:defRPr>
            </a:lvl1pPr>
          </a:lstStyle>
          <a:p>
            <a:pPr rtl="0"/>
            <a:r>
              <a:rPr lang="en-US"/>
              <a:t>17/09/2025</a:t>
            </a:r>
          </a:p>
        </p:txBody>
      </p:sp>
      <p:sp>
        <p:nvSpPr>
          <p:cNvPr id="6" name="Espaço Reservado para o Número do Slide 5">
            <a:extLst>
              <a:ext uri="{FF2B5EF4-FFF2-40B4-BE49-F238E27FC236}">
                <a16:creationId xmlns:a16="http://schemas.microsoft.com/office/drawing/2014/main" id="{81789E10-2433-2ECB-9C92-571B583A4CF1}"/>
              </a:ext>
            </a:extLst>
          </p:cNvPr>
          <p:cNvSpPr>
            <a:spLocks noGrp="1"/>
          </p:cNvSpPr>
          <p:nvPr>
            <p:ph type="sldNum" sz="quarter" idx="12"/>
          </p:nvPr>
        </p:nvSpPr>
        <p:spPr>
          <a:xfrm>
            <a:off x="11001378" y="6477000"/>
            <a:ext cx="657221" cy="381001"/>
          </a:xfrm>
          <a:prstGeom prst="rect">
            <a:avLst/>
          </a:prstGeom>
        </p:spPr>
        <p:txBody>
          <a:bodyPr rtlCol="0"/>
          <a:lstStyle>
            <a:lvl1pPr>
              <a:defRPr>
                <a:solidFill>
                  <a:schemeClr val="tx2"/>
                </a:solidFill>
              </a:defRPr>
            </a:lvl1pPr>
          </a:lstStyle>
          <a:p>
            <a:pPr rtl="0"/>
            <a:fld id="{AEAA3239-9EA4-4A65-A281-97F994456D9F}" type="slidenum">
              <a:rPr lang="en-US" smtClean="0"/>
              <a:pPr rtl="0"/>
              <a:t>‹nº›</a:t>
            </a:fld>
            <a:endParaRPr lang="en-US"/>
          </a:p>
        </p:txBody>
      </p:sp>
      <p:sp>
        <p:nvSpPr>
          <p:cNvPr id="9" name="Retângulo 8">
            <a:extLst>
              <a:ext uri="{FF2B5EF4-FFF2-40B4-BE49-F238E27FC236}">
                <a16:creationId xmlns:a16="http://schemas.microsoft.com/office/drawing/2014/main" id="{F879DE85-4541-95AA-B871-7CBAD2BA1550}"/>
              </a:ext>
            </a:extLst>
          </p:cNvPr>
          <p:cNvSpPr/>
          <p:nvPr userDrawn="1"/>
        </p:nvSpPr>
        <p:spPr>
          <a:xfrm>
            <a:off x="0" y="565606"/>
            <a:ext cx="11557970" cy="6400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2742208845"/>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ítulo com imagem 4">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336E9A-8E96-CD8C-7598-F87632CD81CF}"/>
              </a:ext>
            </a:extLst>
          </p:cNvPr>
          <p:cNvSpPr>
            <a:spLocks noGrp="1"/>
          </p:cNvSpPr>
          <p:nvPr>
            <p:ph type="ctrTitle"/>
          </p:nvPr>
        </p:nvSpPr>
        <p:spPr>
          <a:xfrm>
            <a:off x="533400" y="1016955"/>
            <a:ext cx="4429126" cy="3331896"/>
          </a:xfrm>
          <a:prstGeom prst="rect">
            <a:avLst/>
          </a:prstGeom>
        </p:spPr>
        <p:txBody>
          <a:bodyPr vert="horz" lIns="91440" tIns="45720" rIns="91440" bIns="45720" rtlCol="0" anchor="t">
            <a:normAutofit/>
          </a:bodyPr>
          <a:lstStyle>
            <a:lvl1pPr>
              <a:defRPr lang="en-US" sz="5000" cap="all" baseline="0" dirty="0"/>
            </a:lvl1pPr>
          </a:lstStyle>
          <a:p>
            <a:pPr lvl="0" rtl="0"/>
            <a:r>
              <a:rPr lang="pt-br"/>
              <a:t>Clique para editar o estilo de título Mestre</a:t>
            </a:r>
          </a:p>
        </p:txBody>
      </p:sp>
      <p:sp>
        <p:nvSpPr>
          <p:cNvPr id="3" name="Subtítulo 2">
            <a:extLst>
              <a:ext uri="{FF2B5EF4-FFF2-40B4-BE49-F238E27FC236}">
                <a16:creationId xmlns:a16="http://schemas.microsoft.com/office/drawing/2014/main" id="{2BDC76B8-60F6-62D3-9F73-E81662203017}"/>
              </a:ext>
            </a:extLst>
          </p:cNvPr>
          <p:cNvSpPr>
            <a:spLocks noGrp="1"/>
          </p:cNvSpPr>
          <p:nvPr>
            <p:ph type="subTitle" idx="1"/>
          </p:nvPr>
        </p:nvSpPr>
        <p:spPr>
          <a:xfrm>
            <a:off x="533400" y="4846320"/>
            <a:ext cx="3174160" cy="1465319"/>
          </a:xfrm>
          <a:prstGeom prst="rect">
            <a:avLst/>
          </a:prstGeom>
        </p:spPr>
        <p:txBody>
          <a:bodyPr vert="horz" lIns="91440" tIns="45720" rIns="91440" bIns="45720" rtlCol="0" anchor="b">
            <a:normAutofit/>
          </a:bodyPr>
          <a:lstStyle>
            <a:lvl1pPr marL="0" indent="0">
              <a:buNone/>
              <a:defRPr lang="en-US" sz="2000" b="1" i="0" dirty="0">
                <a:latin typeface="Arial" panose="020B0604020202020204" pitchFamily="34" charset="0"/>
                <a:cs typeface="Arial" panose="020B0604020202020204" pitchFamily="34" charset="0"/>
              </a:defRPr>
            </a:lvl1pPr>
          </a:lstStyle>
          <a:p>
            <a:pPr lvl="0" rtl="0"/>
            <a:r>
              <a:rPr lang="pt-br"/>
              <a:t>Clique para editar o estilo de subtítulo Mestre</a:t>
            </a:r>
            <a:endParaRPr lang="en-US"/>
          </a:p>
        </p:txBody>
      </p:sp>
      <p:sp>
        <p:nvSpPr>
          <p:cNvPr id="8" name="Espaço Reservado para Rodapé 7">
            <a:extLst>
              <a:ext uri="{FF2B5EF4-FFF2-40B4-BE49-F238E27FC236}">
                <a16:creationId xmlns:a16="http://schemas.microsoft.com/office/drawing/2014/main" id="{9A6E6A4C-6C55-068A-43AA-78DB4D1D643B}"/>
              </a:ext>
            </a:extLst>
          </p:cNvPr>
          <p:cNvSpPr>
            <a:spLocks noGrp="1"/>
          </p:cNvSpPr>
          <p:nvPr>
            <p:ph type="ftr" sz="quarter" idx="15"/>
          </p:nvPr>
        </p:nvSpPr>
        <p:spPr>
          <a:xfrm>
            <a:off x="533400" y="6492240"/>
            <a:ext cx="2548562" cy="365760"/>
          </a:xfrm>
          <a:prstGeom prst="rect">
            <a:avLst/>
          </a:prstGeom>
        </p:spPr>
        <p:txBody>
          <a:bodyPr rtlCol="0"/>
          <a:lstStyle/>
          <a:p>
            <a:pPr rtl="0"/>
            <a:r>
              <a:rPr lang="pt-br"/>
              <a:t>Título da Apresentação</a:t>
            </a:r>
            <a:endParaRPr lang="en-US"/>
          </a:p>
        </p:txBody>
      </p:sp>
      <p:sp>
        <p:nvSpPr>
          <p:cNvPr id="7" name="Espaço Reservado para Data 6">
            <a:extLst>
              <a:ext uri="{FF2B5EF4-FFF2-40B4-BE49-F238E27FC236}">
                <a16:creationId xmlns:a16="http://schemas.microsoft.com/office/drawing/2014/main" id="{F991F941-2D53-CC10-7947-62237A245FE0}"/>
              </a:ext>
            </a:extLst>
          </p:cNvPr>
          <p:cNvSpPr>
            <a:spLocks noGrp="1"/>
          </p:cNvSpPr>
          <p:nvPr>
            <p:ph type="dt" sz="half" idx="14"/>
          </p:nvPr>
        </p:nvSpPr>
        <p:spPr>
          <a:xfrm>
            <a:off x="3076577" y="6492240"/>
            <a:ext cx="689944" cy="365760"/>
          </a:xfrm>
          <a:prstGeom prst="rect">
            <a:avLst/>
          </a:prstGeom>
        </p:spPr>
        <p:txBody>
          <a:bodyPr rtlCol="0"/>
          <a:lstStyle/>
          <a:p>
            <a:pPr rtl="0"/>
            <a:r>
              <a:rPr lang="en-US"/>
              <a:t>17/09/2025</a:t>
            </a:r>
          </a:p>
        </p:txBody>
      </p:sp>
      <p:sp>
        <p:nvSpPr>
          <p:cNvPr id="9" name="Espaço Reservado para o Número do Slide 8">
            <a:extLst>
              <a:ext uri="{FF2B5EF4-FFF2-40B4-BE49-F238E27FC236}">
                <a16:creationId xmlns:a16="http://schemas.microsoft.com/office/drawing/2014/main" id="{C1A2CCFF-14A7-08A8-4465-732CD8928728}"/>
              </a:ext>
            </a:extLst>
          </p:cNvPr>
          <p:cNvSpPr>
            <a:spLocks noGrp="1"/>
          </p:cNvSpPr>
          <p:nvPr>
            <p:ph type="sldNum" sz="quarter" idx="16"/>
          </p:nvPr>
        </p:nvSpPr>
        <p:spPr>
          <a:xfrm>
            <a:off x="3771906" y="6492240"/>
            <a:ext cx="628645" cy="365760"/>
          </a:xfrm>
          <a:prstGeom prst="rect">
            <a:avLst/>
          </a:prstGeom>
        </p:spPr>
        <p:txBody>
          <a:bodyPr rtlCol="0"/>
          <a:lstStyle/>
          <a:p>
            <a:pPr rtl="0"/>
            <a:fld id="{AEAA3239-9EA4-4A65-A281-97F994456D9F}" type="slidenum">
              <a:rPr lang="en-US" smtClean="0"/>
              <a:t>‹nº›</a:t>
            </a:fld>
            <a:endParaRPr lang="en-US"/>
          </a:p>
        </p:txBody>
      </p:sp>
      <p:sp>
        <p:nvSpPr>
          <p:cNvPr id="35" name="Espaço Reservado para Imagem 34">
            <a:extLst>
              <a:ext uri="{FF2B5EF4-FFF2-40B4-BE49-F238E27FC236}">
                <a16:creationId xmlns:a16="http://schemas.microsoft.com/office/drawing/2014/main" id="{A08E6492-6236-5992-A07D-5116336E8427}"/>
              </a:ext>
            </a:extLst>
          </p:cNvPr>
          <p:cNvSpPr>
            <a:spLocks noGrp="1"/>
          </p:cNvSpPr>
          <p:nvPr>
            <p:ph type="pic" sz="quarter" idx="13" hasCustomPrompt="1"/>
          </p:nvPr>
        </p:nvSpPr>
        <p:spPr>
          <a:xfrm>
            <a:off x="5348910" y="0"/>
            <a:ext cx="6843089" cy="6858000"/>
          </a:xfrm>
          <a:custGeom>
            <a:avLst/>
            <a:gdLst>
              <a:gd name="connsiteX0" fmla="*/ 0 w 6843089"/>
              <a:gd name="connsiteY0" fmla="*/ 629614 h 6858000"/>
              <a:gd name="connsiteX1" fmla="*/ 6843089 w 6843089"/>
              <a:gd name="connsiteY1" fmla="*/ 629614 h 6858000"/>
              <a:gd name="connsiteX2" fmla="*/ 6843089 w 6843089"/>
              <a:gd name="connsiteY2" fmla="*/ 6858000 h 6858000"/>
              <a:gd name="connsiteX3" fmla="*/ 0 w 6843089"/>
              <a:gd name="connsiteY3" fmla="*/ 6858000 h 6858000"/>
              <a:gd name="connsiteX4" fmla="*/ 0 w 6843089"/>
              <a:gd name="connsiteY4" fmla="*/ 0 h 6858000"/>
              <a:gd name="connsiteX5" fmla="*/ 6843089 w 6843089"/>
              <a:gd name="connsiteY5" fmla="*/ 0 h 6858000"/>
              <a:gd name="connsiteX6" fmla="*/ 6843089 w 6843089"/>
              <a:gd name="connsiteY6" fmla="*/ 565606 h 6858000"/>
              <a:gd name="connsiteX7" fmla="*/ 0 w 6843089"/>
              <a:gd name="connsiteY7" fmla="*/ 56560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43089" h="6858000">
                <a:moveTo>
                  <a:pt x="0" y="629614"/>
                </a:moveTo>
                <a:lnTo>
                  <a:pt x="6843089" y="629614"/>
                </a:lnTo>
                <a:lnTo>
                  <a:pt x="6843089" y="6858000"/>
                </a:lnTo>
                <a:lnTo>
                  <a:pt x="0" y="6858000"/>
                </a:lnTo>
                <a:close/>
                <a:moveTo>
                  <a:pt x="0" y="0"/>
                </a:moveTo>
                <a:lnTo>
                  <a:pt x="6843089" y="0"/>
                </a:lnTo>
                <a:lnTo>
                  <a:pt x="6843089" y="565606"/>
                </a:lnTo>
                <a:lnTo>
                  <a:pt x="0" y="565606"/>
                </a:lnTo>
                <a:close/>
              </a:path>
            </a:pathLst>
          </a:custGeom>
          <a:blipFill dpi="0" rotWithShape="1">
            <a:blip r:embed="rId2">
              <a:alphaModFix amt="60000"/>
            </a:blip>
            <a:srcRect/>
            <a:stretch>
              <a:fillRect/>
            </a:stretch>
          </a:blipFill>
        </p:spPr>
        <p:txBody>
          <a:bodyPr wrap="square" rtlCol="0">
            <a:noAutofit/>
          </a:bodyPr>
          <a:lstStyle>
            <a:lvl1pPr marL="0" indent="0">
              <a:buNone/>
              <a:defRPr/>
            </a:lvl1pPr>
          </a:lstStyle>
          <a:p>
            <a:pPr rtl="0"/>
            <a:r>
              <a:rPr lang="pt-br"/>
              <a:t> </a:t>
            </a:r>
          </a:p>
        </p:txBody>
      </p:sp>
      <p:sp>
        <p:nvSpPr>
          <p:cNvPr id="36" name="Retângulo 35">
            <a:extLst>
              <a:ext uri="{FF2B5EF4-FFF2-40B4-BE49-F238E27FC236}">
                <a16:creationId xmlns:a16="http://schemas.microsoft.com/office/drawing/2014/main" id="{AB9E1B0C-9687-1C2C-7103-072A38CFE3B8}"/>
              </a:ext>
            </a:extLst>
          </p:cNvPr>
          <p:cNvSpPr/>
          <p:nvPr/>
        </p:nvSpPr>
        <p:spPr>
          <a:xfrm>
            <a:off x="634030" y="565606"/>
            <a:ext cx="11557970" cy="640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789999504"/>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ítulo com Imagem 5">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C79AA538-6584-1335-947D-99C9A0CA5A3D}"/>
              </a:ext>
            </a:extLst>
          </p:cNvPr>
          <p:cNvSpPr>
            <a:spLocks noGrp="1"/>
          </p:cNvSpPr>
          <p:nvPr>
            <p:ph type="title"/>
          </p:nvPr>
        </p:nvSpPr>
        <p:spPr>
          <a:xfrm>
            <a:off x="2128220" y="2689229"/>
            <a:ext cx="5101253" cy="3711571"/>
          </a:xfrm>
        </p:spPr>
        <p:txBody>
          <a:bodyPr rtlCol="0" anchor="b">
            <a:noAutofit/>
          </a:bodyPr>
          <a:lstStyle>
            <a:lvl1pPr>
              <a:defRPr sz="7200" cap="all" baseline="0"/>
            </a:lvl1pPr>
          </a:lstStyle>
          <a:p>
            <a:pPr rtl="0"/>
            <a:r>
              <a:rPr lang="pt-br"/>
              <a:t>Clique para editar o estilo de título Mestre</a:t>
            </a:r>
          </a:p>
        </p:txBody>
      </p:sp>
      <p:sp>
        <p:nvSpPr>
          <p:cNvPr id="11" name="Subtítulo 2">
            <a:extLst>
              <a:ext uri="{FF2B5EF4-FFF2-40B4-BE49-F238E27FC236}">
                <a16:creationId xmlns:a16="http://schemas.microsoft.com/office/drawing/2014/main" id="{0136D812-C006-B109-4529-F43530D92A6E}"/>
              </a:ext>
            </a:extLst>
          </p:cNvPr>
          <p:cNvSpPr>
            <a:spLocks noGrp="1"/>
          </p:cNvSpPr>
          <p:nvPr>
            <p:ph type="subTitle" idx="1"/>
          </p:nvPr>
        </p:nvSpPr>
        <p:spPr>
          <a:xfrm>
            <a:off x="533400" y="1016957"/>
            <a:ext cx="6685515" cy="731520"/>
          </a:xfrm>
          <a:prstGeom prst="rect">
            <a:avLst/>
          </a:prstGeom>
        </p:spPr>
        <p:txBody>
          <a:bodyPr vert="horz" lIns="91440" tIns="45720" rIns="91440" bIns="45720" rtlCol="0" anchor="t">
            <a:normAutofit/>
          </a:bodyPr>
          <a:lstStyle>
            <a:lvl1pPr marL="0" indent="0">
              <a:buNone/>
              <a:defRPr lang="en-US" sz="2000" b="1" i="0" dirty="0">
                <a:latin typeface="Arial" panose="020B0604020202020204" pitchFamily="34" charset="0"/>
                <a:cs typeface="Arial" panose="020B0604020202020204" pitchFamily="34" charset="0"/>
              </a:defRPr>
            </a:lvl1pPr>
          </a:lstStyle>
          <a:p>
            <a:pPr lvl="0" rtl="0"/>
            <a:r>
              <a:rPr lang="pt-br"/>
              <a:t>Clique para editar o estilo de subtítulo Mestre</a:t>
            </a:r>
            <a:endParaRPr lang="en-US"/>
          </a:p>
        </p:txBody>
      </p:sp>
      <p:sp>
        <p:nvSpPr>
          <p:cNvPr id="5" name="Espaço Reservado para Rodapé 4">
            <a:extLst>
              <a:ext uri="{FF2B5EF4-FFF2-40B4-BE49-F238E27FC236}">
                <a16:creationId xmlns:a16="http://schemas.microsoft.com/office/drawing/2014/main" id="{5B407A58-3351-E479-1A0C-2FF49FA42707}"/>
              </a:ext>
            </a:extLst>
          </p:cNvPr>
          <p:cNvSpPr>
            <a:spLocks noGrp="1"/>
          </p:cNvSpPr>
          <p:nvPr>
            <p:ph type="ftr" sz="quarter" idx="11"/>
          </p:nvPr>
        </p:nvSpPr>
        <p:spPr>
          <a:xfrm>
            <a:off x="533400" y="6477000"/>
            <a:ext cx="4815506" cy="381001"/>
          </a:xfrm>
          <a:prstGeom prst="rect">
            <a:avLst/>
          </a:prstGeom>
        </p:spPr>
        <p:txBody>
          <a:bodyPr rtlCol="0"/>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EAE2DAFA-435E-AAF9-8B67-495E5AFDCD91}"/>
              </a:ext>
            </a:extLst>
          </p:cNvPr>
          <p:cNvSpPr>
            <a:spLocks noGrp="1"/>
          </p:cNvSpPr>
          <p:nvPr>
            <p:ph type="dt" sz="half" idx="10"/>
          </p:nvPr>
        </p:nvSpPr>
        <p:spPr>
          <a:xfrm>
            <a:off x="5343525" y="6476999"/>
            <a:ext cx="1212771" cy="381001"/>
          </a:xfrm>
          <a:prstGeom prst="rect">
            <a:avLst/>
          </a:prstGeom>
        </p:spPr>
        <p:txBody>
          <a:bodyPr rtlCol="0"/>
          <a:lstStyle/>
          <a:p>
            <a:pPr rtl="0"/>
            <a:r>
              <a:rPr lang="en-US"/>
              <a:t>17/09/2025</a:t>
            </a:r>
          </a:p>
        </p:txBody>
      </p:sp>
      <p:sp>
        <p:nvSpPr>
          <p:cNvPr id="6" name="Espaço Reservado para o Número do Slide 5">
            <a:extLst>
              <a:ext uri="{FF2B5EF4-FFF2-40B4-BE49-F238E27FC236}">
                <a16:creationId xmlns:a16="http://schemas.microsoft.com/office/drawing/2014/main" id="{81789E10-2433-2ECB-9C92-571B583A4CF1}"/>
              </a:ext>
            </a:extLst>
          </p:cNvPr>
          <p:cNvSpPr>
            <a:spLocks noGrp="1"/>
          </p:cNvSpPr>
          <p:nvPr>
            <p:ph type="sldNum" sz="quarter" idx="12"/>
          </p:nvPr>
        </p:nvSpPr>
        <p:spPr>
          <a:xfrm>
            <a:off x="6561689" y="6477000"/>
            <a:ext cx="657226" cy="381001"/>
          </a:xfrm>
          <a:prstGeom prst="rect">
            <a:avLst/>
          </a:prstGeom>
        </p:spPr>
        <p:txBody>
          <a:bodyPr rtlCol="0"/>
          <a:lstStyle/>
          <a:p>
            <a:pPr rtl="0"/>
            <a:fld id="{AEAA3239-9EA4-4A65-A281-97F994456D9F}" type="slidenum">
              <a:rPr lang="en-US" smtClean="0"/>
              <a:t>‹nº›</a:t>
            </a:fld>
            <a:endParaRPr lang="en-US"/>
          </a:p>
        </p:txBody>
      </p:sp>
      <p:sp>
        <p:nvSpPr>
          <p:cNvPr id="38" name="Espaço Reservado para Imagem 37">
            <a:extLst>
              <a:ext uri="{FF2B5EF4-FFF2-40B4-BE49-F238E27FC236}">
                <a16:creationId xmlns:a16="http://schemas.microsoft.com/office/drawing/2014/main" id="{64E68E40-D2D1-8DA8-1BBA-34E89F479DF7}"/>
              </a:ext>
            </a:extLst>
          </p:cNvPr>
          <p:cNvSpPr>
            <a:spLocks noGrp="1"/>
          </p:cNvSpPr>
          <p:nvPr>
            <p:ph type="pic" sz="quarter" idx="13" hasCustomPrompt="1"/>
          </p:nvPr>
        </p:nvSpPr>
        <p:spPr>
          <a:xfrm>
            <a:off x="7786070" y="-2"/>
            <a:ext cx="4405930" cy="6858001"/>
          </a:xfrm>
          <a:custGeom>
            <a:avLst/>
            <a:gdLst>
              <a:gd name="connsiteX0" fmla="*/ 0 w 4405930"/>
              <a:gd name="connsiteY0" fmla="*/ 0 h 6858001"/>
              <a:gd name="connsiteX1" fmla="*/ 4405930 w 4405930"/>
              <a:gd name="connsiteY1" fmla="*/ 0 h 6858001"/>
              <a:gd name="connsiteX2" fmla="*/ 4405930 w 4405930"/>
              <a:gd name="connsiteY2" fmla="*/ 6858001 h 6858001"/>
              <a:gd name="connsiteX3" fmla="*/ 0 w 4405930"/>
              <a:gd name="connsiteY3" fmla="*/ 6858001 h 6858001"/>
              <a:gd name="connsiteX4" fmla="*/ 0 w 4405930"/>
              <a:gd name="connsiteY4" fmla="*/ 632310 h 6858001"/>
              <a:gd name="connsiteX5" fmla="*/ 4405929 w 4405930"/>
              <a:gd name="connsiteY5" fmla="*/ 632310 h 6858001"/>
              <a:gd name="connsiteX6" fmla="*/ 4405929 w 4405930"/>
              <a:gd name="connsiteY6" fmla="*/ 568302 h 6858001"/>
              <a:gd name="connsiteX7" fmla="*/ 0 w 4405930"/>
              <a:gd name="connsiteY7" fmla="*/ 56830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05930" h="6858001">
                <a:moveTo>
                  <a:pt x="0" y="0"/>
                </a:moveTo>
                <a:lnTo>
                  <a:pt x="4405930" y="0"/>
                </a:lnTo>
                <a:lnTo>
                  <a:pt x="4405930" y="6858001"/>
                </a:lnTo>
                <a:lnTo>
                  <a:pt x="0" y="6858001"/>
                </a:lnTo>
                <a:lnTo>
                  <a:pt x="0" y="632310"/>
                </a:lnTo>
                <a:lnTo>
                  <a:pt x="4405929" y="632310"/>
                </a:lnTo>
                <a:lnTo>
                  <a:pt x="4405929" y="568302"/>
                </a:lnTo>
                <a:lnTo>
                  <a:pt x="0" y="568302"/>
                </a:lnTo>
                <a:close/>
              </a:path>
            </a:pathLst>
          </a:custGeom>
          <a:blipFill dpi="0" rotWithShape="1">
            <a:blip r:embed="rId2">
              <a:alphaModFix amt="60000"/>
            </a:blip>
            <a:srcRect/>
            <a:stretch>
              <a:fillRect/>
            </a:stretch>
          </a:blipFill>
        </p:spPr>
        <p:txBody>
          <a:bodyPr wrap="square" rtlCol="0">
            <a:noAutofit/>
          </a:bodyPr>
          <a:lstStyle>
            <a:lvl1pPr marL="0" indent="0">
              <a:buNone/>
              <a:defRPr/>
            </a:lvl1pPr>
          </a:lstStyle>
          <a:p>
            <a:pPr rtl="0"/>
            <a:r>
              <a:rPr lang="pt-br"/>
              <a:t> </a:t>
            </a:r>
          </a:p>
        </p:txBody>
      </p:sp>
      <p:sp>
        <p:nvSpPr>
          <p:cNvPr id="39" name="Retângulo 38">
            <a:extLst>
              <a:ext uri="{FF2B5EF4-FFF2-40B4-BE49-F238E27FC236}">
                <a16:creationId xmlns:a16="http://schemas.microsoft.com/office/drawing/2014/main" id="{031C6569-302F-A491-577D-85BBD3AFD160}"/>
              </a:ext>
            </a:extLst>
          </p:cNvPr>
          <p:cNvSpPr/>
          <p:nvPr/>
        </p:nvSpPr>
        <p:spPr>
          <a:xfrm>
            <a:off x="634034" y="568300"/>
            <a:ext cx="11557965" cy="64008"/>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027197909"/>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475BFB69-9245-EC58-F1DE-FEB625BD336A}"/>
              </a:ext>
            </a:extLst>
          </p:cNvPr>
          <p:cNvSpPr>
            <a:spLocks noGrp="1"/>
          </p:cNvSpPr>
          <p:nvPr>
            <p:ph type="title"/>
          </p:nvPr>
        </p:nvSpPr>
        <p:spPr>
          <a:xfrm>
            <a:off x="533398" y="1016955"/>
            <a:ext cx="11125201" cy="746759"/>
          </a:xfrm>
          <a:prstGeom prst="rect">
            <a:avLst/>
          </a:prstGeom>
        </p:spPr>
        <p:txBody>
          <a:bodyPr vert="horz" lIns="91440" tIns="45720" rIns="91440" bIns="45720" rtlCol="0" anchor="t">
            <a:normAutofit/>
          </a:bodyPr>
          <a:lstStyle/>
          <a:p>
            <a:pPr rtl="0"/>
            <a:r>
              <a:rPr lang="pt-br"/>
              <a:t>Clique para editar o estilo de título Mestre</a:t>
            </a:r>
          </a:p>
        </p:txBody>
      </p:sp>
      <p:sp>
        <p:nvSpPr>
          <p:cNvPr id="3" name="Espaço Reservado para Texto 2">
            <a:extLst>
              <a:ext uri="{FF2B5EF4-FFF2-40B4-BE49-F238E27FC236}">
                <a16:creationId xmlns:a16="http://schemas.microsoft.com/office/drawing/2014/main" id="{5516AFD5-5144-C460-0CA4-644BC4A93C02}"/>
              </a:ext>
            </a:extLst>
          </p:cNvPr>
          <p:cNvSpPr>
            <a:spLocks noGrp="1"/>
          </p:cNvSpPr>
          <p:nvPr>
            <p:ph type="body" idx="1"/>
          </p:nvPr>
        </p:nvSpPr>
        <p:spPr>
          <a:xfrm>
            <a:off x="533398" y="1748474"/>
            <a:ext cx="11125202" cy="4728524"/>
          </a:xfrm>
          <a:prstGeom prst="rect">
            <a:avLst/>
          </a:prstGeom>
        </p:spPr>
        <p:txBody>
          <a:bodyPr vert="horz" lIns="91440" tIns="45720" rIns="91440" bIns="45720" rtlCol="0">
            <a:normAutofit/>
          </a:bodyPr>
          <a:lstStyle/>
          <a:p>
            <a:pPr lvl="0" rtl="0"/>
            <a:r>
              <a:rPr lang="pt-br"/>
              <a:t>Clique para editar o texto Mestre</a:t>
            </a:r>
          </a:p>
          <a:p>
            <a:pPr lvl="1" rtl="0"/>
            <a:r>
              <a:rPr lang="pt-br"/>
              <a:t>Segundo nível</a:t>
            </a:r>
          </a:p>
          <a:p>
            <a:pPr lvl="2" rtl="0"/>
            <a:r>
              <a:rPr lang="pt-br"/>
              <a:t>Terceiro nível</a:t>
            </a:r>
          </a:p>
          <a:p>
            <a:pPr lvl="3" rtl="0"/>
            <a:r>
              <a:rPr lang="pt-br"/>
              <a:t>Quarto nível</a:t>
            </a:r>
          </a:p>
          <a:p>
            <a:pPr lvl="4" rtl="0"/>
            <a:r>
              <a:rPr lang="pt-br"/>
              <a:t>Quinto nível</a:t>
            </a:r>
          </a:p>
        </p:txBody>
      </p:sp>
      <p:sp>
        <p:nvSpPr>
          <p:cNvPr id="5" name="Espaço Reservado para Rodapé 4">
            <a:extLst>
              <a:ext uri="{FF2B5EF4-FFF2-40B4-BE49-F238E27FC236}">
                <a16:creationId xmlns:a16="http://schemas.microsoft.com/office/drawing/2014/main" id="{D4E1B7C8-DA74-800B-EE14-A39E9DB32DE4}"/>
              </a:ext>
            </a:extLst>
          </p:cNvPr>
          <p:cNvSpPr>
            <a:spLocks noGrp="1"/>
          </p:cNvSpPr>
          <p:nvPr>
            <p:ph type="ftr" sz="quarter" idx="3"/>
          </p:nvPr>
        </p:nvSpPr>
        <p:spPr>
          <a:xfrm>
            <a:off x="533399" y="6476998"/>
            <a:ext cx="8576637" cy="381003"/>
          </a:xfrm>
          <a:prstGeom prst="rect">
            <a:avLst/>
          </a:prstGeom>
        </p:spPr>
        <p:txBody>
          <a:bodyPr vert="horz" lIns="91440" tIns="45720" rIns="91440" bIns="45720" rtlCol="0" anchor="ctr"/>
          <a:lstStyle>
            <a:lvl1pPr algn="l" rtl="0">
              <a:defRPr sz="800">
                <a:solidFill>
                  <a:schemeClr val="tx2"/>
                </a:solidFill>
                <a:latin typeface="+mn-lt"/>
                <a:cs typeface="Arial" panose="020B0604020202020204" pitchFamily="34" charset="0"/>
              </a:defRPr>
            </a:lvl1pPr>
          </a:lstStyle>
          <a:p>
            <a:pPr rtl="0"/>
            <a:r>
              <a:rPr lang="pt-br"/>
              <a:t>Título da apresentação</a:t>
            </a:r>
            <a:endParaRPr lang="en-US"/>
          </a:p>
        </p:txBody>
      </p:sp>
      <p:sp>
        <p:nvSpPr>
          <p:cNvPr id="4" name="Espaço Reservado para Data 3">
            <a:extLst>
              <a:ext uri="{FF2B5EF4-FFF2-40B4-BE49-F238E27FC236}">
                <a16:creationId xmlns:a16="http://schemas.microsoft.com/office/drawing/2014/main" id="{3995753E-AF8A-7E04-8A1A-205B755A0215}"/>
              </a:ext>
            </a:extLst>
          </p:cNvPr>
          <p:cNvSpPr>
            <a:spLocks noGrp="1"/>
          </p:cNvSpPr>
          <p:nvPr>
            <p:ph type="dt" sz="half" idx="2"/>
          </p:nvPr>
        </p:nvSpPr>
        <p:spPr>
          <a:xfrm>
            <a:off x="9110036" y="6476998"/>
            <a:ext cx="1885951" cy="381003"/>
          </a:xfrm>
          <a:prstGeom prst="rect">
            <a:avLst/>
          </a:prstGeom>
        </p:spPr>
        <p:txBody>
          <a:bodyPr vert="horz" lIns="91440" tIns="45720" rIns="91440" bIns="45720" rtlCol="0" anchor="ctr"/>
          <a:lstStyle>
            <a:lvl1pPr algn="r" rtl="0">
              <a:defRPr sz="800">
                <a:solidFill>
                  <a:schemeClr val="tx2"/>
                </a:solidFill>
                <a:latin typeface="+mn-lt"/>
                <a:cs typeface="Arial" panose="020B0604020202020204" pitchFamily="34" charset="0"/>
              </a:defRPr>
            </a:lvl1pPr>
          </a:lstStyle>
          <a:p>
            <a:pPr rtl="0"/>
            <a:r>
              <a:rPr lang="en-US"/>
              <a:t>17/09/2025</a:t>
            </a:r>
          </a:p>
        </p:txBody>
      </p:sp>
      <p:sp>
        <p:nvSpPr>
          <p:cNvPr id="6" name="Espaço Reservado para o Número do Slide 5">
            <a:extLst>
              <a:ext uri="{FF2B5EF4-FFF2-40B4-BE49-F238E27FC236}">
                <a16:creationId xmlns:a16="http://schemas.microsoft.com/office/drawing/2014/main" id="{7AC1647D-0DF0-CA1B-F723-EF7B8F508DB7}"/>
              </a:ext>
            </a:extLst>
          </p:cNvPr>
          <p:cNvSpPr>
            <a:spLocks noGrp="1"/>
          </p:cNvSpPr>
          <p:nvPr>
            <p:ph type="sldNum" sz="quarter" idx="4"/>
          </p:nvPr>
        </p:nvSpPr>
        <p:spPr>
          <a:xfrm>
            <a:off x="11001379" y="6476998"/>
            <a:ext cx="657221" cy="381003"/>
          </a:xfrm>
          <a:prstGeom prst="rect">
            <a:avLst/>
          </a:prstGeom>
        </p:spPr>
        <p:txBody>
          <a:bodyPr vert="horz" lIns="91440" tIns="45720" rIns="91440" bIns="45720" rtlCol="0" anchor="ctr"/>
          <a:lstStyle>
            <a:lvl1pPr algn="r" rtl="0">
              <a:defRPr sz="800">
                <a:solidFill>
                  <a:schemeClr val="tx2"/>
                </a:solidFill>
                <a:latin typeface="+mn-lt"/>
                <a:cs typeface="Arial" panose="020B0604020202020204" pitchFamily="34" charset="0"/>
              </a:defRPr>
            </a:lvl1pPr>
          </a:lstStyle>
          <a:p>
            <a:pPr rtl="0"/>
            <a:fld id="{AEAA3239-9EA4-4A65-A281-97F994456D9F}" type="slidenum">
              <a:rPr lang="en-US" smtClean="0"/>
              <a:pPr rtl="0"/>
              <a:t>‹nº›</a:t>
            </a:fld>
            <a:endParaRPr lang="en-US"/>
          </a:p>
        </p:txBody>
      </p:sp>
    </p:spTree>
    <p:extLst>
      <p:ext uri="{BB962C8B-B14F-4D97-AF65-F5344CB8AC3E}">
        <p14:creationId xmlns:p14="http://schemas.microsoft.com/office/powerpoint/2010/main" val="30770061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Lst>
  <p:hf sldNum="0" hdr="0" ftr="0" dt="0"/>
  <p:txStyles>
    <p:titleStyle>
      <a:lvl1pPr algn="l" defTabSz="914400" rtl="0" eaLnBrk="1" latinLnBrk="0" hangingPunct="1">
        <a:lnSpc>
          <a:spcPct val="80000"/>
        </a:lnSpc>
        <a:spcBef>
          <a:spcPct val="0"/>
        </a:spcBef>
        <a:buNone/>
        <a:defRPr sz="3600" b="0" kern="1200" spc="0" baseline="0">
          <a:solidFill>
            <a:schemeClr val="tx2"/>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2"/>
          </a:solidFill>
          <a:latin typeface="+mn-lt"/>
          <a:ea typeface="+mn-ea"/>
          <a:cs typeface="Arial" panose="020B0604020202020204" pitchFamily="34" charset="0"/>
        </a:defRPr>
      </a:lvl1pPr>
      <a:lvl2pPr marL="4572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mn-lt"/>
          <a:ea typeface="+mn-ea"/>
          <a:cs typeface="Arial" panose="020B0604020202020204" pitchFamily="34" charset="0"/>
        </a:defRPr>
      </a:lvl2pPr>
      <a:lvl3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mn-lt"/>
          <a:ea typeface="+mn-ea"/>
          <a:cs typeface="Arial" panose="020B0604020202020204" pitchFamily="34" charset="0"/>
        </a:defRPr>
      </a:lvl3pPr>
      <a:lvl4pPr marL="914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mn-lt"/>
          <a:ea typeface="+mn-ea"/>
          <a:cs typeface="Arial" panose="020B0604020202020204" pitchFamily="34" charset="0"/>
        </a:defRPr>
      </a:lvl4pPr>
      <a:lvl5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0" orient="horz" pos="2160" userDrawn="1">
          <p15:clr>
            <a:srgbClr val="F26B43"/>
          </p15:clr>
        </p15:guide>
        <p15:guide id="31" pos="3840" userDrawn="1">
          <p15:clr>
            <a:srgbClr val="F26B43"/>
          </p15:clr>
        </p15:guide>
        <p15:guide id="32" pos="336" userDrawn="1">
          <p15:clr>
            <a:srgbClr val="F26B43"/>
          </p15:clr>
        </p15:guide>
        <p15:guide id="33" pos="7344" userDrawn="1">
          <p15:clr>
            <a:srgbClr val="F26B43"/>
          </p15:clr>
        </p15:guide>
        <p15:guide id="34" orient="horz" pos="4080" userDrawn="1">
          <p15:clr>
            <a:srgbClr val="F26B43"/>
          </p15:clr>
        </p15:guide>
        <p15:guide id="35" orient="horz" pos="1344" userDrawn="1">
          <p15:clr>
            <a:srgbClr val="F26B43"/>
          </p15:clr>
        </p15:guide>
        <p15:guide id="36"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s://www.gov.br/previdencia/pt-br/noticias/2024/junho/mps-consolida-e-atualiza-normas-da-compensacao-previdenciaria-em-um-unico-ato-infralega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hyperlink" Target="https://www.planalto.gov.br/ccivil_03/constituicao/Emendas/Emc/emc103.htm#art1"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23.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16.xml"/><Relationship Id="rId1" Type="http://schemas.openxmlformats.org/officeDocument/2006/relationships/slideLayout" Target="../slideLayouts/slideLayout32.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svg"/><Relationship Id="rId2" Type="http://schemas.openxmlformats.org/officeDocument/2006/relationships/notesSlide" Target="../notesSlides/notesSlide17.xml"/><Relationship Id="rId1" Type="http://schemas.openxmlformats.org/officeDocument/2006/relationships/slideLayout" Target="../slideLayouts/slideLayout24.xml"/><Relationship Id="rId6" Type="http://schemas.openxmlformats.org/officeDocument/2006/relationships/image" Target="../media/image42.svg"/><Relationship Id="rId5" Type="http://schemas.openxmlformats.org/officeDocument/2006/relationships/image" Target="../media/image41.svg"/><Relationship Id="rId4" Type="http://schemas.openxmlformats.org/officeDocument/2006/relationships/image" Target="../media/image40.svg"/></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8.xml"/><Relationship Id="rId1" Type="http://schemas.openxmlformats.org/officeDocument/2006/relationships/slideLayout" Target="../slideLayouts/slideLayout23.xml"/><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9.xml"/><Relationship Id="rId1" Type="http://schemas.openxmlformats.org/officeDocument/2006/relationships/slideLayout" Target="../slideLayouts/slideLayout23.xml"/><Relationship Id="rId4" Type="http://schemas.openxmlformats.org/officeDocument/2006/relationships/image" Target="../media/image47.sv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0.xml"/><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2.svg"/><Relationship Id="rId2" Type="http://schemas.openxmlformats.org/officeDocument/2006/relationships/notesSlide" Target="../notesSlides/notesSlide21.xml"/><Relationship Id="rId1" Type="http://schemas.openxmlformats.org/officeDocument/2006/relationships/slideLayout" Target="../slideLayouts/slideLayout48.xml"/><Relationship Id="rId6" Type="http://schemas.openxmlformats.org/officeDocument/2006/relationships/image" Target="../media/image47.svg"/><Relationship Id="rId5" Type="http://schemas.openxmlformats.org/officeDocument/2006/relationships/image" Target="../media/image51.svg"/><Relationship Id="rId4" Type="http://schemas.openxmlformats.org/officeDocument/2006/relationships/image" Target="../media/image50.sv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7.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gif"/><Relationship Id="rId7"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A3B4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68339-7DB9-6658-0FF9-302ECB4F6376}"/>
              </a:ext>
            </a:extLst>
          </p:cNvPr>
          <p:cNvSpPr>
            <a:spLocks noGrp="1"/>
          </p:cNvSpPr>
          <p:nvPr>
            <p:ph type="ctrTitle"/>
          </p:nvPr>
        </p:nvSpPr>
        <p:spPr>
          <a:xfrm>
            <a:off x="210312" y="779211"/>
            <a:ext cx="11878056" cy="811845"/>
          </a:xfrm>
        </p:spPr>
        <p:txBody>
          <a:bodyPr anchor="t">
            <a:noAutofit/>
          </a:bodyPr>
          <a:lstStyle/>
          <a:p>
            <a:pPr algn="ctr"/>
            <a:r>
              <a:rPr lang="en-US" b="1" dirty="0">
                <a:solidFill>
                  <a:schemeClr val="bg1"/>
                </a:solidFill>
              </a:rPr>
              <a:t>IMPACTOS DA EXTINÇÃO DO RPPS </a:t>
            </a:r>
          </a:p>
        </p:txBody>
      </p:sp>
      <p:sp>
        <p:nvSpPr>
          <p:cNvPr id="5" name="Subtitle 2">
            <a:extLst>
              <a:ext uri="{FF2B5EF4-FFF2-40B4-BE49-F238E27FC236}">
                <a16:creationId xmlns:a16="http://schemas.microsoft.com/office/drawing/2014/main" id="{B978773E-73C8-4187-8F57-5123FF86BDCB}"/>
              </a:ext>
            </a:extLst>
          </p:cNvPr>
          <p:cNvSpPr txBox="1">
            <a:spLocks/>
          </p:cNvSpPr>
          <p:nvPr/>
        </p:nvSpPr>
        <p:spPr>
          <a:xfrm>
            <a:off x="7525512" y="5522052"/>
            <a:ext cx="4785340" cy="1113474"/>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lang="en-US" sz="2000" b="1" i="0" kern="1200" dirty="0">
                <a:solidFill>
                  <a:schemeClr val="tx2"/>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mn-lt"/>
                <a:ea typeface="+mn-ea"/>
                <a:cs typeface="Arial" panose="020B0604020202020204" pitchFamily="34" charset="0"/>
              </a:defRPr>
            </a:lvl2pPr>
            <a:lvl3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mn-lt"/>
                <a:ea typeface="+mn-ea"/>
                <a:cs typeface="Arial" panose="020B0604020202020204" pitchFamily="34" charset="0"/>
              </a:defRPr>
            </a:lvl3pPr>
            <a:lvl4pPr marL="914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mn-lt"/>
                <a:ea typeface="+mn-ea"/>
                <a:cs typeface="Arial" panose="020B0604020202020204" pitchFamily="34" charset="0"/>
              </a:defRPr>
            </a:lvl4pPr>
            <a:lvl5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pt-BR" sz="1800" dirty="0">
                <a:solidFill>
                  <a:schemeClr val="bg1"/>
                </a:solidFill>
              </a:rPr>
              <a:t>Fabiano Murilo Melo</a:t>
            </a:r>
          </a:p>
          <a:p>
            <a:pPr>
              <a:spcBef>
                <a:spcPts val="600"/>
              </a:spcBef>
            </a:pPr>
            <a:r>
              <a:rPr lang="pt-BR" sz="1800" b="0" dirty="0">
                <a:solidFill>
                  <a:schemeClr val="bg1"/>
                </a:solidFill>
              </a:rPr>
              <a:t>Diretoria de Fiscalização de Atos de Pessoal</a:t>
            </a:r>
          </a:p>
        </p:txBody>
      </p:sp>
      <p:pic>
        <p:nvPicPr>
          <p:cNvPr id="6" name="Image 0">
            <a:extLst>
              <a:ext uri="{FF2B5EF4-FFF2-40B4-BE49-F238E27FC236}">
                <a16:creationId xmlns:a16="http://schemas.microsoft.com/office/drawing/2014/main" id="{4EC9E740-36CE-09D6-AB19-70507F6E848B}"/>
              </a:ext>
            </a:extLst>
          </p:cNvPr>
          <p:cNvPicPr>
            <a:picLocks noChangeAspect="1"/>
          </p:cNvPicPr>
          <p:nvPr/>
        </p:nvPicPr>
        <p:blipFill>
          <a:blip r:embed="rId3">
            <a:extLst>
              <a:ext uri="{837473B0-CC2E-450A-ABE3-18F120FF3D39}">
                <a1611:picAttrSrcUrl xmlns:a1611="http://schemas.microsoft.com/office/drawing/2016/11/main" r:id="rId4"/>
              </a:ext>
            </a:extLst>
          </a:blip>
          <a:srcRect b="6107"/>
          <a:stretch>
            <a:fillRect/>
          </a:stretch>
        </p:blipFill>
        <p:spPr>
          <a:xfrm>
            <a:off x="91460" y="1673352"/>
            <a:ext cx="7264395" cy="4547144"/>
          </a:xfrm>
          <a:prstGeom prst="rect">
            <a:avLst/>
          </a:prstGeom>
        </p:spPr>
      </p:pic>
      <p:sp>
        <p:nvSpPr>
          <p:cNvPr id="9" name="Subtitle 2">
            <a:extLst>
              <a:ext uri="{FF2B5EF4-FFF2-40B4-BE49-F238E27FC236}">
                <a16:creationId xmlns:a16="http://schemas.microsoft.com/office/drawing/2014/main" id="{B978773E-73C8-4187-8F57-5123FF86BDCB}"/>
              </a:ext>
            </a:extLst>
          </p:cNvPr>
          <p:cNvSpPr txBox="1">
            <a:spLocks/>
          </p:cNvSpPr>
          <p:nvPr/>
        </p:nvSpPr>
        <p:spPr>
          <a:xfrm>
            <a:off x="7650769" y="2066544"/>
            <a:ext cx="4045931" cy="1280160"/>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lang="en-US" sz="2000" b="1" i="0" kern="1200" dirty="0">
                <a:solidFill>
                  <a:schemeClr val="tx2"/>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mn-lt"/>
                <a:ea typeface="+mn-ea"/>
                <a:cs typeface="Arial" panose="020B0604020202020204" pitchFamily="34" charset="0"/>
              </a:defRPr>
            </a:lvl2pPr>
            <a:lvl3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mn-lt"/>
                <a:ea typeface="+mn-ea"/>
                <a:cs typeface="Arial" panose="020B0604020202020204" pitchFamily="34" charset="0"/>
              </a:defRPr>
            </a:lvl3pPr>
            <a:lvl4pPr marL="914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mn-lt"/>
                <a:ea typeface="+mn-ea"/>
                <a:cs typeface="Arial" panose="020B0604020202020204" pitchFamily="34" charset="0"/>
              </a:defRPr>
            </a:lvl4pPr>
            <a:lvl5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pt-BR" sz="2800" dirty="0">
                <a:solidFill>
                  <a:schemeClr val="bg1"/>
                </a:solidFill>
                <a:latin typeface="Lexend" pitchFamily="34" charset="0"/>
                <a:ea typeface="Lexend" pitchFamily="34" charset="-122"/>
                <a:cs typeface="Lexend" pitchFamily="34" charset="-120"/>
              </a:rPr>
              <a:t>O que gestores públicos precisam saber antes da extinção do RPPS</a:t>
            </a:r>
          </a:p>
        </p:txBody>
      </p:sp>
    </p:spTree>
    <p:extLst>
      <p:ext uri="{BB962C8B-B14F-4D97-AF65-F5344CB8AC3E}">
        <p14:creationId xmlns:p14="http://schemas.microsoft.com/office/powerpoint/2010/main" val="3103214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400"/>
                                        <p:tgtEl>
                                          <p:spTgt spid="5">
                                            <p:txEl>
                                              <p:pRg st="0" end="0"/>
                                            </p:txEl>
                                          </p:spTgt>
                                        </p:tgtEl>
                                      </p:cBhvr>
                                    </p:animEffect>
                                  </p:childTnLst>
                                </p:cTn>
                              </p:par>
                              <p:par>
                                <p:cTn id="11" presetID="10" presetClass="entr" presetSubtype="0" fill="hold" grpId="0" nodeType="withEffect">
                                  <p:stCondLst>
                                    <p:cond delay="2000"/>
                                  </p:stCondLst>
                                  <p:iterate type="lt">
                                    <p:tmPct val="10000"/>
                                  </p:iterate>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400"/>
                                        <p:tgtEl>
                                          <p:spTgt spid="5">
                                            <p:txEl>
                                              <p:pRg st="1" end="1"/>
                                            </p:txEl>
                                          </p:spTgt>
                                        </p:tgtEl>
                                      </p:cBhvr>
                                    </p:animEffect>
                                  </p:childTnLst>
                                </p:cTn>
                              </p:par>
                              <p:par>
                                <p:cTn id="14" presetID="10" presetClass="entr" presetSubtype="0" fill="hold" grpId="1" nodeType="withEffect">
                                  <p:stCondLst>
                                    <p:cond delay="250"/>
                                  </p:stCondLst>
                                  <p:iterate type="lt">
                                    <p:tmPct val="10000"/>
                                  </p:iterate>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2000"/>
                                  </p:stCondLst>
                                  <p:iterate type="lt">
                                    <p:tmPct val="10000"/>
                                  </p:iterate>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400"/>
                                        <p:tgtEl>
                                          <p:spTgt spid="9">
                                            <p:txEl>
                                              <p:pRg st="0" end="0"/>
                                            </p:txEl>
                                          </p:spTgt>
                                        </p:tgtEl>
                                      </p:cBhvr>
                                    </p:animEffect>
                                  </p:childTnLst>
                                </p:cTn>
                              </p:par>
                              <p:par>
                                <p:cTn id="20" presetID="10" presetClass="entr" presetSubtype="0" fill="hold" grpId="1" nodeType="withEffect">
                                  <p:stCondLst>
                                    <p:cond delay="25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5" grpId="1"/>
      <p:bldP spid="9" grpId="0" build="p"/>
      <p:bldP spid="9"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1DFD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252AD-5572-2201-2EE2-B3374909BF77}"/>
              </a:ext>
            </a:extLst>
          </p:cNvPr>
          <p:cNvSpPr>
            <a:spLocks noGrp="1"/>
          </p:cNvSpPr>
          <p:nvPr>
            <p:ph type="title"/>
          </p:nvPr>
        </p:nvSpPr>
        <p:spPr>
          <a:xfrm>
            <a:off x="4629957" y="783676"/>
            <a:ext cx="7026437" cy="731520"/>
          </a:xfrm>
        </p:spPr>
        <p:txBody>
          <a:bodyPr anchor="t">
            <a:normAutofit/>
          </a:bodyPr>
          <a:lstStyle/>
          <a:p>
            <a:pPr algn="ctr"/>
            <a:r>
              <a:rPr lang="en-US" sz="2500" dirty="0" err="1">
                <a:solidFill>
                  <a:schemeClr val="tx1"/>
                </a:solidFill>
              </a:rPr>
              <a:t>Obrigatoriedade</a:t>
            </a:r>
            <a:r>
              <a:rPr lang="en-US" sz="2500" dirty="0">
                <a:solidFill>
                  <a:schemeClr val="tx1"/>
                </a:solidFill>
              </a:rPr>
              <a:t> de </a:t>
            </a:r>
            <a:r>
              <a:rPr lang="en-US" sz="2500" dirty="0" err="1">
                <a:solidFill>
                  <a:schemeClr val="tx1"/>
                </a:solidFill>
              </a:rPr>
              <a:t>Vinculação</a:t>
            </a:r>
            <a:r>
              <a:rPr lang="en-US" sz="2500" dirty="0">
                <a:solidFill>
                  <a:schemeClr val="tx1"/>
                </a:solidFill>
              </a:rPr>
              <a:t> dos </a:t>
            </a:r>
            <a:r>
              <a:rPr lang="en-US" sz="2500" dirty="0" err="1">
                <a:solidFill>
                  <a:schemeClr val="tx1"/>
                </a:solidFill>
              </a:rPr>
              <a:t>recursos</a:t>
            </a:r>
            <a:r>
              <a:rPr lang="en-US" sz="2500" dirty="0">
                <a:solidFill>
                  <a:schemeClr val="tx1"/>
                </a:solidFill>
              </a:rPr>
              <a:t> do </a:t>
            </a:r>
            <a:r>
              <a:rPr lang="en-US" sz="2500" dirty="0" err="1">
                <a:solidFill>
                  <a:schemeClr val="tx1"/>
                </a:solidFill>
              </a:rPr>
              <a:t>rpps</a:t>
            </a:r>
            <a:r>
              <a:rPr lang="en-US" sz="2500" dirty="0">
                <a:solidFill>
                  <a:schemeClr val="tx1"/>
                </a:solidFill>
              </a:rPr>
              <a:t> </a:t>
            </a:r>
          </a:p>
        </p:txBody>
      </p:sp>
      <p:pic>
        <p:nvPicPr>
          <p:cNvPr id="5" name="Content Placeholder 4" descr="Investimento sustentável e retornos">
            <a:extLst>
              <a:ext uri="{FF2B5EF4-FFF2-40B4-BE49-F238E27FC236}">
                <a16:creationId xmlns:a16="http://schemas.microsoft.com/office/drawing/2014/main" id="{431991F7-AB5C-4F95-BCE9-C3CFDE9E3BCC}"/>
              </a:ext>
            </a:extLst>
          </p:cNvPr>
          <p:cNvPicPr>
            <a:picLocks noGrp="1" noChangeAspect="1"/>
          </p:cNvPicPr>
          <p:nvPr>
            <p:ph type="pic" sz="quarter" idx="13"/>
          </p:nvPr>
        </p:nvPicPr>
        <p:blipFill>
          <a:blip r:embed="rId3"/>
          <a:srcRect l="40088" r="20997" b="-2"/>
          <a:stretch>
            <a:fillRect/>
          </a:stretch>
        </p:blipFill>
        <p:spPr>
          <a:xfrm>
            <a:off x="20" y="1"/>
            <a:ext cx="3998113" cy="6858000"/>
          </a:xfrm>
        </p:spPr>
      </p:pic>
      <p:sp>
        <p:nvSpPr>
          <p:cNvPr id="4" name="Content Placeholder 3">
            <a:extLst>
              <a:ext uri="{FF2B5EF4-FFF2-40B4-BE49-F238E27FC236}">
                <a16:creationId xmlns:a16="http://schemas.microsoft.com/office/drawing/2014/main" id="{F9D3F986-FFF9-87F7-98DC-1221D132A2C1}"/>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352544" y="1610178"/>
            <a:ext cx="7644383" cy="1965126"/>
          </a:xfrm>
        </p:spPr>
        <p:txBody>
          <a:bodyPr>
            <a:noAutofit/>
          </a:bodyPr>
          <a:lstStyle/>
          <a:p>
            <a:pPr marL="0" indent="0">
              <a:buNone/>
            </a:pPr>
            <a:r>
              <a:rPr lang="pt-BR" sz="1600" dirty="0">
                <a:solidFill>
                  <a:schemeClr val="tx1"/>
                </a:solidFill>
              </a:rPr>
              <a:t>Art. 167. São </a:t>
            </a:r>
            <a:r>
              <a:rPr lang="pt-BR" sz="1600" b="1" u="sng" dirty="0">
                <a:solidFill>
                  <a:srgbClr val="C00000"/>
                </a:solidFill>
              </a:rPr>
              <a:t>vedados</a:t>
            </a:r>
            <a:r>
              <a:rPr lang="pt-BR" sz="1600" dirty="0">
                <a:solidFill>
                  <a:schemeClr val="tx1"/>
                </a:solidFill>
              </a:rPr>
              <a:t>: </a:t>
            </a:r>
          </a:p>
          <a:p>
            <a:pPr marL="0" indent="0" algn="just">
              <a:buNone/>
            </a:pPr>
            <a:r>
              <a:rPr lang="pt-BR" sz="1600" dirty="0">
                <a:solidFill>
                  <a:schemeClr val="tx1"/>
                </a:solidFill>
              </a:rPr>
              <a:t>XII - na forma estabelecida na lei complementar de que trata o § 22 do art. 40, </a:t>
            </a:r>
            <a:r>
              <a:rPr lang="pt-BR" sz="1600" b="1" u="sng" dirty="0">
                <a:solidFill>
                  <a:srgbClr val="C00000"/>
                </a:solidFill>
              </a:rPr>
              <a:t>a utilização de recursos de regime próprio de previdência social</a:t>
            </a:r>
            <a:r>
              <a:rPr lang="pt-BR" sz="1600" dirty="0">
                <a:solidFill>
                  <a:schemeClr val="tx1"/>
                </a:solidFill>
              </a:rPr>
              <a:t>, incluídos os valores integrantes dos fundos previstos no art. 249, </a:t>
            </a:r>
            <a:r>
              <a:rPr lang="pt-BR" sz="1600" b="1" u="sng" dirty="0">
                <a:solidFill>
                  <a:srgbClr val="C00000"/>
                </a:solidFill>
              </a:rPr>
              <a:t>para a realização de despesas distintas do pagamento dos benefícios previdenciários do respectivo fundo vinculado àquele regime e das despesas necessárias à sua organização e ao seu funcionamento</a:t>
            </a:r>
            <a:r>
              <a:rPr lang="pt-BR" sz="1600" dirty="0">
                <a:solidFill>
                  <a:schemeClr val="tx1"/>
                </a:solidFill>
              </a:rPr>
              <a:t>; </a:t>
            </a:r>
            <a:r>
              <a:rPr lang="pt-BR" sz="1600" dirty="0">
                <a:hlinkClick r:id="rId4" tooltip="https://www.planalto.gov.br/ccivil_03/constituicao/emendas/emc/emc103.htm#art1"/>
              </a:rPr>
              <a:t>(Incluído pela Emenda Constitucional nº 103, de 2019)</a:t>
            </a:r>
            <a:endParaRPr lang="pt-BR" sz="1600" dirty="0"/>
          </a:p>
        </p:txBody>
      </p:sp>
      <p:sp>
        <p:nvSpPr>
          <p:cNvPr id="6" name="CaixaDeTexto 5">
            <a:extLst>
              <a:ext uri="{FF2B5EF4-FFF2-40B4-BE49-F238E27FC236}">
                <a16:creationId xmlns:a16="http://schemas.microsoft.com/office/drawing/2014/main" id="{F8E1FE27-E418-226F-C179-547ED4E168FC}"/>
              </a:ext>
            </a:extLst>
          </p:cNvPr>
          <p:cNvSpPr txBox="1"/>
          <p:nvPr/>
        </p:nvSpPr>
        <p:spPr>
          <a:xfrm>
            <a:off x="4443986" y="5133787"/>
            <a:ext cx="7644382" cy="1569660"/>
          </a:xfrm>
          <a:prstGeom prst="rect">
            <a:avLst/>
          </a:prstGeom>
          <a:noFill/>
        </p:spPr>
        <p:txBody>
          <a:bodyPr wrap="square">
            <a:spAutoFit/>
          </a:bodyPr>
          <a:lstStyle/>
          <a:p>
            <a:r>
              <a:rPr lang="pt-BR" sz="1600" dirty="0">
                <a:cs typeface="Arial" panose="020B0604020202020204" pitchFamily="34" charset="0"/>
              </a:rPr>
              <a:t>Ficam proibidos a transferência voluntária de recursos, a concessão de avais, as garantias e as subvenções pela União e a concessão de empréstimos e de financiamentos por instituições financeiras federais aos Estados, ao Distrito Federal e aos Municípios </a:t>
            </a:r>
            <a:r>
              <a:rPr lang="pt-BR" sz="1600" b="1" u="sng" dirty="0">
                <a:solidFill>
                  <a:srgbClr val="C00000"/>
                </a:solidFill>
                <a:cs typeface="Arial" panose="020B0604020202020204" pitchFamily="34" charset="0"/>
              </a:rPr>
              <a:t>na hipótese de descumprimento das regras gerais de organização e de funcionamento de regime próprio de previdência social</a:t>
            </a:r>
            <a:r>
              <a:rPr lang="pt-BR" sz="1600" dirty="0">
                <a:cs typeface="Arial" panose="020B0604020202020204" pitchFamily="34" charset="0"/>
              </a:rPr>
              <a:t>.</a:t>
            </a:r>
            <a:r>
              <a:rPr lang="pt-BR" sz="1600" dirty="0"/>
              <a:t> </a:t>
            </a:r>
            <a:r>
              <a:rPr lang="pt-BR" sz="1600" dirty="0">
                <a:hlinkClick r:id="rId4" tooltip="https://www.planalto.gov.br/ccivil_03/constituicao/emendas/emc/emc103.htm#art1"/>
              </a:rPr>
              <a:t>(Incluído pela Emenda Constitucional nº 103, de 2019)</a:t>
            </a:r>
            <a:endParaRPr lang="pt-BR" sz="1600" dirty="0"/>
          </a:p>
        </p:txBody>
      </p:sp>
      <p:sp>
        <p:nvSpPr>
          <p:cNvPr id="7" name="Title 1">
            <a:extLst>
              <a:ext uri="{FF2B5EF4-FFF2-40B4-BE49-F238E27FC236}">
                <a16:creationId xmlns:a16="http://schemas.microsoft.com/office/drawing/2014/main" id="{91D2DB83-DAA7-EFCE-6929-D7625084B525}"/>
              </a:ext>
            </a:extLst>
          </p:cNvPr>
          <p:cNvSpPr txBox="1">
            <a:spLocks/>
          </p:cNvSpPr>
          <p:nvPr/>
        </p:nvSpPr>
        <p:spPr>
          <a:xfrm>
            <a:off x="4839462" y="3990788"/>
            <a:ext cx="7157465" cy="846387"/>
          </a:xfrm>
          <a:prstGeom prst="rect">
            <a:avLst/>
          </a:prstGeom>
        </p:spPr>
        <p:txBody>
          <a:bodyPr vert="horz" lIns="91440" tIns="45720" rIns="91440" bIns="45720" rtlCol="0" anchor="t">
            <a:normAutofit/>
          </a:bodyPr>
          <a:lstStyle>
            <a:lvl1pPr algn="l" defTabSz="914400" rtl="0" eaLnBrk="1" latinLnBrk="0" hangingPunct="1">
              <a:lnSpc>
                <a:spcPct val="80000"/>
              </a:lnSpc>
              <a:spcBef>
                <a:spcPct val="0"/>
              </a:spcBef>
              <a:buNone/>
              <a:defRPr sz="3600" b="0" kern="1200" cap="all" spc="0" baseline="0">
                <a:solidFill>
                  <a:schemeClr val="tx2"/>
                </a:solidFill>
                <a:latin typeface="+mj-lt"/>
                <a:ea typeface="+mj-ea"/>
                <a:cs typeface="Arial" panose="020B0604020202020204" pitchFamily="34" charset="0"/>
              </a:defRPr>
            </a:lvl1pPr>
          </a:lstStyle>
          <a:p>
            <a:pPr algn="ctr"/>
            <a:r>
              <a:rPr lang="en-US" sz="2500" dirty="0" err="1">
                <a:solidFill>
                  <a:schemeClr val="tx1"/>
                </a:solidFill>
              </a:rPr>
              <a:t>Consequências</a:t>
            </a:r>
            <a:r>
              <a:rPr lang="en-US" sz="2500" dirty="0">
                <a:solidFill>
                  <a:schemeClr val="tx1"/>
                </a:solidFill>
              </a:rPr>
              <a:t> do </a:t>
            </a:r>
            <a:r>
              <a:rPr lang="en-US" sz="2500" dirty="0" err="1">
                <a:solidFill>
                  <a:schemeClr val="tx1"/>
                </a:solidFill>
              </a:rPr>
              <a:t>descumprimento</a:t>
            </a:r>
            <a:r>
              <a:rPr lang="en-US" sz="2500" dirty="0">
                <a:solidFill>
                  <a:schemeClr val="tx1"/>
                </a:solidFill>
              </a:rPr>
              <a:t> dessa </a:t>
            </a:r>
            <a:r>
              <a:rPr lang="en-US" sz="2500" dirty="0" err="1">
                <a:solidFill>
                  <a:schemeClr val="tx1"/>
                </a:solidFill>
              </a:rPr>
              <a:t>regra</a:t>
            </a:r>
            <a:r>
              <a:rPr lang="en-US" sz="2500" dirty="0">
                <a:solidFill>
                  <a:schemeClr val="tx1"/>
                </a:solidFill>
              </a:rPr>
              <a:t>?</a:t>
            </a:r>
          </a:p>
        </p:txBody>
      </p:sp>
    </p:spTree>
    <p:extLst>
      <p:ext uri="{BB962C8B-B14F-4D97-AF65-F5344CB8AC3E}">
        <p14:creationId xmlns:p14="http://schemas.microsoft.com/office/powerpoint/2010/main" val="17080217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500"/>
                                        <p:tgtEl>
                                          <p:spTgt spid="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fade">
                                      <p:cBhvr>
                                        <p:cTn id="19" dur="500"/>
                                        <p:tgtEl>
                                          <p:spTgt spid="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29ACA-B2C7-6BC2-25D8-C8227871914E}"/>
              </a:ext>
            </a:extLst>
          </p:cNvPr>
          <p:cNvSpPr>
            <a:spLocks noGrp="1"/>
          </p:cNvSpPr>
          <p:nvPr>
            <p:ph type="title"/>
          </p:nvPr>
        </p:nvSpPr>
        <p:spPr>
          <a:xfrm>
            <a:off x="690133" y="917334"/>
            <a:ext cx="7026437" cy="839277"/>
          </a:xfrm>
        </p:spPr>
        <p:txBody>
          <a:bodyPr anchor="t">
            <a:normAutofit fontScale="90000"/>
          </a:bodyPr>
          <a:lstStyle/>
          <a:p>
            <a:pPr algn="r"/>
            <a:r>
              <a:rPr lang="en-US" sz="3200" b="1" dirty="0" err="1"/>
              <a:t>migração</a:t>
            </a:r>
            <a:r>
              <a:rPr lang="en-US" sz="3200" b="1" dirty="0"/>
              <a:t> dos </a:t>
            </a:r>
            <a:r>
              <a:rPr lang="en-US" sz="3200" b="1" dirty="0" err="1"/>
              <a:t>segurados</a:t>
            </a:r>
            <a:r>
              <a:rPr lang="en-US" sz="3200" b="1" dirty="0"/>
              <a:t> para o </a:t>
            </a:r>
            <a:r>
              <a:rPr lang="en-US" sz="3200" b="1" dirty="0" err="1"/>
              <a:t>rgps</a:t>
            </a:r>
            <a:endParaRPr lang="en-US" sz="3200" b="1" dirty="0"/>
          </a:p>
        </p:txBody>
      </p:sp>
      <p:sp>
        <p:nvSpPr>
          <p:cNvPr id="4" name="Content Placeholder 3">
            <a:extLst>
              <a:ext uri="{FF2B5EF4-FFF2-40B4-BE49-F238E27FC236}">
                <a16:creationId xmlns:a16="http://schemas.microsoft.com/office/drawing/2014/main" id="{0D7063E5-9F27-9964-1558-90BA7CA73B81}"/>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399448" y="2011680"/>
            <a:ext cx="8333072" cy="3657600"/>
          </a:xfrm>
        </p:spPr>
        <p:txBody>
          <a:bodyPr>
            <a:normAutofit/>
          </a:bodyPr>
          <a:lstStyle/>
          <a:p>
            <a:pPr marL="0" indent="0" algn="just">
              <a:lnSpc>
                <a:spcPct val="100000"/>
              </a:lnSpc>
              <a:spcBef>
                <a:spcPts val="0"/>
              </a:spcBef>
              <a:buFont typeface="Arial" panose="020B0604020202020204" pitchFamily="34" charset="0"/>
              <a:buNone/>
            </a:pPr>
            <a:r>
              <a:rPr lang="pt-BR" sz="2100" b="1" dirty="0"/>
              <a:t>Filiação</a:t>
            </a:r>
          </a:p>
          <a:p>
            <a:pPr marL="0" indent="0" algn="just">
              <a:lnSpc>
                <a:spcPct val="100000"/>
              </a:lnSpc>
              <a:spcBef>
                <a:spcPts val="0"/>
              </a:spcBef>
              <a:buFont typeface="Arial" panose="020B0604020202020204" pitchFamily="34" charset="0"/>
              <a:buNone/>
            </a:pPr>
            <a:r>
              <a:rPr lang="pt-BR" sz="1800" dirty="0"/>
              <a:t>Os servidores que não completaram o direito à aposentadoria deverão ser filiados ao RGPS (emissão de CTC para averbação).</a:t>
            </a:r>
          </a:p>
          <a:p>
            <a:pPr marL="0" indent="0" algn="just">
              <a:lnSpc>
                <a:spcPct val="100000"/>
              </a:lnSpc>
              <a:spcBef>
                <a:spcPts val="0"/>
              </a:spcBef>
              <a:buFont typeface="Arial" panose="020B0604020202020204" pitchFamily="34" charset="0"/>
              <a:buNone/>
            </a:pPr>
            <a:endParaRPr lang="pt-BR" sz="1800" dirty="0"/>
          </a:p>
          <a:p>
            <a:pPr marL="0" lvl="1" indent="0" algn="just">
              <a:lnSpc>
                <a:spcPct val="100000"/>
              </a:lnSpc>
              <a:spcBef>
                <a:spcPts val="0"/>
              </a:spcBef>
              <a:buNone/>
            </a:pPr>
            <a:endParaRPr lang="en-US" sz="1600" dirty="0"/>
          </a:p>
          <a:p>
            <a:pPr marL="0" lvl="1" indent="0" algn="just">
              <a:lnSpc>
                <a:spcPct val="100000"/>
              </a:lnSpc>
              <a:spcBef>
                <a:spcPts val="0"/>
              </a:spcBef>
              <a:buNone/>
            </a:pPr>
            <a:r>
              <a:rPr lang="en-US" sz="2100" b="1" dirty="0" err="1"/>
              <a:t>Aposentadoria</a:t>
            </a:r>
            <a:r>
              <a:rPr lang="en-US" sz="2100" b="1" dirty="0"/>
              <a:t> </a:t>
            </a:r>
            <a:r>
              <a:rPr lang="en-US" sz="2100" b="1" dirty="0" err="1"/>
              <a:t>proporcional</a:t>
            </a:r>
            <a:endParaRPr lang="en-US" sz="2100" b="1" dirty="0"/>
          </a:p>
          <a:p>
            <a:pPr marL="0" lvl="1" indent="0" algn="just">
              <a:lnSpc>
                <a:spcPct val="100000"/>
              </a:lnSpc>
              <a:spcBef>
                <a:spcPts val="0"/>
              </a:spcBef>
              <a:buNone/>
            </a:pPr>
            <a:endParaRPr lang="en-US" sz="1050" b="1" dirty="0"/>
          </a:p>
          <a:p>
            <a:pPr marL="0" lvl="1" indent="0" algn="just">
              <a:lnSpc>
                <a:spcPct val="100000"/>
              </a:lnSpc>
              <a:spcBef>
                <a:spcPts val="0"/>
              </a:spcBef>
              <a:buNone/>
            </a:pPr>
            <a:r>
              <a:rPr lang="en-US" sz="1600" dirty="0"/>
              <a:t>1) </a:t>
            </a:r>
            <a:r>
              <a:rPr lang="en-US" sz="1600" dirty="0" err="1"/>
              <a:t>Serão</a:t>
            </a:r>
            <a:r>
              <a:rPr lang="en-US" sz="1600" dirty="0"/>
              <a:t> </a:t>
            </a:r>
            <a:r>
              <a:rPr lang="en-US" sz="1600" dirty="0" err="1"/>
              <a:t>inscritos</a:t>
            </a:r>
            <a:r>
              <a:rPr lang="en-US" sz="1600" dirty="0"/>
              <a:t> no RGPS com </a:t>
            </a:r>
            <a:r>
              <a:rPr lang="pt-BR" sz="1600" dirty="0"/>
              <a:t>direito aos benefícios previdenciários do RGPS desde que cumpridas as condições estabelecidas nesse regime depois da filiação</a:t>
            </a:r>
          </a:p>
          <a:p>
            <a:pPr marL="0" lvl="1" indent="0" algn="ctr">
              <a:buNone/>
            </a:pPr>
            <a:r>
              <a:rPr lang="pt-BR" sz="1600" dirty="0"/>
              <a:t>ou</a:t>
            </a:r>
          </a:p>
          <a:p>
            <a:pPr marL="0" lvl="1" indent="0" algn="just">
              <a:buNone/>
            </a:pPr>
            <a:r>
              <a:rPr lang="pt-BR" sz="1600" dirty="0"/>
              <a:t>2) Optar pelo benefício do RPPS cujo direito à concessão foi implementado antes da data da extinção, computando-se somente o tempo de contribuição até essa data</a:t>
            </a:r>
            <a:endParaRPr lang="en-US" sz="1600" dirty="0"/>
          </a:p>
        </p:txBody>
      </p:sp>
      <p:sp>
        <p:nvSpPr>
          <p:cNvPr id="7" name="AutoShape 2" descr="Resultado de imagem para aposentadoria proporcional">
            <a:extLst>
              <a:ext uri="{FF2B5EF4-FFF2-40B4-BE49-F238E27FC236}">
                <a16:creationId xmlns:a16="http://schemas.microsoft.com/office/drawing/2014/main" id="{F5BC2907-A3ED-27A1-5543-16F9D0E148F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pic>
        <p:nvPicPr>
          <p:cNvPr id="2052" name="Picture 4" descr="arte-sindeesmat-d-t-74site_p3">
            <a:extLst>
              <a:ext uri="{FF2B5EF4-FFF2-40B4-BE49-F238E27FC236}">
                <a16:creationId xmlns:a16="http://schemas.microsoft.com/office/drawing/2014/main" id="{918A99CA-74D5-85DD-028E-8F51072613B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4884"/>
          <a:stretch>
            <a:fillRect/>
          </a:stretch>
        </p:blipFill>
        <p:spPr bwMode="auto">
          <a:xfrm>
            <a:off x="9105499" y="16711"/>
            <a:ext cx="3086501" cy="6841289"/>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8">
            <a:extLst>
              <a:ext uri="{FF2B5EF4-FFF2-40B4-BE49-F238E27FC236}">
                <a16:creationId xmlns:a16="http://schemas.microsoft.com/office/drawing/2014/main" id="{893A079F-DB3D-8E19-8BFC-F872E96DE68E}"/>
              </a:ext>
            </a:extLst>
          </p:cNvPr>
          <p:cNvSpPr txBox="1"/>
          <p:nvPr/>
        </p:nvSpPr>
        <p:spPr>
          <a:xfrm>
            <a:off x="1216152" y="6096525"/>
            <a:ext cx="7516368" cy="535531"/>
          </a:xfrm>
          <a:prstGeom prst="rect">
            <a:avLst/>
          </a:prstGeom>
          <a:noFill/>
        </p:spPr>
        <p:txBody>
          <a:bodyPr wrap="square">
            <a:spAutoFit/>
          </a:bodyPr>
          <a:lstStyle/>
          <a:p>
            <a:pPr marL="0" lvl="1" algn="just">
              <a:lnSpc>
                <a:spcPct val="90000"/>
              </a:lnSpc>
              <a:spcBef>
                <a:spcPts val="500"/>
              </a:spcBef>
            </a:pPr>
            <a:r>
              <a:rPr lang="pt-BR" sz="1600" b="1" u="sng" dirty="0">
                <a:solidFill>
                  <a:srgbClr val="EF4A42"/>
                </a:solidFill>
                <a:cs typeface="Arial" panose="020B0604020202020204" pitchFamily="34" charset="0"/>
              </a:rPr>
              <a:t>Observação: </a:t>
            </a:r>
            <a:r>
              <a:rPr lang="pt-BR" sz="1600" dirty="0">
                <a:solidFill>
                  <a:schemeClr val="tx2"/>
                </a:solidFill>
                <a:cs typeface="Arial" panose="020B0604020202020204" pitchFamily="34" charset="0"/>
              </a:rPr>
              <a:t>a extinção do regime próprio não implica, necessariamente, a migração dos servidores, do regime estatutário, ao regime celetista.</a:t>
            </a:r>
          </a:p>
        </p:txBody>
      </p:sp>
      <p:pic>
        <p:nvPicPr>
          <p:cNvPr id="10" name="Imagem 9">
            <a:extLst>
              <a:ext uri="{FF2B5EF4-FFF2-40B4-BE49-F238E27FC236}">
                <a16:creationId xmlns:a16="http://schemas.microsoft.com/office/drawing/2014/main" id="{C1E2FA62-45AB-2D63-E124-D3ABE8E5C23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95" t="16167" r="6188" b="-2396"/>
          <a:stretch/>
        </p:blipFill>
        <p:spPr>
          <a:xfrm>
            <a:off x="474458" y="5940666"/>
            <a:ext cx="741694" cy="702657"/>
          </a:xfrm>
          <a:prstGeom prst="rect">
            <a:avLst/>
          </a:prstGeom>
        </p:spPr>
      </p:pic>
    </p:spTree>
    <p:extLst>
      <p:ext uri="{BB962C8B-B14F-4D97-AF65-F5344CB8AC3E}">
        <p14:creationId xmlns:p14="http://schemas.microsoft.com/office/powerpoint/2010/main" val="26108038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382C78-7428-5E5A-3492-9261768DEE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C842C3-C20B-F7BF-E370-A54E6461941F}"/>
              </a:ext>
            </a:extLst>
          </p:cNvPr>
          <p:cNvSpPr>
            <a:spLocks noGrp="1"/>
          </p:cNvSpPr>
          <p:nvPr>
            <p:ph type="title"/>
          </p:nvPr>
        </p:nvSpPr>
        <p:spPr>
          <a:xfrm>
            <a:off x="4412707" y="760923"/>
            <a:ext cx="7026437" cy="537525"/>
          </a:xfrm>
        </p:spPr>
        <p:txBody>
          <a:bodyPr anchor="t">
            <a:normAutofit/>
          </a:bodyPr>
          <a:lstStyle/>
          <a:p>
            <a:r>
              <a:rPr lang="en-US" sz="3200" b="1" dirty="0" err="1"/>
              <a:t>Deveres</a:t>
            </a:r>
            <a:endParaRPr lang="en-US" sz="3200" b="1" dirty="0"/>
          </a:p>
        </p:txBody>
      </p:sp>
      <p:pic>
        <p:nvPicPr>
          <p:cNvPr id="5" name="Content Placeholder 4" descr="Close de um acordo genérico de não divulgação com um martelo.">
            <a:extLst>
              <a:ext uri="{FF2B5EF4-FFF2-40B4-BE49-F238E27FC236}">
                <a16:creationId xmlns:a16="http://schemas.microsoft.com/office/drawing/2014/main" id="{D19F6F4E-9C26-9D28-1742-575230FAEE6C}"/>
              </a:ext>
            </a:extLst>
          </p:cNvPr>
          <p:cNvPicPr>
            <a:picLocks noGrp="1" noChangeAspect="1"/>
          </p:cNvPicPr>
          <p:nvPr>
            <p:ph type="pic" sz="quarter" idx="13"/>
          </p:nvPr>
        </p:nvPicPr>
        <p:blipFill>
          <a:blip r:embed="rId3"/>
          <a:srcRect l="4885" r="56200" b="-2"/>
          <a:stretch>
            <a:fillRect/>
          </a:stretch>
        </p:blipFill>
        <p:spPr>
          <a:xfrm>
            <a:off x="20" y="1"/>
            <a:ext cx="3998113" cy="6858000"/>
          </a:xfrm>
        </p:spPr>
      </p:pic>
      <p:sp>
        <p:nvSpPr>
          <p:cNvPr id="4" name="Content Placeholder 3">
            <a:extLst>
              <a:ext uri="{FF2B5EF4-FFF2-40B4-BE49-F238E27FC236}">
                <a16:creationId xmlns:a16="http://schemas.microsoft.com/office/drawing/2014/main" id="{D79CFF23-E997-225C-A08C-1A4D8307450B}"/>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343400" y="1408176"/>
            <a:ext cx="7607808" cy="5202936"/>
          </a:xfrm>
        </p:spPr>
        <p:txBody>
          <a:bodyPr>
            <a:normAutofit fontScale="85000" lnSpcReduction="10000"/>
          </a:bodyPr>
          <a:lstStyle/>
          <a:p>
            <a:pPr marL="0" indent="0" algn="just">
              <a:spcBef>
                <a:spcPts val="2500"/>
              </a:spcBef>
              <a:buFont typeface="Arial" panose="020B0604020202020204" pitchFamily="34" charset="0"/>
              <a:buNone/>
            </a:pPr>
            <a:r>
              <a:rPr lang="en-US" sz="2100" b="1" dirty="0" err="1"/>
              <a:t>Legislação</a:t>
            </a:r>
            <a:endParaRPr lang="en-US" sz="2100" b="1" dirty="0"/>
          </a:p>
          <a:p>
            <a:pPr marL="0" lvl="1" indent="0" algn="just">
              <a:buNone/>
            </a:pPr>
            <a:r>
              <a:rPr lang="en-US" sz="1900" dirty="0" err="1"/>
              <a:t>Encaminhamento</a:t>
            </a:r>
            <a:r>
              <a:rPr lang="en-US" sz="1900" dirty="0"/>
              <a:t> à SPREV, com as </a:t>
            </a:r>
            <a:r>
              <a:rPr lang="en-US" sz="1900" dirty="0" err="1"/>
              <a:t>seguintes</a:t>
            </a:r>
            <a:r>
              <a:rPr lang="en-US" sz="1900" dirty="0"/>
              <a:t> </a:t>
            </a:r>
            <a:r>
              <a:rPr lang="en-US" sz="1900" dirty="0" err="1"/>
              <a:t>informações</a:t>
            </a:r>
            <a:r>
              <a:rPr lang="en-US" sz="1900" dirty="0"/>
              <a:t>:</a:t>
            </a:r>
          </a:p>
          <a:p>
            <a:pPr marL="285750" lvl="1" indent="-285750" algn="just"/>
            <a:r>
              <a:rPr lang="pt-BR" sz="1900" dirty="0"/>
              <a:t>cadastrais, funcionais e remuneratórias dos segurados e beneficiários </a:t>
            </a:r>
          </a:p>
          <a:p>
            <a:pPr marL="285750" lvl="1" indent="-285750" algn="just"/>
            <a:r>
              <a:rPr lang="pt-BR" sz="1900" dirty="0"/>
              <a:t>contábeis e financeiras sobre os recursos </a:t>
            </a:r>
          </a:p>
          <a:p>
            <a:pPr marL="285750" lvl="1" indent="-285750" algn="just"/>
            <a:r>
              <a:rPr lang="pt-BR" sz="1900" dirty="0"/>
              <a:t>do órgão do Poder Executivo que será responsável pela administração dos recursos do RPPS</a:t>
            </a:r>
          </a:p>
          <a:p>
            <a:pPr marL="285750" lvl="1" indent="-285750" algn="just"/>
            <a:endParaRPr lang="en-US" sz="1600" dirty="0"/>
          </a:p>
          <a:p>
            <a:pPr marL="0" indent="0" algn="just">
              <a:buNone/>
            </a:pPr>
            <a:r>
              <a:rPr lang="pt-BR" sz="2100" b="1" dirty="0"/>
              <a:t>Certificado de Regularidade Previdenciária</a:t>
            </a:r>
          </a:p>
          <a:p>
            <a:pPr marL="0" lvl="1" indent="0" algn="just">
              <a:lnSpc>
                <a:spcPct val="110000"/>
              </a:lnSpc>
              <a:spcBef>
                <a:spcPts val="600"/>
              </a:spcBef>
              <a:spcAft>
                <a:spcPts val="600"/>
              </a:spcAft>
              <a:buNone/>
            </a:pPr>
            <a:r>
              <a:rPr lang="pt-BR" sz="1900" dirty="0"/>
              <a:t>O ente deverá encaminhar diversas informações sobre o regime e seus recursos, que serão observadas para a emissão do CRP (Demonstrativo de Informações Previdenciárias e Repasses (DIPR) e o Demonstrativo de Aplicações e Investimentos dos Recursos (DAIR), com as informações relativas à arrecadação, gestão e aplicação dos recursos previdenciários).</a:t>
            </a:r>
          </a:p>
          <a:p>
            <a:pPr marL="0" lvl="1" indent="0" algn="just">
              <a:lnSpc>
                <a:spcPct val="110000"/>
              </a:lnSpc>
              <a:spcBef>
                <a:spcPts val="600"/>
              </a:spcBef>
              <a:spcAft>
                <a:spcPts val="600"/>
              </a:spcAft>
              <a:buNone/>
            </a:pPr>
            <a:endParaRPr lang="pt-BR" sz="200" dirty="0"/>
          </a:p>
          <a:p>
            <a:pPr marL="0" indent="0" algn="just">
              <a:buNone/>
            </a:pPr>
            <a:r>
              <a:rPr lang="pt-BR" sz="2100" b="1" dirty="0"/>
              <a:t>Avaliação atuarial</a:t>
            </a:r>
          </a:p>
          <a:p>
            <a:pPr marL="0" lvl="1" indent="0" algn="just">
              <a:lnSpc>
                <a:spcPct val="110000"/>
              </a:lnSpc>
              <a:spcBef>
                <a:spcPts val="600"/>
              </a:spcBef>
              <a:spcAft>
                <a:spcPts val="600"/>
              </a:spcAft>
              <a:buNone/>
            </a:pPr>
            <a:r>
              <a:rPr lang="pt-BR" sz="1900" dirty="0"/>
              <a:t>Deverão ser elaboradas avaliações atuariais anuais para apuração dos valores dos compromissos e registro das provisões matemáticas previdenciárias, observados subsidiariamente os parâmetros de atuária nela estabelecidos e as normas de contabilidade aplicáveis ao setor público</a:t>
            </a:r>
            <a:endParaRPr lang="en-US" sz="1900" dirty="0"/>
          </a:p>
        </p:txBody>
      </p:sp>
    </p:spTree>
    <p:extLst>
      <p:ext uri="{BB962C8B-B14F-4D97-AF65-F5344CB8AC3E}">
        <p14:creationId xmlns:p14="http://schemas.microsoft.com/office/powerpoint/2010/main" val="6454261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ixaDeTexto 12"/>
          <p:cNvSpPr txBox="1"/>
          <p:nvPr/>
        </p:nvSpPr>
        <p:spPr>
          <a:xfrm>
            <a:off x="9052438" y="3245901"/>
            <a:ext cx="3038039" cy="3539430"/>
          </a:xfrm>
          <a:prstGeom prst="rect">
            <a:avLst/>
          </a:prstGeom>
          <a:noFill/>
        </p:spPr>
        <p:txBody>
          <a:bodyPr wrap="square" rtlCol="0">
            <a:spAutoFit/>
          </a:bodyPr>
          <a:lstStyle/>
          <a:p>
            <a:pPr algn="ctr"/>
            <a:r>
              <a:rPr lang="pt-BR" sz="1600" dirty="0">
                <a:solidFill>
                  <a:schemeClr val="bg2"/>
                </a:solidFill>
              </a:rPr>
              <a:t>Não. Ele será considerado, </a:t>
            </a:r>
            <a:r>
              <a:rPr lang="pt-BR" sz="1600" b="1" u="sng" dirty="0">
                <a:solidFill>
                  <a:schemeClr val="bg2"/>
                </a:solidFill>
              </a:rPr>
              <a:t>“RPPS em extinção”</a:t>
            </a:r>
            <a:r>
              <a:rPr lang="pt-BR" sz="1600" dirty="0">
                <a:solidFill>
                  <a:schemeClr val="bg2"/>
                </a:solidFill>
              </a:rPr>
              <a:t>, pois apenas o RPPS do ente federativo que deixou de assegurar em lei os benefícios de aposentadoria e pensão por morte a todos os segurados, mantendo a responsabilidade pelo pagamento dos benefícios concedidos, bem como daqueles cujos requisitos necessários à sua concessão foram implementados anteriormente à vigência da lei;</a:t>
            </a:r>
          </a:p>
        </p:txBody>
      </p:sp>
      <p:pic>
        <p:nvPicPr>
          <p:cNvPr id="14" name="Picture 2" descr="Regime próprio pode deixar de existir com reforma da Previdência - CONDSEF">
            <a:extLst>
              <a:ext uri="{FF2B5EF4-FFF2-40B4-BE49-F238E27FC236}">
                <a16:creationId xmlns:a16="http://schemas.microsoft.com/office/drawing/2014/main" id="{E7308388-71A5-1314-6B27-FF365BAE21A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823" t="14394" r="7554" b="23737"/>
          <a:stretch/>
        </p:blipFill>
        <p:spPr bwMode="auto">
          <a:xfrm>
            <a:off x="3019165" y="803347"/>
            <a:ext cx="6232850" cy="2545773"/>
          </a:xfrm>
          <a:prstGeom prst="rect">
            <a:avLst/>
          </a:prstGeom>
          <a:noFill/>
          <a:extLst>
            <a:ext uri="{909E8E84-426E-40DD-AFC4-6F175D3DCCD1}">
              <a14:hiddenFill xmlns:a14="http://schemas.microsoft.com/office/drawing/2010/main">
                <a:solidFill>
                  <a:srgbClr val="FFFFFF"/>
                </a:solidFill>
              </a14:hiddenFill>
            </a:ext>
          </a:extLst>
        </p:spPr>
      </p:pic>
      <p:sp>
        <p:nvSpPr>
          <p:cNvPr id="18" name="Retângulo 17"/>
          <p:cNvSpPr/>
          <p:nvPr/>
        </p:nvSpPr>
        <p:spPr>
          <a:xfrm>
            <a:off x="3689731" y="3980175"/>
            <a:ext cx="4338735" cy="2308324"/>
          </a:xfrm>
          <a:prstGeom prst="rect">
            <a:avLst/>
          </a:prstGeom>
          <a:effectLst>
            <a:reflection blurRad="6350" stA="52000" endA="300" endPos="35000" dir="5400000" sy="-100000" algn="bl" rotWithShape="0"/>
          </a:effectLst>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pt-BR" b="1" dirty="0">
                <a:solidFill>
                  <a:schemeClr val="bg2"/>
                </a:solidFill>
              </a:rPr>
              <a:t>Considera-se </a:t>
            </a:r>
            <a:r>
              <a:rPr lang="pt-BR" b="1" u="sng" dirty="0">
                <a:solidFill>
                  <a:schemeClr val="bg2"/>
                </a:solidFill>
              </a:rPr>
              <a:t>extinto</a:t>
            </a:r>
            <a:r>
              <a:rPr lang="pt-BR" b="1" dirty="0">
                <a:solidFill>
                  <a:schemeClr val="bg2"/>
                </a:solidFill>
              </a:rPr>
              <a:t> o RPPS </a:t>
            </a:r>
            <a:r>
              <a:rPr lang="pt-BR" dirty="0">
                <a:solidFill>
                  <a:schemeClr val="bg2"/>
                </a:solidFill>
              </a:rPr>
              <a:t>do ente federativo que teve cessada a responsabilidade pela concessão e manutenção de benefícios de aposentadoria e pensão por morte, ressarcimento de contribuições ou da complementação de benefícios ou que utilizaram todas as reservas existentes.</a:t>
            </a:r>
          </a:p>
        </p:txBody>
      </p:sp>
      <p:sp>
        <p:nvSpPr>
          <p:cNvPr id="22" name="Estrela de 12 Pontos 21"/>
          <p:cNvSpPr/>
          <p:nvPr/>
        </p:nvSpPr>
        <p:spPr>
          <a:xfrm>
            <a:off x="180703" y="397315"/>
            <a:ext cx="3260081" cy="2693253"/>
          </a:xfrm>
          <a:prstGeom prst="star12">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solidFill>
                  <a:schemeClr val="bg1"/>
                </a:solidFill>
              </a:rPr>
              <a:t>Para extinguir o RPPS, basta revogar sua lei de criação?</a:t>
            </a:r>
          </a:p>
        </p:txBody>
      </p:sp>
      <p:sp>
        <p:nvSpPr>
          <p:cNvPr id="23" name="Estrela de 12 Pontos 22"/>
          <p:cNvSpPr/>
          <p:nvPr/>
        </p:nvSpPr>
        <p:spPr>
          <a:xfrm>
            <a:off x="8732341" y="486570"/>
            <a:ext cx="3362249" cy="2693253"/>
          </a:xfrm>
          <a:prstGeom prst="star12">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solidFill>
                  <a:schemeClr val="bg1"/>
                </a:solidFill>
              </a:rPr>
              <a:t>A lei que prevê expressamente a extinção representa o fim do RPPS?</a:t>
            </a:r>
          </a:p>
        </p:txBody>
      </p:sp>
      <p:sp>
        <p:nvSpPr>
          <p:cNvPr id="24" name="Retângulo 23"/>
          <p:cNvSpPr/>
          <p:nvPr/>
        </p:nvSpPr>
        <p:spPr>
          <a:xfrm>
            <a:off x="117786" y="3349120"/>
            <a:ext cx="2732653" cy="2308324"/>
          </a:xfrm>
          <a:prstGeom prst="rect">
            <a:avLst/>
          </a:prstGeom>
        </p:spPr>
        <p:txBody>
          <a:bodyPr wrap="square">
            <a:spAutoFit/>
          </a:bodyPr>
          <a:lstStyle/>
          <a:p>
            <a:pPr algn="ctr"/>
            <a:r>
              <a:rPr lang="pt-BR" sz="1600" dirty="0">
                <a:solidFill>
                  <a:schemeClr val="bg2"/>
                </a:solidFill>
              </a:rPr>
              <a:t>Não! A revogação da lei que criou a unidade gestora do RPPS não representa a extinção do RPPS se houver lei vigente assegurando a concessão dos benefícios de aposentadoria e de pensão por morte.</a:t>
            </a:r>
          </a:p>
        </p:txBody>
      </p:sp>
    </p:spTree>
    <p:extLst>
      <p:ext uri="{BB962C8B-B14F-4D97-AF65-F5344CB8AC3E}">
        <p14:creationId xmlns:p14="http://schemas.microsoft.com/office/powerpoint/2010/main" val="10203292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1000" fill="hold"/>
                                        <p:tgtEl>
                                          <p:spTgt spid="18"/>
                                        </p:tgtEl>
                                        <p:attrNameLst>
                                          <p:attrName>ppt_w</p:attrName>
                                        </p:attrNameLst>
                                      </p:cBhvr>
                                      <p:tavLst>
                                        <p:tav tm="0">
                                          <p:val>
                                            <p:fltVal val="0"/>
                                          </p:val>
                                        </p:tav>
                                        <p:tav tm="100000">
                                          <p:val>
                                            <p:strVal val="#ppt_w"/>
                                          </p:val>
                                        </p:tav>
                                      </p:tavLst>
                                    </p:anim>
                                    <p:anim calcmode="lin" valueType="num">
                                      <p:cBhvr>
                                        <p:cTn id="31" dur="1000" fill="hold"/>
                                        <p:tgtEl>
                                          <p:spTgt spid="18"/>
                                        </p:tgtEl>
                                        <p:attrNameLst>
                                          <p:attrName>ppt_h</p:attrName>
                                        </p:attrNameLst>
                                      </p:cBhvr>
                                      <p:tavLst>
                                        <p:tav tm="0">
                                          <p:val>
                                            <p:fltVal val="0"/>
                                          </p:val>
                                        </p:tav>
                                        <p:tav tm="100000">
                                          <p:val>
                                            <p:strVal val="#ppt_h"/>
                                          </p:val>
                                        </p:tav>
                                      </p:tavLst>
                                    </p:anim>
                                    <p:anim calcmode="lin" valueType="num">
                                      <p:cBhvr>
                                        <p:cTn id="32" dur="1000" fill="hold"/>
                                        <p:tgtEl>
                                          <p:spTgt spid="18"/>
                                        </p:tgtEl>
                                        <p:attrNameLst>
                                          <p:attrName>style.rotation</p:attrName>
                                        </p:attrNameLst>
                                      </p:cBhvr>
                                      <p:tavLst>
                                        <p:tav tm="0">
                                          <p:val>
                                            <p:fltVal val="90"/>
                                          </p:val>
                                        </p:tav>
                                        <p:tav tm="100000">
                                          <p:val>
                                            <p:fltVal val="0"/>
                                          </p:val>
                                        </p:tav>
                                      </p:tavLst>
                                    </p:anim>
                                    <p:animEffect transition="in" filter="fade">
                                      <p:cBhvr>
                                        <p:cTn id="3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animBg="1"/>
      <p:bldP spid="22" grpId="0" animBg="1"/>
      <p:bldP spid="23" grpId="0" animBg="1"/>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C74FE-4978-505C-12E1-E976E8EAC559}"/>
              </a:ext>
            </a:extLst>
          </p:cNvPr>
          <p:cNvSpPr>
            <a:spLocks noGrp="1"/>
          </p:cNvSpPr>
          <p:nvPr>
            <p:ph type="title"/>
          </p:nvPr>
        </p:nvSpPr>
        <p:spPr>
          <a:xfrm>
            <a:off x="7165470" y="605475"/>
            <a:ext cx="4429122" cy="1122741"/>
          </a:xfrm>
        </p:spPr>
        <p:txBody>
          <a:bodyPr anchor="b">
            <a:normAutofit/>
          </a:bodyPr>
          <a:lstStyle/>
          <a:p>
            <a:pPr algn="ctr">
              <a:lnSpc>
                <a:spcPct val="100000"/>
              </a:lnSpc>
              <a:spcBef>
                <a:spcPts val="1200"/>
              </a:spcBef>
              <a:spcAft>
                <a:spcPts val="600"/>
              </a:spcAft>
            </a:pPr>
            <a:r>
              <a:rPr lang="en-US" sz="3200" b="1" dirty="0" err="1"/>
              <a:t>Alíquotas</a:t>
            </a:r>
            <a:r>
              <a:rPr lang="en-US" sz="3200" b="1" dirty="0"/>
              <a:t> de </a:t>
            </a:r>
            <a:r>
              <a:rPr lang="en-US" sz="3200" b="1" dirty="0" err="1"/>
              <a:t>contribuição</a:t>
            </a:r>
            <a:endParaRPr lang="en-US" sz="3200" b="1" dirty="0"/>
          </a:p>
        </p:txBody>
      </p:sp>
      <p:pic>
        <p:nvPicPr>
          <p:cNvPr id="5" name="Content Placeholder 4" descr="Caneta e papel deitados sobre uma mesa ao lado de uma pilha de moedas em libras esterlinas.">
            <a:extLst>
              <a:ext uri="{FF2B5EF4-FFF2-40B4-BE49-F238E27FC236}">
                <a16:creationId xmlns:a16="http://schemas.microsoft.com/office/drawing/2014/main" id="{11D92B74-7642-4475-A798-15A961098E99}"/>
              </a:ext>
            </a:extLst>
          </p:cNvPr>
          <p:cNvPicPr>
            <a:picLocks noGrp="1" noChangeAspect="1"/>
          </p:cNvPicPr>
          <p:nvPr>
            <p:ph type="pic" sz="quarter" idx="13"/>
          </p:nvPr>
        </p:nvPicPr>
        <p:blipFill>
          <a:blip r:embed="rId3"/>
          <a:srcRect l="15805" r="21478" b="-1"/>
          <a:stretch>
            <a:fillRect/>
          </a:stretch>
        </p:blipFill>
        <p:spPr>
          <a:xfrm>
            <a:off x="20" y="16383"/>
            <a:ext cx="6492220" cy="6858000"/>
          </a:xfrm>
        </p:spPr>
      </p:pic>
      <p:sp>
        <p:nvSpPr>
          <p:cNvPr id="4" name="Content Placeholder 3">
            <a:extLst>
              <a:ext uri="{FF2B5EF4-FFF2-40B4-BE49-F238E27FC236}">
                <a16:creationId xmlns:a16="http://schemas.microsoft.com/office/drawing/2014/main" id="{E8773549-D42F-6C91-31AC-B1ABA0369F7C}"/>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775705" y="2039113"/>
            <a:ext cx="5221223" cy="4105656"/>
          </a:xfrm>
        </p:spPr>
        <p:txBody>
          <a:bodyPr>
            <a:noAutofit/>
          </a:bodyPr>
          <a:lstStyle/>
          <a:p>
            <a:pPr marL="0" indent="0" algn="just">
              <a:spcBef>
                <a:spcPts val="2500"/>
              </a:spcBef>
              <a:buFont typeface="Arial" panose="020B0604020202020204" pitchFamily="34" charset="0"/>
              <a:buNone/>
            </a:pPr>
            <a:r>
              <a:rPr lang="en-US" sz="1750" b="1" dirty="0" err="1"/>
              <a:t>Manutenção</a:t>
            </a:r>
            <a:r>
              <a:rPr lang="en-US" sz="1750" b="1" dirty="0"/>
              <a:t> de </a:t>
            </a:r>
            <a:r>
              <a:rPr lang="en-US" sz="1750" b="1" dirty="0" err="1"/>
              <a:t>alíquotas</a:t>
            </a:r>
            <a:r>
              <a:rPr lang="en-US" sz="1750" b="1" dirty="0"/>
              <a:t> </a:t>
            </a:r>
            <a:r>
              <a:rPr lang="en-US" sz="1750" b="1" dirty="0" err="1"/>
              <a:t>em</a:t>
            </a:r>
            <a:r>
              <a:rPr lang="en-US" sz="1750" b="1" dirty="0"/>
              <a:t> vigor</a:t>
            </a:r>
          </a:p>
          <a:p>
            <a:pPr marL="285750" lvl="1" indent="-285750" algn="just">
              <a:lnSpc>
                <a:spcPct val="100000"/>
              </a:lnSpc>
              <a:spcBef>
                <a:spcPts val="600"/>
              </a:spcBef>
              <a:spcAft>
                <a:spcPts val="600"/>
              </a:spcAft>
            </a:pPr>
            <a:r>
              <a:rPr lang="en-US" sz="1600" dirty="0" err="1"/>
              <a:t>Haverá</a:t>
            </a:r>
            <a:r>
              <a:rPr lang="en-US" sz="1600" dirty="0"/>
              <a:t> </a:t>
            </a:r>
            <a:r>
              <a:rPr lang="en-US" sz="1600" dirty="0" err="1"/>
              <a:t>incidência</a:t>
            </a:r>
            <a:r>
              <a:rPr lang="en-US" sz="1600" dirty="0"/>
              <a:t> sobre a </a:t>
            </a:r>
            <a:r>
              <a:rPr lang="en-US" sz="1600" dirty="0" err="1"/>
              <a:t>remuneração</a:t>
            </a:r>
            <a:r>
              <a:rPr lang="en-US" sz="1600" dirty="0"/>
              <a:t> </a:t>
            </a:r>
            <a:r>
              <a:rPr lang="en-US" sz="1600" dirty="0" err="1"/>
              <a:t>daqueles</a:t>
            </a:r>
            <a:r>
              <a:rPr lang="en-US" sz="1600" dirty="0"/>
              <a:t> </a:t>
            </a:r>
            <a:r>
              <a:rPr lang="en-US" sz="1600" dirty="0" err="1"/>
              <a:t>servidores</a:t>
            </a:r>
            <a:r>
              <a:rPr lang="en-US" sz="1600" dirty="0"/>
              <a:t> que </a:t>
            </a:r>
            <a:r>
              <a:rPr lang="en-US" sz="1600" dirty="0" err="1"/>
              <a:t>já</a:t>
            </a:r>
            <a:r>
              <a:rPr lang="en-US" sz="1600" dirty="0"/>
              <a:t> </a:t>
            </a:r>
            <a:r>
              <a:rPr lang="en-US" sz="1600" dirty="0" err="1"/>
              <a:t>tenham</a:t>
            </a:r>
            <a:r>
              <a:rPr lang="en-US" sz="1600" dirty="0"/>
              <a:t> </a:t>
            </a:r>
            <a:r>
              <a:rPr lang="en-US" sz="1600" dirty="0" err="1"/>
              <a:t>cumprido</a:t>
            </a:r>
            <a:r>
              <a:rPr lang="en-US" sz="1600" dirty="0"/>
              <a:t> </a:t>
            </a:r>
            <a:r>
              <a:rPr lang="en-US" sz="1600" dirty="0" err="1"/>
              <a:t>os</a:t>
            </a:r>
            <a:r>
              <a:rPr lang="en-US" sz="1600" dirty="0"/>
              <a:t> </a:t>
            </a:r>
            <a:r>
              <a:rPr lang="en-US" sz="1600" dirty="0" err="1"/>
              <a:t>requisitos</a:t>
            </a:r>
            <a:r>
              <a:rPr lang="en-US" sz="1600" dirty="0"/>
              <a:t> para </a:t>
            </a:r>
            <a:r>
              <a:rPr lang="en-US" sz="1600" dirty="0" err="1"/>
              <a:t>aposentadoria</a:t>
            </a:r>
            <a:r>
              <a:rPr lang="en-US" sz="1600" dirty="0"/>
              <a:t>, </a:t>
            </a:r>
            <a:r>
              <a:rPr lang="en-US" sz="1600" dirty="0" err="1"/>
              <a:t>os</a:t>
            </a:r>
            <a:r>
              <a:rPr lang="en-US" sz="1600" dirty="0"/>
              <a:t> quais </a:t>
            </a:r>
            <a:r>
              <a:rPr lang="en-US" sz="1600" dirty="0" err="1"/>
              <a:t>são</a:t>
            </a:r>
            <a:r>
              <a:rPr lang="en-US" sz="1600" dirty="0"/>
              <a:t> </a:t>
            </a:r>
            <a:r>
              <a:rPr lang="en-US" sz="1600" dirty="0" err="1"/>
              <a:t>considerados</a:t>
            </a:r>
            <a:r>
              <a:rPr lang="en-US" sz="1600" dirty="0"/>
              <a:t> </a:t>
            </a:r>
            <a:r>
              <a:rPr lang="en-US" sz="1600" dirty="0" err="1"/>
              <a:t>segurados</a:t>
            </a:r>
            <a:r>
              <a:rPr lang="en-US" sz="1600" dirty="0"/>
              <a:t> </a:t>
            </a:r>
            <a:r>
              <a:rPr lang="en-US" sz="1600" dirty="0" err="1"/>
              <a:t>ativos</a:t>
            </a:r>
            <a:r>
              <a:rPr lang="en-US" sz="1600" dirty="0"/>
              <a:t> do regime </a:t>
            </a:r>
            <a:r>
              <a:rPr lang="en-US" sz="1600" dirty="0" err="1"/>
              <a:t>em</a:t>
            </a:r>
            <a:r>
              <a:rPr lang="en-US" sz="1600" dirty="0"/>
              <a:t> </a:t>
            </a:r>
            <a:r>
              <a:rPr lang="en-US" sz="1600" dirty="0" err="1"/>
              <a:t>extinção</a:t>
            </a:r>
            <a:r>
              <a:rPr lang="en-US" sz="1600" dirty="0"/>
              <a:t>;</a:t>
            </a:r>
          </a:p>
          <a:p>
            <a:pPr marL="285750" lvl="1" indent="-285750" algn="just">
              <a:lnSpc>
                <a:spcPct val="100000"/>
              </a:lnSpc>
              <a:spcBef>
                <a:spcPts val="600"/>
              </a:spcBef>
              <a:spcAft>
                <a:spcPts val="600"/>
              </a:spcAft>
            </a:pPr>
            <a:r>
              <a:rPr lang="en-US" sz="1600" dirty="0" err="1"/>
              <a:t>Incidirão</a:t>
            </a:r>
            <a:r>
              <a:rPr lang="en-US" sz="1600" dirty="0"/>
              <a:t> sobre </a:t>
            </a:r>
            <a:r>
              <a:rPr lang="en-US" sz="1600" dirty="0" err="1"/>
              <a:t>os</a:t>
            </a:r>
            <a:r>
              <a:rPr lang="en-US" sz="1600" dirty="0"/>
              <a:t> </a:t>
            </a:r>
            <a:r>
              <a:rPr lang="en-US" sz="1600" dirty="0" err="1"/>
              <a:t>proventos</a:t>
            </a:r>
            <a:r>
              <a:rPr lang="en-US" sz="1600" dirty="0"/>
              <a:t> de </a:t>
            </a:r>
            <a:r>
              <a:rPr lang="en-US" sz="1600" dirty="0" err="1"/>
              <a:t>aposentadoria</a:t>
            </a:r>
            <a:r>
              <a:rPr lang="en-US" sz="1600" dirty="0"/>
              <a:t> </a:t>
            </a:r>
            <a:r>
              <a:rPr lang="en-US" sz="1600" dirty="0" err="1"/>
              <a:t>pensão</a:t>
            </a:r>
            <a:r>
              <a:rPr lang="en-US" sz="1600" dirty="0"/>
              <a:t> </a:t>
            </a:r>
            <a:r>
              <a:rPr lang="en-US" sz="1600" dirty="0" err="1"/>
              <a:t>por</a:t>
            </a:r>
            <a:r>
              <a:rPr lang="en-US" sz="1600" dirty="0"/>
              <a:t> </a:t>
            </a:r>
            <a:r>
              <a:rPr lang="en-US" sz="1600" dirty="0" err="1"/>
              <a:t>morte</a:t>
            </a:r>
            <a:r>
              <a:rPr lang="en-US" sz="1600" dirty="0"/>
              <a:t> </a:t>
            </a:r>
            <a:r>
              <a:rPr lang="en-US" sz="1600" dirty="0" err="1"/>
              <a:t>em</a:t>
            </a:r>
            <a:r>
              <a:rPr lang="en-US" sz="1600" dirty="0"/>
              <a:t> </a:t>
            </a:r>
            <a:r>
              <a:rPr lang="en-US" sz="1600" dirty="0" err="1"/>
              <a:t>fruição</a:t>
            </a:r>
            <a:r>
              <a:rPr lang="en-US" sz="1600" dirty="0"/>
              <a:t> </a:t>
            </a:r>
            <a:r>
              <a:rPr lang="en-US" sz="1600" dirty="0" err="1"/>
              <a:t>pelos</a:t>
            </a:r>
            <a:r>
              <a:rPr lang="en-US" sz="1600" dirty="0"/>
              <a:t> </a:t>
            </a:r>
            <a:r>
              <a:rPr lang="en-US" sz="1600" dirty="0" err="1"/>
              <a:t>beneficiários</a:t>
            </a:r>
            <a:r>
              <a:rPr lang="en-US" sz="1600" dirty="0"/>
              <a:t>.</a:t>
            </a:r>
          </a:p>
          <a:p>
            <a:pPr marL="0" indent="0" algn="just">
              <a:spcBef>
                <a:spcPts val="2500"/>
              </a:spcBef>
              <a:buFont typeface="Arial" panose="020B0604020202020204" pitchFamily="34" charset="0"/>
              <a:buNone/>
            </a:pPr>
            <a:r>
              <a:rPr lang="en-US" sz="1750" b="1" dirty="0" err="1"/>
              <a:t>Observância</a:t>
            </a:r>
            <a:r>
              <a:rPr lang="en-US" sz="1750" b="1" dirty="0"/>
              <a:t> à EC 103/2019</a:t>
            </a:r>
          </a:p>
          <a:p>
            <a:pPr marL="285750" lvl="1" indent="-285750" algn="just">
              <a:lnSpc>
                <a:spcPct val="100000"/>
              </a:lnSpc>
              <a:spcBef>
                <a:spcPts val="600"/>
              </a:spcBef>
              <a:spcAft>
                <a:spcPts val="600"/>
              </a:spcAft>
            </a:pPr>
            <a:r>
              <a:rPr lang="pt-BR" sz="1600" dirty="0"/>
              <a:t>Não podem ser inferiores às dos segurados do regime próprio da União, a não ser que não haja déficit atuarial a ser equacionado, hipótese em que a alíquota não poderá ser inferior às alíquotas aplicáveis ao RGPS.</a:t>
            </a:r>
          </a:p>
        </p:txBody>
      </p:sp>
    </p:spTree>
    <p:extLst>
      <p:ext uri="{BB962C8B-B14F-4D97-AF65-F5344CB8AC3E}">
        <p14:creationId xmlns:p14="http://schemas.microsoft.com/office/powerpoint/2010/main" val="2350644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D341E-D942-441D-8FF5-1ED731B1AE22}"/>
              </a:ext>
            </a:extLst>
          </p:cNvPr>
          <p:cNvSpPr>
            <a:spLocks noGrp="1"/>
          </p:cNvSpPr>
          <p:nvPr>
            <p:ph type="title"/>
          </p:nvPr>
        </p:nvSpPr>
        <p:spPr>
          <a:xfrm>
            <a:off x="1283207" y="761171"/>
            <a:ext cx="10430258" cy="731520"/>
          </a:xfrm>
        </p:spPr>
        <p:txBody>
          <a:bodyPr anchor="t">
            <a:normAutofit/>
          </a:bodyPr>
          <a:lstStyle/>
          <a:p>
            <a:r>
              <a:rPr lang="en-US" b="1" dirty="0" err="1"/>
              <a:t>Impactos</a:t>
            </a:r>
            <a:r>
              <a:rPr lang="en-US" b="1" dirty="0"/>
              <a:t> para </a:t>
            </a:r>
            <a:r>
              <a:rPr lang="en-US" b="1" dirty="0" err="1"/>
              <a:t>os</a:t>
            </a:r>
            <a:r>
              <a:rPr lang="en-US" b="1" dirty="0"/>
              <a:t> </a:t>
            </a:r>
            <a:r>
              <a:rPr lang="en-US" b="1" dirty="0" err="1"/>
              <a:t>servidores</a:t>
            </a:r>
            <a:r>
              <a:rPr lang="en-US" b="1" dirty="0"/>
              <a:t> </a:t>
            </a:r>
            <a:r>
              <a:rPr lang="en-US" b="1" dirty="0" err="1"/>
              <a:t>públicos</a:t>
            </a:r>
            <a:endParaRPr lang="en-US" b="1" dirty="0"/>
          </a:p>
        </p:txBody>
      </p:sp>
      <p:pic>
        <p:nvPicPr>
          <p:cNvPr id="3" name="Content Placeholder 4">
            <a:extLst>
              <a:ext uri="{FF2B5EF4-FFF2-40B4-BE49-F238E27FC236}">
                <a16:creationId xmlns:a16="http://schemas.microsoft.com/office/drawing/2014/main" id="{CDB9BB01-2A9A-F0F3-226E-D4DE494F6702}"/>
              </a:ext>
            </a:extLst>
          </p:cNvPr>
          <p:cNvPicPr>
            <a:picLocks noChangeAspect="1"/>
          </p:cNvPicPr>
          <p:nvPr/>
        </p:nvPicPr>
        <p:blipFill>
          <a:blip r:embed="rId3">
            <a:extLst>
              <a:ext uri="{28A0092B-C50C-407E-A947-70E740481C1C}">
                <a14:useLocalDpi xmlns:a14="http://schemas.microsoft.com/office/drawing/2010/main" val="0"/>
              </a:ext>
            </a:extLst>
          </a:blip>
          <a:srcRect t="14496" r="6" b="6"/>
          <a:stretch>
            <a:fillRect/>
          </a:stretch>
        </p:blipFill>
        <p:spPr>
          <a:xfrm>
            <a:off x="7352231" y="2306817"/>
            <a:ext cx="4839769" cy="4138147"/>
          </a:xfrm>
          <a:prstGeom prst="rect">
            <a:avLst/>
          </a:prstGeom>
          <a:noFill/>
        </p:spPr>
      </p:pic>
      <p:sp>
        <p:nvSpPr>
          <p:cNvPr id="4" name="Retângulo Arredondado 8">
            <a:extLst>
              <a:ext uri="{FF2B5EF4-FFF2-40B4-BE49-F238E27FC236}">
                <a16:creationId xmlns:a16="http://schemas.microsoft.com/office/drawing/2014/main" id="{856B5C0A-8659-79EE-75FB-0058025555A1}"/>
              </a:ext>
            </a:extLst>
          </p:cNvPr>
          <p:cNvSpPr/>
          <p:nvPr/>
        </p:nvSpPr>
        <p:spPr>
          <a:xfrm>
            <a:off x="105937" y="1810812"/>
            <a:ext cx="3428862" cy="2098788"/>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fontAlgn="t"/>
            <a:r>
              <a:rPr lang="en-US" dirty="0" err="1"/>
              <a:t>Perda</a:t>
            </a:r>
            <a:r>
              <a:rPr lang="en-US" dirty="0"/>
              <a:t> do </a:t>
            </a:r>
            <a:r>
              <a:rPr lang="en-US" dirty="0" err="1"/>
              <a:t>direito</a:t>
            </a:r>
            <a:r>
              <a:rPr lang="en-US" dirty="0"/>
              <a:t> à </a:t>
            </a:r>
            <a:r>
              <a:rPr lang="en-US" dirty="0" err="1"/>
              <a:t>integralidade</a:t>
            </a:r>
            <a:r>
              <a:rPr lang="en-US" dirty="0"/>
              <a:t> dos </a:t>
            </a:r>
            <a:r>
              <a:rPr lang="en-US" dirty="0" err="1"/>
              <a:t>proventos</a:t>
            </a:r>
            <a:r>
              <a:rPr lang="en-US" dirty="0"/>
              <a:t> dos </a:t>
            </a:r>
            <a:r>
              <a:rPr lang="en-US" dirty="0" err="1"/>
              <a:t>servidores</a:t>
            </a:r>
            <a:r>
              <a:rPr lang="en-US" dirty="0"/>
              <a:t> </a:t>
            </a:r>
            <a:r>
              <a:rPr lang="en-US" dirty="0" err="1"/>
              <a:t>que</a:t>
            </a:r>
            <a:r>
              <a:rPr lang="en-US" dirty="0"/>
              <a:t> </a:t>
            </a:r>
            <a:r>
              <a:rPr lang="en-US" dirty="0" err="1"/>
              <a:t>seriam</a:t>
            </a:r>
            <a:r>
              <a:rPr lang="en-US" dirty="0"/>
              <a:t> </a:t>
            </a:r>
            <a:r>
              <a:rPr lang="en-US" dirty="0" err="1"/>
              <a:t>beneficiados</a:t>
            </a:r>
            <a:r>
              <a:rPr lang="en-US" dirty="0"/>
              <a:t> </a:t>
            </a:r>
            <a:r>
              <a:rPr lang="pt-BR" dirty="0"/>
              <a:t>regras de transição das EC nº 41/2003 e 47/2005</a:t>
            </a:r>
          </a:p>
        </p:txBody>
      </p:sp>
      <p:sp>
        <p:nvSpPr>
          <p:cNvPr id="5" name="Retângulo Arredondado 10">
            <a:extLst>
              <a:ext uri="{FF2B5EF4-FFF2-40B4-BE49-F238E27FC236}">
                <a16:creationId xmlns:a16="http://schemas.microsoft.com/office/drawing/2014/main" id="{2602DF3D-880F-11D8-A053-3F16AB586C66}"/>
              </a:ext>
            </a:extLst>
          </p:cNvPr>
          <p:cNvSpPr/>
          <p:nvPr/>
        </p:nvSpPr>
        <p:spPr>
          <a:xfrm>
            <a:off x="105937" y="4375891"/>
            <a:ext cx="3428861" cy="2094419"/>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r>
              <a:rPr lang="pt-BR" dirty="0"/>
              <a:t>Perda do direito à paridade – mesmo reajuste dos servidores da ativa</a:t>
            </a:r>
          </a:p>
        </p:txBody>
      </p:sp>
      <p:sp>
        <p:nvSpPr>
          <p:cNvPr id="6" name="Retângulo Arredondado 12">
            <a:extLst>
              <a:ext uri="{FF2B5EF4-FFF2-40B4-BE49-F238E27FC236}">
                <a16:creationId xmlns:a16="http://schemas.microsoft.com/office/drawing/2014/main" id="{CABD59A9-E06A-FB9F-AA98-C70A79B2EC10}"/>
              </a:ext>
            </a:extLst>
          </p:cNvPr>
          <p:cNvSpPr/>
          <p:nvPr/>
        </p:nvSpPr>
        <p:spPr>
          <a:xfrm>
            <a:off x="3856345" y="4375891"/>
            <a:ext cx="3410592" cy="2097752"/>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r>
              <a:rPr lang="pt-BR" dirty="0"/>
              <a:t>O servidor que migrar para o RGPS e nunca foi vinculado a esse regime não poderá se aposentar por regras de transição do RGPS, pois será filiado ao RGPS após a EC nº 103.</a:t>
            </a:r>
            <a:endParaRPr lang="en-US" dirty="0"/>
          </a:p>
        </p:txBody>
      </p:sp>
      <p:sp>
        <p:nvSpPr>
          <p:cNvPr id="7" name="Retângulo Arredondado 38">
            <a:extLst>
              <a:ext uri="{FF2B5EF4-FFF2-40B4-BE49-F238E27FC236}">
                <a16:creationId xmlns:a16="http://schemas.microsoft.com/office/drawing/2014/main" id="{6307E3BF-067C-1EC6-97B5-A8A03753766E}"/>
              </a:ext>
            </a:extLst>
          </p:cNvPr>
          <p:cNvSpPr/>
          <p:nvPr/>
        </p:nvSpPr>
        <p:spPr>
          <a:xfrm>
            <a:off x="3838075" y="1823741"/>
            <a:ext cx="3428862" cy="2098788"/>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r>
              <a:rPr lang="pt-BR" sz="1700" dirty="0"/>
              <a:t>Servidores com ingresso depois da EC nº 103, e antes do RPC, não havia limitação ao teto do RGPS e nem à última remuneração, a depender da média das remunerações de contribuição. </a:t>
            </a:r>
          </a:p>
        </p:txBody>
      </p:sp>
    </p:spTree>
    <p:extLst>
      <p:ext uri="{BB962C8B-B14F-4D97-AF65-F5344CB8AC3E}">
        <p14:creationId xmlns:p14="http://schemas.microsoft.com/office/powerpoint/2010/main" val="10121100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4FC92-7AC1-5810-A6B1-EC3A87A27755}"/>
              </a:ext>
            </a:extLst>
          </p:cNvPr>
          <p:cNvSpPr>
            <a:spLocks noGrp="1"/>
          </p:cNvSpPr>
          <p:nvPr>
            <p:ph type="title"/>
          </p:nvPr>
        </p:nvSpPr>
        <p:spPr>
          <a:xfrm>
            <a:off x="123494" y="4038442"/>
            <a:ext cx="3680410" cy="1746465"/>
          </a:xfrm>
        </p:spPr>
        <p:txBody>
          <a:bodyPr anchor="t">
            <a:normAutofit fontScale="90000"/>
          </a:bodyPr>
          <a:lstStyle/>
          <a:p>
            <a:pPr algn="ctr">
              <a:lnSpc>
                <a:spcPct val="110000"/>
              </a:lnSpc>
            </a:pPr>
            <a:r>
              <a:rPr lang="en-US" dirty="0" err="1"/>
              <a:t>Impactos</a:t>
            </a:r>
            <a:r>
              <a:rPr lang="en-US" dirty="0"/>
              <a:t> para </a:t>
            </a:r>
            <a:r>
              <a:rPr lang="en-US" dirty="0" err="1"/>
              <a:t>os</a:t>
            </a:r>
            <a:r>
              <a:rPr lang="en-US" dirty="0"/>
              <a:t> </a:t>
            </a:r>
            <a:r>
              <a:rPr lang="en-US" dirty="0" err="1"/>
              <a:t>servidores</a:t>
            </a:r>
            <a:r>
              <a:rPr lang="en-US" dirty="0"/>
              <a:t> </a:t>
            </a:r>
            <a:r>
              <a:rPr lang="en-US" dirty="0" err="1"/>
              <a:t>públicos</a:t>
            </a:r>
            <a:endParaRPr lang="en-US" dirty="0"/>
          </a:p>
        </p:txBody>
      </p:sp>
      <p:pic>
        <p:nvPicPr>
          <p:cNvPr id="1034" name="Picture 10" descr="Servidores Públicos Terão Planos de Saúde Com Coparticipação">
            <a:extLst>
              <a:ext uri="{FF2B5EF4-FFF2-40B4-BE49-F238E27FC236}">
                <a16:creationId xmlns:a16="http://schemas.microsoft.com/office/drawing/2014/main" id="{C71B24E3-2D72-679B-30B7-D803243F8D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305"/>
          <a:stretch>
            <a:fillRect/>
          </a:stretch>
        </p:blipFill>
        <p:spPr bwMode="auto">
          <a:xfrm>
            <a:off x="-1" y="10"/>
            <a:ext cx="12192000" cy="3242939"/>
          </a:xfrm>
          <a:prstGeom prst="rect">
            <a:avLst/>
          </a:prstGeom>
          <a:solidFill>
            <a:srgbClr val="FFFFFF"/>
          </a:solidFill>
        </p:spPr>
      </p:pic>
      <p:sp>
        <p:nvSpPr>
          <p:cNvPr id="10" name="Retângulo Arredondado 10">
            <a:extLst>
              <a:ext uri="{FF2B5EF4-FFF2-40B4-BE49-F238E27FC236}">
                <a16:creationId xmlns:a16="http://schemas.microsoft.com/office/drawing/2014/main" id="{2D149C64-D250-37C6-AA07-24419F6A67EA}"/>
              </a:ext>
            </a:extLst>
          </p:cNvPr>
          <p:cNvSpPr/>
          <p:nvPr/>
        </p:nvSpPr>
        <p:spPr>
          <a:xfrm>
            <a:off x="3895030" y="4223959"/>
            <a:ext cx="8119396" cy="773878"/>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fontAlgn="t"/>
            <a:r>
              <a:rPr lang="pt-BR" sz="1600" dirty="0"/>
              <a:t>Os servidores que completarem as exigências para aposentadoria voluntária, e optarem por permanecer em atividade, não terão a possibilidade de receber o abono de permanência</a:t>
            </a:r>
          </a:p>
        </p:txBody>
      </p:sp>
      <p:sp>
        <p:nvSpPr>
          <p:cNvPr id="11" name="Retângulo Arredondado 10">
            <a:extLst>
              <a:ext uri="{FF2B5EF4-FFF2-40B4-BE49-F238E27FC236}">
                <a16:creationId xmlns:a16="http://schemas.microsoft.com/office/drawing/2014/main" id="{AA74602D-8D0D-587C-BE8D-F2C2836C51C7}"/>
              </a:ext>
            </a:extLst>
          </p:cNvPr>
          <p:cNvSpPr/>
          <p:nvPr/>
        </p:nvSpPr>
        <p:spPr>
          <a:xfrm>
            <a:off x="3895030" y="5976380"/>
            <a:ext cx="8119396" cy="695875"/>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fontAlgn="t"/>
            <a:r>
              <a:rPr lang="pt-BR" sz="1500" dirty="0"/>
              <a:t>Não haverá impedimento para novo ingresso em </a:t>
            </a:r>
            <a:r>
              <a:rPr lang="pt-BR" sz="1600" dirty="0"/>
              <a:t>cargo, emprego ou função pública mesmo que esse seja </a:t>
            </a:r>
            <a:r>
              <a:rPr lang="pt-BR" sz="1600" dirty="0" err="1"/>
              <a:t>inacumulável</a:t>
            </a:r>
            <a:r>
              <a:rPr lang="pt-BR" sz="1600" dirty="0"/>
              <a:t> na atividade</a:t>
            </a:r>
            <a:r>
              <a:rPr lang="pt-BR" sz="1500" dirty="0"/>
              <a:t>, podendo se aposentar </a:t>
            </a:r>
            <a:r>
              <a:rPr lang="pt-BR" sz="1500"/>
              <a:t>em outro RPPS</a:t>
            </a:r>
            <a:endParaRPr lang="pt-BR" sz="1500" dirty="0"/>
          </a:p>
        </p:txBody>
      </p:sp>
      <p:sp>
        <p:nvSpPr>
          <p:cNvPr id="12" name="Retângulo Arredondado 10">
            <a:extLst>
              <a:ext uri="{FF2B5EF4-FFF2-40B4-BE49-F238E27FC236}">
                <a16:creationId xmlns:a16="http://schemas.microsoft.com/office/drawing/2014/main" id="{48473EBC-1E3C-F6C2-3BBC-631772BD98DB}"/>
              </a:ext>
            </a:extLst>
          </p:cNvPr>
          <p:cNvSpPr/>
          <p:nvPr/>
        </p:nvSpPr>
        <p:spPr>
          <a:xfrm>
            <a:off x="3895030" y="5136898"/>
            <a:ext cx="8119396" cy="695875"/>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fontAlgn="t"/>
            <a:r>
              <a:rPr lang="pt-BR" sz="1600" dirty="0"/>
              <a:t>Não poderá receber mais de um benefício à conta do RGPS</a:t>
            </a:r>
          </a:p>
        </p:txBody>
      </p:sp>
      <p:pic>
        <p:nvPicPr>
          <p:cNvPr id="5" name="Imagem 4">
            <a:extLst>
              <a:ext uri="{FF2B5EF4-FFF2-40B4-BE49-F238E27FC236}">
                <a16:creationId xmlns:a16="http://schemas.microsoft.com/office/drawing/2014/main" id="{39E2C0FA-E9FC-A2D6-5994-4F06094318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91857" y="5784907"/>
            <a:ext cx="600142" cy="600142"/>
          </a:xfrm>
          <a:prstGeom prst="rect">
            <a:avLst/>
          </a:prstGeom>
        </p:spPr>
      </p:pic>
      <p:pic>
        <p:nvPicPr>
          <p:cNvPr id="7" name="Imagem 6">
            <a:extLst>
              <a:ext uri="{FF2B5EF4-FFF2-40B4-BE49-F238E27FC236}">
                <a16:creationId xmlns:a16="http://schemas.microsoft.com/office/drawing/2014/main" id="{422D0C11-2BBF-5596-F21F-822298415B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11591858" y="4949704"/>
            <a:ext cx="600142" cy="600142"/>
          </a:xfrm>
          <a:prstGeom prst="rect">
            <a:avLst/>
          </a:prstGeom>
        </p:spPr>
      </p:pic>
      <p:sp>
        <p:nvSpPr>
          <p:cNvPr id="8" name="Retângulo Arredondado 10">
            <a:extLst>
              <a:ext uri="{FF2B5EF4-FFF2-40B4-BE49-F238E27FC236}">
                <a16:creationId xmlns:a16="http://schemas.microsoft.com/office/drawing/2014/main" id="{9ED2876C-F53C-1F3C-5E21-3A12BC5571BB}"/>
              </a:ext>
            </a:extLst>
          </p:cNvPr>
          <p:cNvSpPr/>
          <p:nvPr/>
        </p:nvSpPr>
        <p:spPr>
          <a:xfrm>
            <a:off x="3895030" y="3282278"/>
            <a:ext cx="8119396" cy="773878"/>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fontAlgn="t"/>
            <a:r>
              <a:rPr lang="pt-BR" sz="1600" dirty="0"/>
              <a:t>O cálculo da média pode diminuir consideravelmente, uma vez que será de 100% de todo o período contributivo</a:t>
            </a:r>
          </a:p>
        </p:txBody>
      </p:sp>
      <p:pic>
        <p:nvPicPr>
          <p:cNvPr id="9" name="Imagem 8">
            <a:extLst>
              <a:ext uri="{FF2B5EF4-FFF2-40B4-BE49-F238E27FC236}">
                <a16:creationId xmlns:a16="http://schemas.microsoft.com/office/drawing/2014/main" id="{285F89D2-C93C-39CE-EDE8-7E96B0C4EA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11591858" y="3086045"/>
            <a:ext cx="600142" cy="600142"/>
          </a:xfrm>
          <a:prstGeom prst="rect">
            <a:avLst/>
          </a:prstGeom>
        </p:spPr>
      </p:pic>
      <p:pic>
        <p:nvPicPr>
          <p:cNvPr id="14" name="Imagem 13">
            <a:extLst>
              <a:ext uri="{FF2B5EF4-FFF2-40B4-BE49-F238E27FC236}">
                <a16:creationId xmlns:a16="http://schemas.microsoft.com/office/drawing/2014/main" id="{D3BB3148-C984-350D-AED9-8CB0ADC331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11591858" y="3955864"/>
            <a:ext cx="600142" cy="600142"/>
          </a:xfrm>
          <a:prstGeom prst="rect">
            <a:avLst/>
          </a:prstGeom>
        </p:spPr>
      </p:pic>
    </p:spTree>
    <p:extLst>
      <p:ext uri="{BB962C8B-B14F-4D97-AF65-F5344CB8AC3E}">
        <p14:creationId xmlns:p14="http://schemas.microsoft.com/office/powerpoint/2010/main" val="9087116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34A94D-8536-2C62-0380-F4795712DF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4DCE0C-6C78-F855-643E-76492355214D}"/>
              </a:ext>
            </a:extLst>
          </p:cNvPr>
          <p:cNvSpPr>
            <a:spLocks noGrp="1"/>
          </p:cNvSpPr>
          <p:nvPr>
            <p:ph type="title"/>
          </p:nvPr>
        </p:nvSpPr>
        <p:spPr>
          <a:xfrm>
            <a:off x="753323" y="654646"/>
            <a:ext cx="7206672" cy="479369"/>
          </a:xfrm>
        </p:spPr>
        <p:txBody>
          <a:bodyPr anchor="t">
            <a:normAutofit fontScale="90000"/>
          </a:bodyPr>
          <a:lstStyle/>
          <a:p>
            <a:r>
              <a:rPr lang="en-US" sz="2500" b="1" dirty="0" err="1"/>
              <a:t>Impactos</a:t>
            </a:r>
            <a:r>
              <a:rPr lang="en-US" sz="2500" b="1" dirty="0"/>
              <a:t> para </a:t>
            </a:r>
            <a:r>
              <a:rPr lang="en-US" sz="2500" b="1" dirty="0" err="1"/>
              <a:t>os</a:t>
            </a:r>
            <a:r>
              <a:rPr lang="en-US" sz="2500" b="1" dirty="0"/>
              <a:t> </a:t>
            </a:r>
            <a:r>
              <a:rPr lang="en-US" sz="2500" b="1" dirty="0" err="1"/>
              <a:t>servidores</a:t>
            </a:r>
            <a:r>
              <a:rPr lang="en-US" sz="2500" b="1" dirty="0"/>
              <a:t> </a:t>
            </a:r>
            <a:r>
              <a:rPr lang="en-US" sz="2500" b="1" dirty="0" err="1"/>
              <a:t>públicos</a:t>
            </a:r>
            <a:endParaRPr lang="en-US" sz="2500" b="1" dirty="0"/>
          </a:p>
        </p:txBody>
      </p:sp>
      <p:sp>
        <p:nvSpPr>
          <p:cNvPr id="4" name="Content Placeholder 3">
            <a:extLst>
              <a:ext uri="{FF2B5EF4-FFF2-40B4-BE49-F238E27FC236}">
                <a16:creationId xmlns:a16="http://schemas.microsoft.com/office/drawing/2014/main" id="{9C184692-CC39-161F-80CB-F490B2ECFC35}"/>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22904" y="1300102"/>
            <a:ext cx="7373406" cy="5272971"/>
          </a:xfrm>
        </p:spPr>
        <p:txBody>
          <a:bodyPr>
            <a:noAutofit/>
          </a:bodyPr>
          <a:lstStyle/>
          <a:p>
            <a:pPr marL="0" indent="0" algn="ctr" fontAlgn="t">
              <a:buNone/>
            </a:pPr>
            <a:r>
              <a:rPr lang="pt-BR" sz="1800" dirty="0"/>
              <a:t>Variação no cálculo da pensão: limitação ao teto; aplicação de percentuais diferentes e reversão das cotas</a:t>
            </a:r>
          </a:p>
          <a:p>
            <a:pPr marL="0" indent="0" algn="ctr" fontAlgn="t">
              <a:buNone/>
            </a:pPr>
            <a:endParaRPr lang="pt-BR" sz="1800" dirty="0"/>
          </a:p>
          <a:p>
            <a:pPr marL="0" indent="0" algn="ctr" fontAlgn="t">
              <a:buNone/>
            </a:pPr>
            <a:r>
              <a:rPr lang="pt-BR" sz="1800" dirty="0"/>
              <a:t>Massiva judicialização em razão dos diferentes regramentos (permanentes ou transitórios) entre os regimes previdenciários</a:t>
            </a:r>
          </a:p>
          <a:p>
            <a:pPr marL="0" indent="0" algn="ctr" fontAlgn="t">
              <a:buNone/>
            </a:pPr>
            <a:endParaRPr lang="pt-BR" sz="1800" dirty="0"/>
          </a:p>
          <a:p>
            <a:pPr marL="0" indent="0" algn="ctr" fontAlgn="t">
              <a:buNone/>
            </a:pPr>
            <a:r>
              <a:rPr lang="pt-BR" sz="1800" dirty="0"/>
              <a:t>Insatisfação os servidores, especialmente aos que possuíam expectativa de se aposentar nas regras de transição e principalmente se o ente ainda não realizou, em sua legislação</a:t>
            </a:r>
          </a:p>
          <a:p>
            <a:pPr marL="0" indent="0" algn="ctr" fontAlgn="t">
              <a:buNone/>
            </a:pPr>
            <a:endParaRPr lang="pt-BR" sz="1800" dirty="0"/>
          </a:p>
          <a:p>
            <a:pPr marL="0" indent="0" algn="ctr" fontAlgn="t">
              <a:buNone/>
            </a:pPr>
            <a:r>
              <a:rPr lang="pt-BR" sz="1800" dirty="0"/>
              <a:t>O ressarcimento de contribuições, a depender das regras de sua implementação na legislação do ente, poderá não cumprir o mesmo papel social de um benefício previdenciário</a:t>
            </a:r>
          </a:p>
          <a:p>
            <a:pPr marL="0" indent="0" algn="ctr" fontAlgn="t">
              <a:buNone/>
            </a:pPr>
            <a:endParaRPr lang="pt-BR" sz="1800" dirty="0"/>
          </a:p>
          <a:p>
            <a:pPr marL="0" indent="0" algn="ctr" fontAlgn="t">
              <a:buNone/>
            </a:pPr>
            <a:r>
              <a:rPr lang="pt-BR" sz="1800" dirty="0"/>
              <a:t>Intensa instabilidade jurídica e insegurança psicológica dos servidores, que permanecerão sujeitos ao alvedrio dos gestores públicos, sem qualquer domínio sobre seu futuro previdenciário</a:t>
            </a:r>
          </a:p>
        </p:txBody>
      </p:sp>
      <p:pic>
        <p:nvPicPr>
          <p:cNvPr id="7" name="Image 0" descr="preencoded.png">
            <a:extLst>
              <a:ext uri="{FF2B5EF4-FFF2-40B4-BE49-F238E27FC236}">
                <a16:creationId xmlns:a16="http://schemas.microsoft.com/office/drawing/2014/main" id="{203196EF-4C5D-A58A-5410-C294E1B2703B}"/>
              </a:ext>
            </a:extLst>
          </p:cNvPr>
          <p:cNvPicPr>
            <a:picLocks noChangeAspect="1"/>
          </p:cNvPicPr>
          <p:nvPr/>
        </p:nvPicPr>
        <p:blipFill>
          <a:blip r:embed="rId3"/>
          <a:srcRect l="12661"/>
          <a:stretch>
            <a:fillRect/>
          </a:stretch>
        </p:blipFill>
        <p:spPr>
          <a:xfrm>
            <a:off x="8193866" y="1"/>
            <a:ext cx="3998133" cy="6858000"/>
          </a:xfrm>
          <a:custGeom>
            <a:avLst/>
            <a:gdLst>
              <a:gd name="connsiteX0" fmla="*/ 0 w 3998133"/>
              <a:gd name="connsiteY0" fmla="*/ 634999 h 6858000"/>
              <a:gd name="connsiteX1" fmla="*/ 3998133 w 3998133"/>
              <a:gd name="connsiteY1" fmla="*/ 634999 h 6858000"/>
              <a:gd name="connsiteX2" fmla="*/ 3998133 w 3998133"/>
              <a:gd name="connsiteY2" fmla="*/ 6858000 h 6858000"/>
              <a:gd name="connsiteX3" fmla="*/ 0 w 3998133"/>
              <a:gd name="connsiteY3" fmla="*/ 6858000 h 6858000"/>
              <a:gd name="connsiteX4" fmla="*/ 0 w 3998133"/>
              <a:gd name="connsiteY4" fmla="*/ 0 h 6858000"/>
              <a:gd name="connsiteX5" fmla="*/ 3998133 w 3998133"/>
              <a:gd name="connsiteY5" fmla="*/ 0 h 6858000"/>
              <a:gd name="connsiteX6" fmla="*/ 3998133 w 3998133"/>
              <a:gd name="connsiteY6" fmla="*/ 570991 h 6858000"/>
              <a:gd name="connsiteX7" fmla="*/ 0 w 3998133"/>
              <a:gd name="connsiteY7" fmla="*/ 5709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133" h="6858000">
                <a:moveTo>
                  <a:pt x="0" y="634999"/>
                </a:moveTo>
                <a:lnTo>
                  <a:pt x="3998133" y="634999"/>
                </a:lnTo>
                <a:lnTo>
                  <a:pt x="3998133" y="6858000"/>
                </a:lnTo>
                <a:lnTo>
                  <a:pt x="0" y="6858000"/>
                </a:lnTo>
                <a:close/>
                <a:moveTo>
                  <a:pt x="0" y="0"/>
                </a:moveTo>
                <a:lnTo>
                  <a:pt x="3998133" y="0"/>
                </a:lnTo>
                <a:lnTo>
                  <a:pt x="3998133" y="570991"/>
                </a:lnTo>
                <a:lnTo>
                  <a:pt x="0" y="570991"/>
                </a:lnTo>
                <a:close/>
              </a:path>
            </a:pathLst>
          </a:custGeom>
          <a:noFill/>
        </p:spPr>
      </p:pic>
      <p:sp>
        <p:nvSpPr>
          <p:cNvPr id="9" name="Retângulo 8">
            <a:extLst>
              <a:ext uri="{FF2B5EF4-FFF2-40B4-BE49-F238E27FC236}">
                <a16:creationId xmlns:a16="http://schemas.microsoft.com/office/drawing/2014/main" id="{AEE51A67-7250-1713-54C9-60E69AD39F96}"/>
              </a:ext>
            </a:extLst>
          </p:cNvPr>
          <p:cNvSpPr/>
          <p:nvPr/>
        </p:nvSpPr>
        <p:spPr>
          <a:xfrm rot="21173665">
            <a:off x="9196557" y="2153333"/>
            <a:ext cx="1364216" cy="202134"/>
          </a:xfrm>
          <a:prstGeom prst="rect">
            <a:avLst/>
          </a:prstGeom>
          <a:solidFill>
            <a:srgbClr val="E1E2D0"/>
          </a:solidFill>
          <a:ln>
            <a:solidFill>
              <a:srgbClr val="E1E2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ln>
                <a:solidFill>
                  <a:srgbClr val="C1D7C0"/>
                </a:solidFill>
              </a:ln>
              <a:solidFill>
                <a:srgbClr val="C1D7C0"/>
              </a:solidFill>
            </a:endParaRPr>
          </a:p>
        </p:txBody>
      </p:sp>
      <p:sp>
        <p:nvSpPr>
          <p:cNvPr id="10" name="CaixaDeTexto 9">
            <a:extLst>
              <a:ext uri="{FF2B5EF4-FFF2-40B4-BE49-F238E27FC236}">
                <a16:creationId xmlns:a16="http://schemas.microsoft.com/office/drawing/2014/main" id="{749C3C26-D29F-C61E-BE05-8E1CF4DBAB98}"/>
              </a:ext>
            </a:extLst>
          </p:cNvPr>
          <p:cNvSpPr txBox="1"/>
          <p:nvPr/>
        </p:nvSpPr>
        <p:spPr>
          <a:xfrm rot="21191403">
            <a:off x="9455184" y="2066710"/>
            <a:ext cx="1475497" cy="338554"/>
          </a:xfrm>
          <a:prstGeom prst="rect">
            <a:avLst/>
          </a:prstGeom>
          <a:noFill/>
        </p:spPr>
        <p:txBody>
          <a:bodyPr wrap="square" rtlCol="0">
            <a:spAutoFit/>
          </a:bodyPr>
          <a:lstStyle/>
          <a:p>
            <a:r>
              <a:rPr lang="pt-BR" sz="1600" b="1" dirty="0">
                <a:solidFill>
                  <a:srgbClr val="EF4A42"/>
                </a:solidFill>
              </a:rPr>
              <a:t>Extinção</a:t>
            </a:r>
            <a:endParaRPr lang="pt-BR" sz="1500" b="1" dirty="0">
              <a:solidFill>
                <a:srgbClr val="EF4A42"/>
              </a:solidFill>
            </a:endParaRPr>
          </a:p>
        </p:txBody>
      </p:sp>
      <p:sp>
        <p:nvSpPr>
          <p:cNvPr id="26" name="Shape 3">
            <a:extLst>
              <a:ext uri="{FF2B5EF4-FFF2-40B4-BE49-F238E27FC236}">
                <a16:creationId xmlns:a16="http://schemas.microsoft.com/office/drawing/2014/main" id="{0A0A855F-92F7-1998-58D8-DA11773A9073}"/>
              </a:ext>
            </a:extLst>
          </p:cNvPr>
          <p:cNvSpPr/>
          <p:nvPr/>
        </p:nvSpPr>
        <p:spPr>
          <a:xfrm>
            <a:off x="143942" y="2200857"/>
            <a:ext cx="637937" cy="637937"/>
          </a:xfrm>
          <a:prstGeom prst="roundRect">
            <a:avLst>
              <a:gd name="adj" fmla="val 14332270"/>
            </a:avLst>
          </a:prstGeom>
          <a:solidFill>
            <a:srgbClr val="DB492A"/>
          </a:solidFill>
          <a:ln/>
        </p:spPr>
        <p:txBody>
          <a:bodyPr/>
          <a:lstStyle/>
          <a:p>
            <a:endParaRPr lang="pt-BR" dirty="0"/>
          </a:p>
        </p:txBody>
      </p:sp>
      <p:sp>
        <p:nvSpPr>
          <p:cNvPr id="27" name="Shape 7">
            <a:extLst>
              <a:ext uri="{FF2B5EF4-FFF2-40B4-BE49-F238E27FC236}">
                <a16:creationId xmlns:a16="http://schemas.microsoft.com/office/drawing/2014/main" id="{C73E6B32-32D6-AB04-F249-38797EC534A3}"/>
              </a:ext>
            </a:extLst>
          </p:cNvPr>
          <p:cNvSpPr/>
          <p:nvPr/>
        </p:nvSpPr>
        <p:spPr>
          <a:xfrm>
            <a:off x="115386" y="3237219"/>
            <a:ext cx="637937" cy="637937"/>
          </a:xfrm>
          <a:prstGeom prst="roundRect">
            <a:avLst>
              <a:gd name="adj" fmla="val 14332270"/>
            </a:avLst>
          </a:prstGeom>
          <a:solidFill>
            <a:srgbClr val="DB492A"/>
          </a:solidFill>
          <a:ln/>
        </p:spPr>
        <p:txBody>
          <a:bodyPr/>
          <a:lstStyle/>
          <a:p>
            <a:endParaRPr lang="pt-BR" dirty="0"/>
          </a:p>
        </p:txBody>
      </p:sp>
      <p:sp>
        <p:nvSpPr>
          <p:cNvPr id="28" name="Shape 11">
            <a:extLst>
              <a:ext uri="{FF2B5EF4-FFF2-40B4-BE49-F238E27FC236}">
                <a16:creationId xmlns:a16="http://schemas.microsoft.com/office/drawing/2014/main" id="{A53EDAAE-2F33-35E8-DCCB-F2AC966D52CB}"/>
              </a:ext>
            </a:extLst>
          </p:cNvPr>
          <p:cNvSpPr/>
          <p:nvPr/>
        </p:nvSpPr>
        <p:spPr>
          <a:xfrm>
            <a:off x="143942" y="4493110"/>
            <a:ext cx="637937" cy="637937"/>
          </a:xfrm>
          <a:prstGeom prst="roundRect">
            <a:avLst>
              <a:gd name="adj" fmla="val 14332270"/>
            </a:avLst>
          </a:prstGeom>
          <a:solidFill>
            <a:srgbClr val="DB492A"/>
          </a:solidFill>
          <a:ln/>
        </p:spPr>
        <p:txBody>
          <a:bodyPr/>
          <a:lstStyle/>
          <a:p>
            <a:endParaRPr lang="pt-BR" dirty="0"/>
          </a:p>
        </p:txBody>
      </p:sp>
      <p:sp>
        <p:nvSpPr>
          <p:cNvPr id="29" name="Shape 15">
            <a:extLst>
              <a:ext uri="{FF2B5EF4-FFF2-40B4-BE49-F238E27FC236}">
                <a16:creationId xmlns:a16="http://schemas.microsoft.com/office/drawing/2014/main" id="{9459BB50-6E39-1F11-6541-D05C3C579D96}"/>
              </a:ext>
            </a:extLst>
          </p:cNvPr>
          <p:cNvSpPr/>
          <p:nvPr/>
        </p:nvSpPr>
        <p:spPr>
          <a:xfrm>
            <a:off x="119112" y="5835580"/>
            <a:ext cx="637937" cy="637937"/>
          </a:xfrm>
          <a:prstGeom prst="roundRect">
            <a:avLst>
              <a:gd name="adj" fmla="val 14332270"/>
            </a:avLst>
          </a:prstGeom>
          <a:solidFill>
            <a:srgbClr val="DB492A"/>
          </a:solidFill>
          <a:ln/>
        </p:spPr>
        <p:txBody>
          <a:bodyPr/>
          <a:lstStyle/>
          <a:p>
            <a:endParaRPr lang="pt-BR" dirty="0"/>
          </a:p>
        </p:txBody>
      </p:sp>
      <p:pic>
        <p:nvPicPr>
          <p:cNvPr id="30" name="Image 1" descr="preencoded.png"/>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41665" y="2348020"/>
            <a:ext cx="287060" cy="287060"/>
          </a:xfrm>
          <a:prstGeom prst="rect">
            <a:avLst/>
          </a:prstGeom>
        </p:spPr>
      </p:pic>
      <p:pic>
        <p:nvPicPr>
          <p:cNvPr id="31" name="Image 3" descr="preencoded.png"/>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3735" y="6011019"/>
            <a:ext cx="287060" cy="287060"/>
          </a:xfrm>
          <a:prstGeom prst="rect">
            <a:avLst/>
          </a:prstGeom>
        </p:spPr>
      </p:pic>
      <p:pic>
        <p:nvPicPr>
          <p:cNvPr id="32" name="Image 2" descr="preencoded.png"/>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30834" y="4652024"/>
            <a:ext cx="287060" cy="287060"/>
          </a:xfrm>
          <a:prstGeom prst="rect">
            <a:avLst/>
          </a:prstGeom>
        </p:spPr>
      </p:pic>
      <p:pic>
        <p:nvPicPr>
          <p:cNvPr id="33" name="Image 0" descr="preencoded.png"/>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75615" y="3412658"/>
            <a:ext cx="287060" cy="287060"/>
          </a:xfrm>
          <a:prstGeom prst="rect">
            <a:avLst/>
          </a:prstGeom>
        </p:spPr>
      </p:pic>
      <p:sp>
        <p:nvSpPr>
          <p:cNvPr id="34" name="Shape 7">
            <a:extLst>
              <a:ext uri="{FF2B5EF4-FFF2-40B4-BE49-F238E27FC236}">
                <a16:creationId xmlns:a16="http://schemas.microsoft.com/office/drawing/2014/main" id="{698BDB2A-E702-9B4F-3C23-049C6BAA8870}"/>
              </a:ext>
            </a:extLst>
          </p:cNvPr>
          <p:cNvSpPr/>
          <p:nvPr/>
        </p:nvSpPr>
        <p:spPr>
          <a:xfrm>
            <a:off x="166226" y="1300102"/>
            <a:ext cx="637937" cy="637937"/>
          </a:xfrm>
          <a:prstGeom prst="roundRect">
            <a:avLst>
              <a:gd name="adj" fmla="val 14332270"/>
            </a:avLst>
          </a:prstGeom>
          <a:solidFill>
            <a:srgbClr val="DB492A"/>
          </a:solidFill>
          <a:ln/>
        </p:spPr>
        <p:txBody>
          <a:bodyPr/>
          <a:lstStyle/>
          <a:p>
            <a:endParaRPr lang="pt-BR" dirty="0"/>
          </a:p>
        </p:txBody>
      </p:sp>
      <p:pic>
        <p:nvPicPr>
          <p:cNvPr id="36" name="Image 0" descr="preencoded.png">
            <a:extLst>
              <a:ext uri="{FF2B5EF4-FFF2-40B4-BE49-F238E27FC236}">
                <a16:creationId xmlns:a16="http://schemas.microsoft.com/office/drawing/2014/main" id="{3BA34C6F-0360-395E-3B90-51FE47A2C0A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38466" y="1496324"/>
            <a:ext cx="287060" cy="287060"/>
          </a:xfrm>
          <a:prstGeom prst="rect">
            <a:avLst/>
          </a:prstGeom>
        </p:spPr>
      </p:pic>
    </p:spTree>
    <p:extLst>
      <p:ext uri="{BB962C8B-B14F-4D97-AF65-F5344CB8AC3E}">
        <p14:creationId xmlns:p14="http://schemas.microsoft.com/office/powerpoint/2010/main" val="5213865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1DFD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DB41D-35F8-2330-AAA2-6A3ACBB80167}"/>
              </a:ext>
            </a:extLst>
          </p:cNvPr>
          <p:cNvSpPr>
            <a:spLocks noGrp="1"/>
          </p:cNvSpPr>
          <p:nvPr>
            <p:ph type="title"/>
          </p:nvPr>
        </p:nvSpPr>
        <p:spPr>
          <a:xfrm>
            <a:off x="4200999" y="729933"/>
            <a:ext cx="7985740" cy="422209"/>
          </a:xfrm>
        </p:spPr>
        <p:txBody>
          <a:bodyPr anchor="t">
            <a:normAutofit fontScale="90000"/>
          </a:bodyPr>
          <a:lstStyle/>
          <a:p>
            <a:pPr algn="ctr"/>
            <a:r>
              <a:rPr lang="en-US" sz="2500" dirty="0" err="1"/>
              <a:t>Impactos</a:t>
            </a:r>
            <a:r>
              <a:rPr lang="en-US" sz="2500" dirty="0"/>
              <a:t> </a:t>
            </a:r>
            <a:r>
              <a:rPr lang="en-US" sz="2500" dirty="0" err="1"/>
              <a:t>dA</a:t>
            </a:r>
            <a:r>
              <a:rPr lang="en-US" sz="2500" dirty="0"/>
              <a:t> </a:t>
            </a:r>
            <a:r>
              <a:rPr lang="en-US" sz="2500" dirty="0" err="1"/>
              <a:t>extinção</a:t>
            </a:r>
            <a:r>
              <a:rPr lang="en-US" sz="2500" dirty="0"/>
              <a:t> do </a:t>
            </a:r>
            <a:r>
              <a:rPr lang="en-US" sz="2500" dirty="0" err="1"/>
              <a:t>rpps</a:t>
            </a:r>
            <a:r>
              <a:rPr lang="en-US" sz="2500" dirty="0"/>
              <a:t> </a:t>
            </a:r>
            <a:r>
              <a:rPr lang="en-US" sz="2500" dirty="0" err="1"/>
              <a:t>quando</a:t>
            </a:r>
            <a:r>
              <a:rPr lang="en-US" sz="2500" dirty="0"/>
              <a:t> </a:t>
            </a:r>
            <a:r>
              <a:rPr lang="en-US" sz="2500" dirty="0" err="1"/>
              <a:t>há</a:t>
            </a:r>
            <a:r>
              <a:rPr lang="en-US" sz="2500" dirty="0"/>
              <a:t> </a:t>
            </a:r>
            <a:r>
              <a:rPr lang="en-US" sz="2500" dirty="0" err="1"/>
              <a:t>rpc</a:t>
            </a:r>
            <a:endParaRPr lang="en-US" sz="2500" dirty="0"/>
          </a:p>
        </p:txBody>
      </p:sp>
      <p:pic>
        <p:nvPicPr>
          <p:cNvPr id="5" name="Content Placeholder 4" descr="Uma fotografia de uma calculadora, o celular, uma lupa e gráficos financeiros.">
            <a:extLst>
              <a:ext uri="{FF2B5EF4-FFF2-40B4-BE49-F238E27FC236}">
                <a16:creationId xmlns:a16="http://schemas.microsoft.com/office/drawing/2014/main" id="{E02B949E-7AF7-4AC8-92E3-9B501188B2B6}"/>
              </a:ext>
            </a:extLst>
          </p:cNvPr>
          <p:cNvPicPr>
            <a:picLocks noGrp="1" noChangeAspect="1"/>
          </p:cNvPicPr>
          <p:nvPr>
            <p:ph type="pic" sz="quarter" idx="13"/>
          </p:nvPr>
        </p:nvPicPr>
        <p:blipFill>
          <a:blip r:embed="rId3"/>
          <a:srcRect l="37829" r="23256" b="-2"/>
          <a:stretch>
            <a:fillRect/>
          </a:stretch>
        </p:blipFill>
        <p:spPr>
          <a:xfrm>
            <a:off x="20" y="1"/>
            <a:ext cx="3998113" cy="6858000"/>
          </a:xfrm>
        </p:spPr>
      </p:pic>
      <p:sp>
        <p:nvSpPr>
          <p:cNvPr id="4" name="Content Placeholder 3">
            <a:extLst>
              <a:ext uri="{FF2B5EF4-FFF2-40B4-BE49-F238E27FC236}">
                <a16:creationId xmlns:a16="http://schemas.microsoft.com/office/drawing/2014/main" id="{A10B4F5E-6210-F120-88B6-E2235BBD6856}"/>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133088" y="1152142"/>
            <a:ext cx="7985740" cy="2276858"/>
          </a:xfrm>
        </p:spPr>
        <p:txBody>
          <a:bodyPr>
            <a:noAutofit/>
          </a:bodyPr>
          <a:lstStyle/>
          <a:p>
            <a:pPr marL="0" indent="0" algn="just">
              <a:spcBef>
                <a:spcPts val="2500"/>
              </a:spcBef>
              <a:buFont typeface="Arial" panose="020B0604020202020204" pitchFamily="34" charset="0"/>
              <a:buNone/>
            </a:pPr>
            <a:r>
              <a:rPr lang="en-US" sz="1800" b="1" dirty="0"/>
              <a:t>Regime de </a:t>
            </a:r>
            <a:r>
              <a:rPr lang="en-US" sz="1800" b="1" dirty="0" err="1"/>
              <a:t>Previdência</a:t>
            </a:r>
            <a:r>
              <a:rPr lang="en-US" sz="1800" b="1" dirty="0"/>
              <a:t> </a:t>
            </a:r>
            <a:r>
              <a:rPr lang="en-US" sz="1800" b="1" dirty="0" err="1"/>
              <a:t>Complementar</a:t>
            </a:r>
            <a:endParaRPr lang="en-US" sz="1800" b="1" dirty="0"/>
          </a:p>
          <a:p>
            <a:pPr marL="0" lvl="1" indent="0" algn="just">
              <a:buNone/>
            </a:pPr>
            <a:r>
              <a:rPr lang="en-US" sz="1800" dirty="0" err="1"/>
              <a:t>Características</a:t>
            </a:r>
            <a:r>
              <a:rPr lang="en-US" sz="1800" dirty="0"/>
              <a:t>: </a:t>
            </a:r>
            <a:r>
              <a:rPr lang="en-US" sz="1800" dirty="0" err="1"/>
              <a:t>autônomo</a:t>
            </a:r>
            <a:r>
              <a:rPr lang="en-US" sz="1800" dirty="0"/>
              <a:t>, </a:t>
            </a:r>
            <a:r>
              <a:rPr lang="en-US" sz="1800" dirty="0" err="1"/>
              <a:t>filiação</a:t>
            </a:r>
            <a:r>
              <a:rPr lang="en-US" sz="1800" dirty="0"/>
              <a:t> </a:t>
            </a:r>
            <a:r>
              <a:rPr lang="en-US" sz="1800" dirty="0" err="1"/>
              <a:t>facultativo</a:t>
            </a:r>
            <a:r>
              <a:rPr lang="en-US" sz="1800" dirty="0"/>
              <a:t>, </a:t>
            </a:r>
            <a:r>
              <a:rPr lang="en-US" sz="1800" dirty="0" err="1"/>
              <a:t>contribuição</a:t>
            </a:r>
            <a:r>
              <a:rPr lang="en-US" sz="1800" dirty="0"/>
              <a:t> </a:t>
            </a:r>
            <a:r>
              <a:rPr lang="en-US" sz="1800" dirty="0" err="1"/>
              <a:t>definida</a:t>
            </a:r>
            <a:r>
              <a:rPr lang="en-US" sz="1800" dirty="0"/>
              <a:t>, regime de </a:t>
            </a:r>
            <a:r>
              <a:rPr lang="en-US" sz="1800" dirty="0" err="1"/>
              <a:t>capitalização</a:t>
            </a:r>
            <a:r>
              <a:rPr lang="en-US" sz="1800" dirty="0"/>
              <a:t>, </a:t>
            </a:r>
            <a:r>
              <a:rPr lang="en-US" sz="1800" dirty="0" err="1"/>
              <a:t>instituição</a:t>
            </a:r>
            <a:r>
              <a:rPr lang="en-US" sz="1800" dirty="0"/>
              <a:t> </a:t>
            </a:r>
            <a:r>
              <a:rPr lang="en-US" sz="1800" dirty="0" err="1"/>
              <a:t>obrigatória</a:t>
            </a:r>
            <a:r>
              <a:rPr lang="en-US" sz="1800" dirty="0"/>
              <a:t>. </a:t>
            </a:r>
          </a:p>
          <a:p>
            <a:pPr marL="0" indent="0" algn="just">
              <a:spcBef>
                <a:spcPts val="2500"/>
              </a:spcBef>
              <a:buFont typeface="Arial" panose="020B0604020202020204" pitchFamily="34" charset="0"/>
              <a:buNone/>
            </a:pPr>
            <a:r>
              <a:rPr lang="en-US" sz="1800" b="1" dirty="0" err="1"/>
              <a:t>Finalidade</a:t>
            </a:r>
            <a:r>
              <a:rPr lang="en-US" sz="1800" b="1" dirty="0"/>
              <a:t> </a:t>
            </a:r>
          </a:p>
          <a:p>
            <a:pPr marL="0" lvl="1" indent="0" algn="just">
              <a:buFont typeface="Arial" panose="020B0604020202020204" pitchFamily="34" charset="0"/>
              <a:buNone/>
            </a:pPr>
            <a:r>
              <a:rPr lang="en-US" sz="1800" dirty="0" err="1"/>
              <a:t>Complemento</a:t>
            </a:r>
            <a:r>
              <a:rPr lang="en-US" sz="1800" dirty="0"/>
              <a:t> do </a:t>
            </a:r>
            <a:r>
              <a:rPr lang="en-US" sz="1800" dirty="0" err="1"/>
              <a:t>benefício</a:t>
            </a:r>
            <a:r>
              <a:rPr lang="en-US" sz="1800" dirty="0"/>
              <a:t> de </a:t>
            </a:r>
            <a:r>
              <a:rPr lang="en-US" sz="1800" dirty="0" err="1"/>
              <a:t>aposentadoria</a:t>
            </a:r>
            <a:r>
              <a:rPr lang="en-US" sz="1800" dirty="0"/>
              <a:t>, </a:t>
            </a:r>
            <a:r>
              <a:rPr lang="en-US" sz="1800" dirty="0" err="1"/>
              <a:t>planejamento</a:t>
            </a:r>
            <a:r>
              <a:rPr lang="en-US" sz="1800" dirty="0"/>
              <a:t> </a:t>
            </a:r>
            <a:r>
              <a:rPr lang="en-US" sz="1800" dirty="0" err="1"/>
              <a:t>financeiro</a:t>
            </a:r>
            <a:r>
              <a:rPr lang="en-US" sz="1800" dirty="0"/>
              <a:t> a </a:t>
            </a:r>
            <a:r>
              <a:rPr lang="en-US" sz="1800" dirty="0" err="1"/>
              <a:t>longo</a:t>
            </a:r>
            <a:r>
              <a:rPr lang="en-US" sz="1800" dirty="0"/>
              <a:t> </a:t>
            </a:r>
            <a:r>
              <a:rPr lang="en-US" sz="1800" dirty="0" err="1"/>
              <a:t>prazo</a:t>
            </a:r>
            <a:r>
              <a:rPr lang="en-US" sz="1800" dirty="0"/>
              <a:t>, </a:t>
            </a:r>
            <a:r>
              <a:rPr lang="en-US" sz="1800" dirty="0" err="1"/>
              <a:t>benfícios</a:t>
            </a:r>
            <a:r>
              <a:rPr lang="en-US" sz="1800" dirty="0"/>
              <a:t> </a:t>
            </a:r>
            <a:r>
              <a:rPr lang="en-US" sz="1800" dirty="0" err="1"/>
              <a:t>fiscais</a:t>
            </a:r>
            <a:r>
              <a:rPr lang="en-US" sz="1800" dirty="0"/>
              <a:t>, </a:t>
            </a:r>
            <a:r>
              <a:rPr lang="en-US" sz="1800" dirty="0" err="1"/>
              <a:t>proteção</a:t>
            </a:r>
            <a:r>
              <a:rPr lang="en-US" sz="1800" dirty="0"/>
              <a:t> à </a:t>
            </a:r>
            <a:r>
              <a:rPr lang="en-US" sz="1800" dirty="0" err="1"/>
              <a:t>família</a:t>
            </a:r>
            <a:r>
              <a:rPr lang="en-US" sz="1800" dirty="0"/>
              <a:t> </a:t>
            </a:r>
            <a:r>
              <a:rPr lang="en-US" sz="1800" dirty="0" err="1"/>
              <a:t>em</a:t>
            </a:r>
            <a:r>
              <a:rPr lang="en-US" sz="1800" dirty="0"/>
              <a:t> </a:t>
            </a:r>
            <a:r>
              <a:rPr lang="en-US" sz="1800" dirty="0" err="1"/>
              <a:t>caso</a:t>
            </a:r>
            <a:r>
              <a:rPr lang="en-US" sz="1800" dirty="0"/>
              <a:t> de </a:t>
            </a:r>
            <a:r>
              <a:rPr lang="en-US" sz="1800" dirty="0" err="1"/>
              <a:t>falecimento</a:t>
            </a:r>
            <a:r>
              <a:rPr lang="en-US" sz="1800" dirty="0"/>
              <a:t> do titular.</a:t>
            </a:r>
          </a:p>
        </p:txBody>
      </p:sp>
      <p:sp>
        <p:nvSpPr>
          <p:cNvPr id="3" name="Title 1">
            <a:extLst>
              <a:ext uri="{FF2B5EF4-FFF2-40B4-BE49-F238E27FC236}">
                <a16:creationId xmlns:a16="http://schemas.microsoft.com/office/drawing/2014/main" id="{7B0368D6-B4A7-D945-CE24-1F0DE56B4501}"/>
              </a:ext>
            </a:extLst>
          </p:cNvPr>
          <p:cNvSpPr txBox="1">
            <a:spLocks/>
          </p:cNvSpPr>
          <p:nvPr/>
        </p:nvSpPr>
        <p:spPr>
          <a:xfrm>
            <a:off x="3998133" y="3680642"/>
            <a:ext cx="4408251" cy="2884749"/>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kern="1200" cap="all" spc="0" baseline="0">
                <a:solidFill>
                  <a:schemeClr val="tx2"/>
                </a:solidFill>
                <a:latin typeface="+mj-lt"/>
                <a:ea typeface="+mj-ea"/>
                <a:cs typeface="Arial" panose="020B0604020202020204" pitchFamily="34" charset="0"/>
              </a:defRPr>
            </a:lvl1pPr>
          </a:lstStyle>
          <a:p>
            <a:pPr marL="0" lvl="1" algn="ctr">
              <a:spcBef>
                <a:spcPts val="500"/>
              </a:spcBef>
            </a:pPr>
            <a:r>
              <a:rPr lang="en-US" sz="2000" b="1" dirty="0">
                <a:solidFill>
                  <a:schemeClr val="tx2"/>
                </a:solidFill>
                <a:cs typeface="Arial" panose="020B0604020202020204" pitchFamily="34" charset="0"/>
              </a:rPr>
              <a:t>No </a:t>
            </a:r>
            <a:r>
              <a:rPr lang="en-US" sz="2000" b="1" dirty="0" err="1">
                <a:solidFill>
                  <a:schemeClr val="tx2"/>
                </a:solidFill>
                <a:cs typeface="Arial" panose="020B0604020202020204" pitchFamily="34" charset="0"/>
              </a:rPr>
              <a:t>caso</a:t>
            </a:r>
            <a:r>
              <a:rPr lang="en-US" sz="2000" b="1" dirty="0">
                <a:solidFill>
                  <a:schemeClr val="tx2"/>
                </a:solidFill>
                <a:cs typeface="Arial" panose="020B0604020202020204" pitchFamily="34" charset="0"/>
              </a:rPr>
              <a:t> de  </a:t>
            </a:r>
            <a:r>
              <a:rPr lang="en-US" sz="2000" b="1" dirty="0" err="1">
                <a:solidFill>
                  <a:schemeClr val="tx2"/>
                </a:solidFill>
                <a:cs typeface="Arial" panose="020B0604020202020204" pitchFamily="34" charset="0"/>
              </a:rPr>
              <a:t>extinção</a:t>
            </a:r>
            <a:r>
              <a:rPr lang="en-US" sz="2000" b="1" dirty="0">
                <a:solidFill>
                  <a:schemeClr val="tx2"/>
                </a:solidFill>
                <a:cs typeface="Arial" panose="020B0604020202020204" pitchFamily="34" charset="0"/>
              </a:rPr>
              <a:t> do RPPS </a:t>
            </a:r>
            <a:r>
              <a:rPr lang="en-US" sz="2000" b="1" dirty="0" err="1">
                <a:solidFill>
                  <a:schemeClr val="tx2"/>
                </a:solidFill>
                <a:cs typeface="Arial" panose="020B0604020202020204" pitchFamily="34" charset="0"/>
              </a:rPr>
              <a:t>quando</a:t>
            </a:r>
            <a:r>
              <a:rPr lang="en-US" sz="2000" b="1" dirty="0">
                <a:solidFill>
                  <a:schemeClr val="tx2"/>
                </a:solidFill>
                <a:cs typeface="Arial" panose="020B0604020202020204" pitchFamily="34" charset="0"/>
              </a:rPr>
              <a:t> </a:t>
            </a:r>
            <a:r>
              <a:rPr lang="en-US" sz="2000" b="1" dirty="0" err="1">
                <a:solidFill>
                  <a:schemeClr val="tx2"/>
                </a:solidFill>
                <a:cs typeface="Arial" panose="020B0604020202020204" pitchFamily="34" charset="0"/>
              </a:rPr>
              <a:t>há</a:t>
            </a:r>
            <a:r>
              <a:rPr lang="en-US" sz="2000" b="1" dirty="0">
                <a:solidFill>
                  <a:schemeClr val="tx2"/>
                </a:solidFill>
                <a:cs typeface="Arial" panose="020B0604020202020204" pitchFamily="34" charset="0"/>
              </a:rPr>
              <a:t> RPC </a:t>
            </a:r>
            <a:r>
              <a:rPr lang="en-US" sz="2000" b="1" dirty="0" err="1">
                <a:solidFill>
                  <a:schemeClr val="tx2"/>
                </a:solidFill>
                <a:cs typeface="Arial" panose="020B0604020202020204" pitchFamily="34" charset="0"/>
              </a:rPr>
              <a:t>instituído</a:t>
            </a:r>
            <a:r>
              <a:rPr lang="en-US" sz="2000" b="1" dirty="0">
                <a:solidFill>
                  <a:schemeClr val="tx2"/>
                </a:solidFill>
                <a:cs typeface="Arial" panose="020B0604020202020204" pitchFamily="34" charset="0"/>
              </a:rPr>
              <a:t>, </a:t>
            </a:r>
            <a:r>
              <a:rPr lang="en-US" sz="2000" b="1" dirty="0" err="1">
                <a:solidFill>
                  <a:schemeClr val="tx2"/>
                </a:solidFill>
                <a:cs typeface="Arial" panose="020B0604020202020204" pitchFamily="34" charset="0"/>
              </a:rPr>
              <a:t>como</a:t>
            </a:r>
            <a:r>
              <a:rPr lang="en-US" sz="2000" b="1" dirty="0">
                <a:solidFill>
                  <a:schemeClr val="tx2"/>
                </a:solidFill>
                <a:cs typeface="Arial" panose="020B0604020202020204" pitchFamily="34" charset="0"/>
              </a:rPr>
              <a:t> </a:t>
            </a:r>
            <a:r>
              <a:rPr lang="en-US" sz="2000" b="1" dirty="0" err="1">
                <a:solidFill>
                  <a:schemeClr val="tx2"/>
                </a:solidFill>
                <a:cs typeface="Arial" panose="020B0604020202020204" pitchFamily="34" charset="0"/>
              </a:rPr>
              <a:t>fica</a:t>
            </a:r>
            <a:r>
              <a:rPr lang="en-US" sz="2000" b="1" dirty="0">
                <a:solidFill>
                  <a:schemeClr val="tx2"/>
                </a:solidFill>
                <a:cs typeface="Arial" panose="020B0604020202020204" pitchFamily="34" charset="0"/>
              </a:rPr>
              <a:t> a </a:t>
            </a:r>
            <a:r>
              <a:rPr lang="en-US" sz="2000" b="1" dirty="0" err="1">
                <a:solidFill>
                  <a:schemeClr val="tx2"/>
                </a:solidFill>
                <a:cs typeface="Arial" panose="020B0604020202020204" pitchFamily="34" charset="0"/>
              </a:rPr>
              <a:t>situação</a:t>
            </a:r>
            <a:r>
              <a:rPr lang="en-US" sz="2000" b="1" dirty="0">
                <a:solidFill>
                  <a:schemeClr val="tx2"/>
                </a:solidFill>
                <a:cs typeface="Arial" panose="020B0604020202020204" pitchFamily="34" charset="0"/>
              </a:rPr>
              <a:t> dos </a:t>
            </a:r>
            <a:r>
              <a:rPr lang="en-US" sz="2000" b="1" dirty="0" err="1">
                <a:solidFill>
                  <a:schemeClr val="tx2"/>
                </a:solidFill>
                <a:cs typeface="Arial" panose="020B0604020202020204" pitchFamily="34" charset="0"/>
              </a:rPr>
              <a:t>valores</a:t>
            </a:r>
            <a:r>
              <a:rPr lang="en-US" sz="2000" b="1" dirty="0">
                <a:solidFill>
                  <a:schemeClr val="tx2"/>
                </a:solidFill>
                <a:cs typeface="Arial" panose="020B0604020202020204" pitchFamily="34" charset="0"/>
              </a:rPr>
              <a:t> </a:t>
            </a:r>
            <a:r>
              <a:rPr lang="en-US" sz="2000" b="1" dirty="0" err="1">
                <a:solidFill>
                  <a:schemeClr val="tx2"/>
                </a:solidFill>
                <a:cs typeface="Arial" panose="020B0604020202020204" pitchFamily="34" charset="0"/>
              </a:rPr>
              <a:t>contribuídos</a:t>
            </a:r>
            <a:r>
              <a:rPr lang="en-US" sz="2000" b="1" dirty="0">
                <a:solidFill>
                  <a:schemeClr val="tx2"/>
                </a:solidFill>
                <a:cs typeface="Arial" panose="020B0604020202020204" pitchFamily="34" charset="0"/>
              </a:rPr>
              <a:t>? </a:t>
            </a:r>
          </a:p>
          <a:p>
            <a:pPr marL="0" lvl="1" algn="ctr">
              <a:spcBef>
                <a:spcPts val="500"/>
              </a:spcBef>
            </a:pPr>
            <a:endParaRPr lang="en-US" sz="2000" b="1" dirty="0">
              <a:solidFill>
                <a:schemeClr val="tx2"/>
              </a:solidFill>
              <a:cs typeface="Arial" panose="020B0604020202020204" pitchFamily="34" charset="0"/>
            </a:endParaRPr>
          </a:p>
          <a:p>
            <a:pPr marL="0" lvl="1" algn="ctr">
              <a:spcBef>
                <a:spcPts val="500"/>
              </a:spcBef>
            </a:pPr>
            <a:r>
              <a:rPr lang="en-US" sz="2000" b="1" dirty="0">
                <a:solidFill>
                  <a:schemeClr val="tx2"/>
                </a:solidFill>
                <a:cs typeface="Arial" panose="020B0604020202020204" pitchFamily="34" charset="0"/>
              </a:rPr>
              <a:t>O </a:t>
            </a:r>
            <a:r>
              <a:rPr lang="en-US" sz="2000" b="1" dirty="0" err="1">
                <a:solidFill>
                  <a:schemeClr val="tx2"/>
                </a:solidFill>
                <a:cs typeface="Arial" panose="020B0604020202020204" pitchFamily="34" charset="0"/>
              </a:rPr>
              <a:t>ente</a:t>
            </a:r>
            <a:r>
              <a:rPr lang="en-US" sz="2000" b="1" dirty="0">
                <a:solidFill>
                  <a:schemeClr val="tx2"/>
                </a:solidFill>
                <a:cs typeface="Arial" panose="020B0604020202020204" pitchFamily="34" charset="0"/>
              </a:rPr>
              <a:t> </a:t>
            </a:r>
            <a:r>
              <a:rPr lang="en-US" sz="2000" b="1" dirty="0" err="1">
                <a:solidFill>
                  <a:schemeClr val="tx2"/>
                </a:solidFill>
                <a:cs typeface="Arial" panose="020B0604020202020204" pitchFamily="34" charset="0"/>
              </a:rPr>
              <a:t>público</a:t>
            </a:r>
            <a:r>
              <a:rPr lang="en-US" sz="2000" b="1" dirty="0">
                <a:solidFill>
                  <a:schemeClr val="tx2"/>
                </a:solidFill>
                <a:cs typeface="Arial" panose="020B0604020202020204" pitchFamily="34" charset="0"/>
              </a:rPr>
              <a:t> </a:t>
            </a:r>
            <a:r>
              <a:rPr lang="en-US" sz="2000" b="1" dirty="0" err="1">
                <a:solidFill>
                  <a:schemeClr val="tx2"/>
                </a:solidFill>
                <a:cs typeface="Arial" panose="020B0604020202020204" pitchFamily="34" charset="0"/>
              </a:rPr>
              <a:t>deverá</a:t>
            </a:r>
            <a:r>
              <a:rPr lang="en-US" sz="2000" b="1" dirty="0">
                <a:solidFill>
                  <a:schemeClr val="tx2"/>
                </a:solidFill>
                <a:cs typeface="Arial" panose="020B0604020202020204" pitchFamily="34" charset="0"/>
              </a:rPr>
              <a:t> </a:t>
            </a:r>
            <a:r>
              <a:rPr lang="en-US" sz="2000" b="1" dirty="0" err="1">
                <a:solidFill>
                  <a:schemeClr val="tx2"/>
                </a:solidFill>
                <a:cs typeface="Arial" panose="020B0604020202020204" pitchFamily="34" charset="0"/>
              </a:rPr>
              <a:t>continuar</a:t>
            </a:r>
            <a:r>
              <a:rPr lang="en-US" sz="2000" b="1" dirty="0">
                <a:solidFill>
                  <a:schemeClr val="tx2"/>
                </a:solidFill>
                <a:cs typeface="Arial" panose="020B0604020202020204" pitchFamily="34" charset="0"/>
              </a:rPr>
              <a:t> a </a:t>
            </a:r>
            <a:r>
              <a:rPr lang="en-US" sz="2000" b="1" dirty="0" err="1">
                <a:solidFill>
                  <a:schemeClr val="tx2"/>
                </a:solidFill>
                <a:cs typeface="Arial" panose="020B0604020202020204" pitchFamily="34" charset="0"/>
              </a:rPr>
              <a:t>contribuir</a:t>
            </a:r>
            <a:r>
              <a:rPr lang="en-US" sz="2000" b="1" dirty="0">
                <a:solidFill>
                  <a:schemeClr val="tx2"/>
                </a:solidFill>
                <a:cs typeface="Arial" panose="020B0604020202020204" pitchFamily="34" charset="0"/>
              </a:rPr>
              <a:t> com a </a:t>
            </a:r>
            <a:r>
              <a:rPr lang="en-US" sz="2000" b="1" dirty="0" err="1">
                <a:solidFill>
                  <a:schemeClr val="tx2"/>
                </a:solidFill>
                <a:cs typeface="Arial" panose="020B0604020202020204" pitchFamily="34" charset="0"/>
              </a:rPr>
              <a:t>contrapartida</a:t>
            </a:r>
            <a:r>
              <a:rPr lang="en-US" sz="2000" b="1" dirty="0">
                <a:solidFill>
                  <a:schemeClr val="tx2"/>
                </a:solidFill>
                <a:cs typeface="Arial" panose="020B0604020202020204" pitchFamily="34" charset="0"/>
              </a:rPr>
              <a:t> </a:t>
            </a:r>
            <a:r>
              <a:rPr lang="en-US" sz="2000" b="1" dirty="0" err="1">
                <a:solidFill>
                  <a:schemeClr val="tx2"/>
                </a:solidFill>
                <a:cs typeface="Arial" panose="020B0604020202020204" pitchFamily="34" charset="0"/>
              </a:rPr>
              <a:t>fixada</a:t>
            </a:r>
            <a:r>
              <a:rPr lang="en-US" sz="2000" b="1" dirty="0">
                <a:solidFill>
                  <a:schemeClr val="tx2"/>
                </a:solidFill>
                <a:cs typeface="Arial" panose="020B0604020202020204" pitchFamily="34" charset="0"/>
              </a:rPr>
              <a:t> pela lei?</a:t>
            </a:r>
          </a:p>
        </p:txBody>
      </p:sp>
      <p:pic>
        <p:nvPicPr>
          <p:cNvPr id="6" name="Picture 2" descr="ASSESSORIA JURÍDICA DA AGEPOLJUS EMITE NOTA TÉCNICA SOBRE PREVIDÊNCIA  COMPLEMENTAR E A MIGRAÇÃO DE REGIME - AGEPOLJUS">
            <a:extLst>
              <a:ext uri="{FF2B5EF4-FFF2-40B4-BE49-F238E27FC236}">
                <a16:creationId xmlns:a16="http://schemas.microsoft.com/office/drawing/2014/main" id="{7C7B6A9C-E42E-C5A6-2832-BBF9B5EC79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88099" y="3934109"/>
            <a:ext cx="3566721" cy="237781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98701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D88AB-39C2-4852-CD8E-FA6A28946AE9}"/>
              </a:ext>
            </a:extLst>
          </p:cNvPr>
          <p:cNvSpPr>
            <a:spLocks noGrp="1"/>
          </p:cNvSpPr>
          <p:nvPr>
            <p:ph type="title"/>
          </p:nvPr>
        </p:nvSpPr>
        <p:spPr>
          <a:xfrm>
            <a:off x="4474429" y="806643"/>
            <a:ext cx="7165883" cy="656397"/>
          </a:xfrm>
        </p:spPr>
        <p:txBody>
          <a:bodyPr anchor="t">
            <a:normAutofit fontScale="90000"/>
          </a:bodyPr>
          <a:lstStyle/>
          <a:p>
            <a:r>
              <a:rPr lang="en-US" sz="2800" dirty="0" err="1"/>
              <a:t>Reflexos</a:t>
            </a:r>
            <a:r>
              <a:rPr lang="en-US" sz="2800" dirty="0"/>
              <a:t> </a:t>
            </a:r>
            <a:r>
              <a:rPr lang="en-US" sz="2800" dirty="0" err="1"/>
              <a:t>na</a:t>
            </a:r>
            <a:r>
              <a:rPr lang="en-US" sz="2800" dirty="0"/>
              <a:t> Fiscalização do </a:t>
            </a:r>
            <a:r>
              <a:rPr lang="en-US" sz="2800" dirty="0" err="1"/>
              <a:t>tcemg</a:t>
            </a:r>
            <a:r>
              <a:rPr lang="en-US" sz="2800" dirty="0"/>
              <a:t> </a:t>
            </a:r>
          </a:p>
        </p:txBody>
      </p:sp>
      <p:pic>
        <p:nvPicPr>
          <p:cNvPr id="5" name="Content Placeholder 4" descr="Imagem conceitual para ilustrar o equilíbrio entre fé e poupança para aposentadoria em uma balança equilibrada. Fundo branco com sombra refletida em primeiro plano branco. Recortado para regra dos terços e pronto para uso.">
            <a:extLst>
              <a:ext uri="{FF2B5EF4-FFF2-40B4-BE49-F238E27FC236}">
                <a16:creationId xmlns:a16="http://schemas.microsoft.com/office/drawing/2014/main" id="{50B1E674-9B0E-4A99-BE02-00D4EBDC8BEA}"/>
              </a:ext>
            </a:extLst>
          </p:cNvPr>
          <p:cNvPicPr>
            <a:picLocks noGrp="1" noChangeAspect="1"/>
          </p:cNvPicPr>
          <p:nvPr>
            <p:ph type="pic" sz="quarter" idx="13"/>
          </p:nvPr>
        </p:nvPicPr>
        <p:blipFill>
          <a:blip r:embed="rId3"/>
          <a:srcRect l="16765" r="24936"/>
          <a:stretch>
            <a:fillRect/>
          </a:stretch>
        </p:blipFill>
        <p:spPr>
          <a:xfrm>
            <a:off x="20" y="1"/>
            <a:ext cx="3998113" cy="6858000"/>
          </a:xfrm>
        </p:spPr>
      </p:pic>
      <p:sp>
        <p:nvSpPr>
          <p:cNvPr id="4" name="Content Placeholder 3">
            <a:extLst>
              <a:ext uri="{FF2B5EF4-FFF2-40B4-BE49-F238E27FC236}">
                <a16:creationId xmlns:a16="http://schemas.microsoft.com/office/drawing/2014/main" id="{735E4751-EAFE-5CAB-DA34-F62B98FB8F7C}"/>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85324" y="1748475"/>
            <a:ext cx="7165884" cy="4673662"/>
          </a:xfrm>
        </p:spPr>
        <p:txBody>
          <a:bodyPr>
            <a:noAutofit/>
          </a:bodyPr>
          <a:lstStyle/>
          <a:p>
            <a:pPr marL="0" indent="0" algn="just">
              <a:lnSpc>
                <a:spcPct val="125000"/>
              </a:lnSpc>
              <a:spcBef>
                <a:spcPts val="2500"/>
              </a:spcBef>
              <a:buNone/>
            </a:pPr>
            <a:r>
              <a:rPr lang="pt-BR" sz="1800" dirty="0"/>
              <a:t>Não desobriga de </a:t>
            </a:r>
            <a:r>
              <a:rPr lang="pt-BR" sz="1800" b="1" dirty="0"/>
              <a:t>encaminhar os atos para registro </a:t>
            </a:r>
            <a:r>
              <a:rPr lang="pt-BR" sz="1800" dirty="0"/>
              <a:t>e prestar informações sobre os benefícios concedidos (ex. servidores que cumpriram requisitos e não se aposentaram, pensões).</a:t>
            </a:r>
          </a:p>
          <a:p>
            <a:pPr marL="0" indent="0" algn="just">
              <a:lnSpc>
                <a:spcPct val="125000"/>
              </a:lnSpc>
              <a:spcBef>
                <a:spcPts val="2500"/>
              </a:spcBef>
              <a:buNone/>
            </a:pPr>
            <a:r>
              <a:rPr lang="pt-BR" sz="1800" dirty="0"/>
              <a:t>Fica sujeito a </a:t>
            </a:r>
            <a:r>
              <a:rPr lang="pt-BR" sz="1800" b="1" dirty="0"/>
              <a:t>inspeções e auditorias </a:t>
            </a:r>
            <a:r>
              <a:rPr lang="pt-BR" sz="1800" dirty="0"/>
              <a:t>de natureza atuarial, contábil, financeira, orçamentária e patrimonial.</a:t>
            </a:r>
          </a:p>
          <a:p>
            <a:pPr marL="0" indent="0" algn="just">
              <a:lnSpc>
                <a:spcPct val="125000"/>
              </a:lnSpc>
              <a:spcBef>
                <a:spcPts val="2500"/>
              </a:spcBef>
              <a:buNone/>
            </a:pPr>
            <a:r>
              <a:rPr lang="pt-BR" sz="1800" dirty="0"/>
              <a:t>Adoção de </a:t>
            </a:r>
            <a:r>
              <a:rPr lang="pt-BR" sz="1800" b="1" dirty="0"/>
              <a:t>ações de fiscalização </a:t>
            </a:r>
            <a:r>
              <a:rPr lang="pt-BR" sz="1800" dirty="0"/>
              <a:t>como acompanhamento, monitoramento, levantamento, requisição de documentos e informações.</a:t>
            </a:r>
          </a:p>
          <a:p>
            <a:pPr marL="0" indent="0" algn="just">
              <a:lnSpc>
                <a:spcPct val="125000"/>
              </a:lnSpc>
              <a:spcBef>
                <a:spcPts val="2500"/>
              </a:spcBef>
              <a:buNone/>
            </a:pPr>
            <a:r>
              <a:rPr lang="en-US" sz="1800" dirty="0"/>
              <a:t>O </a:t>
            </a:r>
            <a:r>
              <a:rPr lang="en-US" sz="1800" dirty="0" err="1"/>
              <a:t>controle</a:t>
            </a:r>
            <a:r>
              <a:rPr lang="en-US" sz="1800" dirty="0"/>
              <a:t> social </a:t>
            </a:r>
            <a:r>
              <a:rPr lang="en-US" sz="1800" dirty="0" err="1"/>
              <a:t>pode</a:t>
            </a:r>
            <a:r>
              <a:rPr lang="en-US" sz="1800" dirty="0"/>
              <a:t> </a:t>
            </a:r>
            <a:r>
              <a:rPr lang="en-US" sz="1800" b="1" dirty="0" err="1"/>
              <a:t>denunciar</a:t>
            </a:r>
            <a:r>
              <a:rPr lang="en-US" sz="1800" b="1" dirty="0"/>
              <a:t> </a:t>
            </a:r>
            <a:r>
              <a:rPr lang="en-US" sz="1800" b="1" dirty="0" err="1"/>
              <a:t>ou</a:t>
            </a:r>
            <a:r>
              <a:rPr lang="en-US" sz="1800" b="1" dirty="0"/>
              <a:t> </a:t>
            </a:r>
            <a:r>
              <a:rPr lang="en-US" sz="1800" b="1" dirty="0" err="1"/>
              <a:t>representar</a:t>
            </a:r>
            <a:r>
              <a:rPr lang="en-US" sz="1800" b="1" dirty="0"/>
              <a:t> </a:t>
            </a:r>
            <a:r>
              <a:rPr lang="en-US" sz="1800" dirty="0"/>
              <a:t>à Corte de Contas </a:t>
            </a:r>
            <a:r>
              <a:rPr lang="pt-BR" sz="1800" dirty="0"/>
              <a:t>irregularidades ou ilegalidades verificadas durante a transição do RPPS ao RGPS. </a:t>
            </a:r>
          </a:p>
        </p:txBody>
      </p:sp>
      <p:pic>
        <p:nvPicPr>
          <p:cNvPr id="11" name="Image 0" descr="preencoded.png">
            <a:extLst>
              <a:ext uri="{FF2B5EF4-FFF2-40B4-BE49-F238E27FC236}">
                <a16:creationId xmlns:a16="http://schemas.microsoft.com/office/drawing/2014/main" id="{D9F18DEB-D9B8-46CE-BCB2-A9E6F55ED61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85115" y="2058114"/>
            <a:ext cx="508706" cy="508706"/>
          </a:xfrm>
          <a:prstGeom prst="rect">
            <a:avLst/>
          </a:prstGeom>
        </p:spPr>
      </p:pic>
      <p:pic>
        <p:nvPicPr>
          <p:cNvPr id="12" name="Image 0" descr="preencoded.png">
            <a:extLst>
              <a:ext uri="{FF2B5EF4-FFF2-40B4-BE49-F238E27FC236}">
                <a16:creationId xmlns:a16="http://schemas.microsoft.com/office/drawing/2014/main" id="{E9D316C0-4698-E7F3-FE7E-2461C870FE7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94197" y="4378356"/>
            <a:ext cx="508706" cy="508706"/>
          </a:xfrm>
          <a:prstGeom prst="rect">
            <a:avLst/>
          </a:prstGeom>
        </p:spPr>
      </p:pic>
      <p:pic>
        <p:nvPicPr>
          <p:cNvPr id="13" name="Image 0" descr="preencoded.png">
            <a:extLst>
              <a:ext uri="{FF2B5EF4-FFF2-40B4-BE49-F238E27FC236}">
                <a16:creationId xmlns:a16="http://schemas.microsoft.com/office/drawing/2014/main" id="{BA7F9F2B-E6F5-8275-02A0-BAA3E25B0BB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37375" y="5797004"/>
            <a:ext cx="508706" cy="508706"/>
          </a:xfrm>
          <a:prstGeom prst="rect">
            <a:avLst/>
          </a:prstGeom>
        </p:spPr>
      </p:pic>
      <p:pic>
        <p:nvPicPr>
          <p:cNvPr id="14" name="Image 0" descr="preencoded.png">
            <a:extLst>
              <a:ext uri="{FF2B5EF4-FFF2-40B4-BE49-F238E27FC236}">
                <a16:creationId xmlns:a16="http://schemas.microsoft.com/office/drawing/2014/main" id="{4529F8DE-990E-D3D2-AC6F-8F8B10081F2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78586" y="3218235"/>
            <a:ext cx="508706" cy="508706"/>
          </a:xfrm>
          <a:prstGeom prst="rect">
            <a:avLst/>
          </a:prstGeom>
        </p:spPr>
      </p:pic>
    </p:spTree>
    <p:extLst>
      <p:ext uri="{BB962C8B-B14F-4D97-AF65-F5344CB8AC3E}">
        <p14:creationId xmlns:p14="http://schemas.microsoft.com/office/powerpoint/2010/main" val="176772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D0E3F-356D-F9CE-4E18-B0D1FC7CDF38}"/>
              </a:ext>
            </a:extLst>
          </p:cNvPr>
          <p:cNvSpPr>
            <a:spLocks noGrp="1"/>
          </p:cNvSpPr>
          <p:nvPr>
            <p:ph type="ctrTitle"/>
          </p:nvPr>
        </p:nvSpPr>
        <p:spPr>
          <a:xfrm>
            <a:off x="5061565" y="953254"/>
            <a:ext cx="5869051" cy="999338"/>
          </a:xfrm>
        </p:spPr>
        <p:txBody>
          <a:bodyPr anchor="b">
            <a:normAutofit fontScale="90000"/>
          </a:bodyPr>
          <a:lstStyle/>
          <a:p>
            <a:pPr algn="ctr"/>
            <a:r>
              <a:rPr lang="pt-BR" sz="4400" dirty="0"/>
              <a:t>“Vale a pena extinguir o RPPS?”</a:t>
            </a:r>
            <a:r>
              <a:rPr lang="en-US" sz="4400" dirty="0"/>
              <a:t> </a:t>
            </a:r>
          </a:p>
        </p:txBody>
      </p:sp>
      <p:sp>
        <p:nvSpPr>
          <p:cNvPr id="4" name="Retângulo Arredondado 3"/>
          <p:cNvSpPr/>
          <p:nvPr/>
        </p:nvSpPr>
        <p:spPr>
          <a:xfrm>
            <a:off x="4799855" y="2334797"/>
            <a:ext cx="7232812" cy="761333"/>
          </a:xfrm>
          <a:prstGeom prst="roundRect">
            <a:avLst/>
          </a:prstGeom>
          <a:ln w="5715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fontAlgn="t"/>
            <a:r>
              <a:rPr lang="pt-BR" dirty="0">
                <a:solidFill>
                  <a:schemeClr val="bg1"/>
                </a:solidFill>
                <a:latin typeface="Segoe UI" panose="020B0502040204020203" pitchFamily="34" charset="0"/>
              </a:rPr>
              <a:t>Quais são as </a:t>
            </a:r>
            <a:r>
              <a:rPr lang="pt-BR" b="1" dirty="0">
                <a:solidFill>
                  <a:schemeClr val="bg1"/>
                </a:solidFill>
                <a:latin typeface="Segoe UI" panose="020B0502040204020203" pitchFamily="34" charset="0"/>
              </a:rPr>
              <a:t>consequências práticas</a:t>
            </a:r>
            <a:r>
              <a:rPr lang="pt-BR" dirty="0">
                <a:solidFill>
                  <a:schemeClr val="bg1"/>
                </a:solidFill>
                <a:latin typeface="Segoe UI" panose="020B0502040204020203" pitchFamily="34" charset="0"/>
              </a:rPr>
              <a:t>, imediatas e de longo prazo?</a:t>
            </a:r>
          </a:p>
        </p:txBody>
      </p:sp>
      <p:sp>
        <p:nvSpPr>
          <p:cNvPr id="6" name="Retângulo Arredondado 5"/>
          <p:cNvSpPr/>
          <p:nvPr/>
        </p:nvSpPr>
        <p:spPr>
          <a:xfrm>
            <a:off x="4799855" y="3221971"/>
            <a:ext cx="7232812" cy="761333"/>
          </a:xfrm>
          <a:prstGeom prst="roundRect">
            <a:avLst/>
          </a:prstGeom>
          <a:ln w="5715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fontAlgn="t"/>
            <a:r>
              <a:rPr lang="pt-BR" dirty="0">
                <a:solidFill>
                  <a:schemeClr val="bg1"/>
                </a:solidFill>
                <a:latin typeface="Segoe UI" panose="020B0502040204020203" pitchFamily="34" charset="0"/>
              </a:rPr>
              <a:t>Quais </a:t>
            </a:r>
            <a:r>
              <a:rPr lang="pt-BR" b="1" dirty="0">
                <a:solidFill>
                  <a:schemeClr val="bg1"/>
                </a:solidFill>
                <a:latin typeface="Segoe UI" panose="020B0502040204020203" pitchFamily="34" charset="0"/>
              </a:rPr>
              <a:t>responsabilidades e obrigações permanecem</a:t>
            </a:r>
            <a:r>
              <a:rPr lang="pt-BR" dirty="0">
                <a:solidFill>
                  <a:schemeClr val="bg1"/>
                </a:solidFill>
                <a:latin typeface="Segoe UI" panose="020B0502040204020203" pitchFamily="34" charset="0"/>
              </a:rPr>
              <a:t> com o ente federativo?</a:t>
            </a:r>
          </a:p>
        </p:txBody>
      </p:sp>
      <p:sp>
        <p:nvSpPr>
          <p:cNvPr id="7" name="Retângulo Arredondado 6"/>
          <p:cNvSpPr/>
          <p:nvPr/>
        </p:nvSpPr>
        <p:spPr>
          <a:xfrm>
            <a:off x="4799855" y="4098936"/>
            <a:ext cx="7232812" cy="761333"/>
          </a:xfrm>
          <a:prstGeom prst="roundRect">
            <a:avLst/>
          </a:prstGeom>
          <a:ln w="5715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fontAlgn="t"/>
            <a:r>
              <a:rPr lang="pt-BR" dirty="0">
                <a:solidFill>
                  <a:schemeClr val="bg1"/>
                </a:solidFill>
                <a:latin typeface="Segoe UI" panose="020B0502040204020203" pitchFamily="34" charset="0"/>
              </a:rPr>
              <a:t>A extinção </a:t>
            </a:r>
            <a:r>
              <a:rPr lang="pt-BR" b="1" dirty="0">
                <a:solidFill>
                  <a:schemeClr val="bg1"/>
                </a:solidFill>
                <a:latin typeface="Segoe UI" panose="020B0502040204020203" pitchFamily="34" charset="0"/>
              </a:rPr>
              <a:t>reduz ou apenas transfere</a:t>
            </a:r>
            <a:r>
              <a:rPr lang="pt-BR" dirty="0">
                <a:solidFill>
                  <a:schemeClr val="bg1"/>
                </a:solidFill>
                <a:latin typeface="Segoe UI" panose="020B0502040204020203" pitchFamily="34" charset="0"/>
              </a:rPr>
              <a:t> o passivo previdenciário?</a:t>
            </a:r>
          </a:p>
        </p:txBody>
      </p:sp>
      <p:sp>
        <p:nvSpPr>
          <p:cNvPr id="8" name="Retângulo Arredondado 7"/>
          <p:cNvSpPr/>
          <p:nvPr/>
        </p:nvSpPr>
        <p:spPr>
          <a:xfrm>
            <a:off x="4799855" y="4975902"/>
            <a:ext cx="7232812" cy="761333"/>
          </a:xfrm>
          <a:prstGeom prst="roundRect">
            <a:avLst/>
          </a:prstGeom>
          <a:ln w="5715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fontAlgn="t"/>
            <a:r>
              <a:rPr lang="pt-BR" dirty="0">
                <a:solidFill>
                  <a:schemeClr val="bg1"/>
                </a:solidFill>
                <a:latin typeface="Segoe UI" panose="020B0502040204020203" pitchFamily="34" charset="0"/>
              </a:rPr>
              <a:t>Do ponto de vista </a:t>
            </a:r>
            <a:r>
              <a:rPr lang="pt-BR" b="1" dirty="0">
                <a:solidFill>
                  <a:schemeClr val="bg1"/>
                </a:solidFill>
                <a:latin typeface="Segoe UI" panose="020B0502040204020203" pitchFamily="34" charset="0"/>
              </a:rPr>
              <a:t>financeiro e atuarial</a:t>
            </a:r>
            <a:r>
              <a:rPr lang="pt-BR" dirty="0">
                <a:solidFill>
                  <a:schemeClr val="bg1"/>
                </a:solidFill>
                <a:latin typeface="Segoe UI" panose="020B0502040204020203" pitchFamily="34" charset="0"/>
              </a:rPr>
              <a:t>, o custo diminui ou aumenta?</a:t>
            </a:r>
          </a:p>
        </p:txBody>
      </p:sp>
      <p:sp>
        <p:nvSpPr>
          <p:cNvPr id="9" name="Retângulo Arredondado 8"/>
          <p:cNvSpPr/>
          <p:nvPr/>
        </p:nvSpPr>
        <p:spPr>
          <a:xfrm>
            <a:off x="4799855" y="5865251"/>
            <a:ext cx="7232812" cy="761333"/>
          </a:xfrm>
          <a:prstGeom prst="roundRect">
            <a:avLst/>
          </a:prstGeom>
          <a:ln w="5715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fontAlgn="t"/>
            <a:r>
              <a:rPr lang="pt-BR" dirty="0">
                <a:solidFill>
                  <a:schemeClr val="bg1"/>
                </a:solidFill>
                <a:latin typeface="Segoe UI" panose="020B0502040204020203" pitchFamily="34" charset="0"/>
              </a:rPr>
              <a:t>Extinguir o RPPS é </a:t>
            </a:r>
            <a:r>
              <a:rPr lang="pt-BR" b="1" dirty="0">
                <a:solidFill>
                  <a:schemeClr val="bg1"/>
                </a:solidFill>
                <a:latin typeface="Segoe UI" panose="020B0502040204020203" pitchFamily="34" charset="0"/>
              </a:rPr>
              <a:t>solução estrutural</a:t>
            </a:r>
            <a:r>
              <a:rPr lang="pt-BR" dirty="0">
                <a:solidFill>
                  <a:schemeClr val="bg1"/>
                </a:solidFill>
                <a:latin typeface="Segoe UI" panose="020B0502040204020203" pitchFamily="34" charset="0"/>
              </a:rPr>
              <a:t> ou resposta a dificuldades momentâneas?</a:t>
            </a:r>
          </a:p>
        </p:txBody>
      </p:sp>
      <p:pic>
        <p:nvPicPr>
          <p:cNvPr id="10" name="Imagem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87526" y="483849"/>
            <a:ext cx="999674" cy="1475941"/>
          </a:xfrm>
          <a:prstGeom prst="rect">
            <a:avLst/>
          </a:prstGeom>
        </p:spPr>
      </p:pic>
      <p:pic>
        <p:nvPicPr>
          <p:cNvPr id="12" name="Imagem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8495" y="94446"/>
            <a:ext cx="999674" cy="1475941"/>
          </a:xfrm>
          <a:prstGeom prst="rect">
            <a:avLst/>
          </a:prstGeom>
        </p:spPr>
      </p:pic>
      <p:pic>
        <p:nvPicPr>
          <p:cNvPr id="13" name="Imagem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92326" y="873252"/>
            <a:ext cx="999674" cy="1475941"/>
          </a:xfrm>
          <a:prstGeom prst="rect">
            <a:avLst/>
          </a:prstGeom>
        </p:spPr>
      </p:pic>
      <p:pic>
        <p:nvPicPr>
          <p:cNvPr id="3" name="Image 0" descr="preencoded.png">
            <a:extLst>
              <a:ext uri="{FF2B5EF4-FFF2-40B4-BE49-F238E27FC236}">
                <a16:creationId xmlns:a16="http://schemas.microsoft.com/office/drawing/2014/main" id="{2025CB33-7D6C-D7B2-5966-7E65CF16BE23}"/>
              </a:ext>
            </a:extLst>
          </p:cNvPr>
          <p:cNvPicPr>
            <a:picLocks noChangeAspect="1"/>
          </p:cNvPicPr>
          <p:nvPr/>
        </p:nvPicPr>
        <p:blipFill>
          <a:blip r:embed="rId4"/>
          <a:stretch>
            <a:fillRect/>
          </a:stretch>
        </p:blipFill>
        <p:spPr>
          <a:xfrm>
            <a:off x="0" y="9457"/>
            <a:ext cx="4581236" cy="6871854"/>
          </a:xfrm>
          <a:prstGeom prst="rect">
            <a:avLst/>
          </a:prstGeom>
        </p:spPr>
      </p:pic>
      <p:pic>
        <p:nvPicPr>
          <p:cNvPr id="5" name="Imagem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93520" y="2054217"/>
            <a:ext cx="1736635" cy="2179654"/>
          </a:xfrm>
          <a:prstGeom prst="rect">
            <a:avLst/>
          </a:prstGeom>
        </p:spPr>
      </p:pic>
    </p:spTree>
    <p:extLst>
      <p:ext uri="{BB962C8B-B14F-4D97-AF65-F5344CB8AC3E}">
        <p14:creationId xmlns:p14="http://schemas.microsoft.com/office/powerpoint/2010/main" val="26415233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6" grpId="0" animBg="1"/>
      <p:bldP spid="7" grpId="0" animBg="1"/>
      <p:bldP spid="8"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3880D-468B-162F-091E-ECAE4F8FC9CC}"/>
              </a:ext>
            </a:extLst>
          </p:cNvPr>
          <p:cNvSpPr>
            <a:spLocks noGrp="1"/>
          </p:cNvSpPr>
          <p:nvPr>
            <p:ph type="title"/>
          </p:nvPr>
        </p:nvSpPr>
        <p:spPr>
          <a:xfrm>
            <a:off x="364421" y="786788"/>
            <a:ext cx="4823657" cy="1366826"/>
          </a:xfrm>
        </p:spPr>
        <p:txBody>
          <a:bodyPr anchor="t">
            <a:normAutofit fontScale="90000"/>
          </a:bodyPr>
          <a:lstStyle/>
          <a:p>
            <a:pPr algn="ctr">
              <a:lnSpc>
                <a:spcPct val="125000"/>
              </a:lnSpc>
              <a:spcBef>
                <a:spcPts val="600"/>
              </a:spcBef>
              <a:spcAft>
                <a:spcPts val="600"/>
              </a:spcAft>
            </a:pPr>
            <a:r>
              <a:rPr lang="en-US" sz="4000" b="1" dirty="0"/>
              <a:t>Outros </a:t>
            </a:r>
            <a:r>
              <a:rPr lang="en-US" sz="4000" b="1" dirty="0" err="1"/>
              <a:t>pontos</a:t>
            </a:r>
            <a:r>
              <a:rPr lang="en-US" sz="4000" b="1" dirty="0"/>
              <a:t> </a:t>
            </a:r>
            <a:r>
              <a:rPr lang="en-US" sz="4000" b="1" dirty="0" err="1"/>
              <a:t>impactados</a:t>
            </a:r>
            <a:endParaRPr lang="en-US" sz="4000" b="1" dirty="0"/>
          </a:p>
        </p:txBody>
      </p:sp>
      <p:pic>
        <p:nvPicPr>
          <p:cNvPr id="5" name="Content Placeholder 4" descr="Escritório bagunçado no depósito.">
            <a:extLst>
              <a:ext uri="{FF2B5EF4-FFF2-40B4-BE49-F238E27FC236}">
                <a16:creationId xmlns:a16="http://schemas.microsoft.com/office/drawing/2014/main" id="{09FEF0EB-A196-4BC1-9FC1-6ADD3839B036}"/>
              </a:ext>
            </a:extLst>
          </p:cNvPr>
          <p:cNvPicPr>
            <a:picLocks noGrp="1" noChangeAspect="1"/>
          </p:cNvPicPr>
          <p:nvPr>
            <p:ph type="pic" sz="quarter" idx="13"/>
          </p:nvPr>
        </p:nvPicPr>
        <p:blipFill>
          <a:blip r:embed="rId3"/>
          <a:srcRect l="3802" r="11870" b="2"/>
          <a:stretch>
            <a:fillRect/>
          </a:stretch>
        </p:blipFill>
        <p:spPr>
          <a:xfrm>
            <a:off x="364422" y="2478024"/>
            <a:ext cx="4823657" cy="3818128"/>
          </a:xfrm>
          <a:prstGeom prst="rect">
            <a:avLst/>
          </a:prstGeom>
          <a:ln>
            <a:noFill/>
          </a:ln>
          <a:effectLst>
            <a:outerShdw blurRad="292100" dist="139700" dir="2700000" algn="tl" rotWithShape="0">
              <a:srgbClr val="333333">
                <a:alpha val="65000"/>
              </a:srgbClr>
            </a:outerShdw>
          </a:effectLst>
        </p:spPr>
      </p:pic>
      <p:sp>
        <p:nvSpPr>
          <p:cNvPr id="4" name="Content Placeholder 3">
            <a:extLst>
              <a:ext uri="{FF2B5EF4-FFF2-40B4-BE49-F238E27FC236}">
                <a16:creationId xmlns:a16="http://schemas.microsoft.com/office/drawing/2014/main" id="{73BABEDC-29C8-E6F5-4A36-594E24D2BE17}"/>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007608" y="878228"/>
            <a:ext cx="6025896" cy="5417924"/>
          </a:xfrm>
        </p:spPr>
        <p:txBody>
          <a:bodyPr>
            <a:noAutofit/>
          </a:bodyPr>
          <a:lstStyle/>
          <a:p>
            <a:pPr marL="0" indent="0" algn="just">
              <a:lnSpc>
                <a:spcPct val="100000"/>
              </a:lnSpc>
              <a:spcBef>
                <a:spcPts val="0"/>
              </a:spcBef>
              <a:buNone/>
            </a:pPr>
            <a:r>
              <a:rPr lang="pt-BR" sz="1800" b="1" dirty="0"/>
              <a:t>Sobrecarga do INSS: </a:t>
            </a:r>
          </a:p>
          <a:p>
            <a:pPr marL="0" indent="0" algn="just">
              <a:lnSpc>
                <a:spcPct val="100000"/>
              </a:lnSpc>
              <a:spcBef>
                <a:spcPts val="0"/>
              </a:spcBef>
              <a:buNone/>
            </a:pPr>
            <a:r>
              <a:rPr lang="pt-BR" sz="1800" dirty="0"/>
              <a:t>Aumento imediato de demanda nas APS, afetando servidores e população em geral</a:t>
            </a:r>
          </a:p>
          <a:p>
            <a:pPr marL="0" indent="0" algn="just">
              <a:lnSpc>
                <a:spcPct val="100000"/>
              </a:lnSpc>
              <a:spcBef>
                <a:spcPts val="0"/>
              </a:spcBef>
              <a:buNone/>
            </a:pPr>
            <a:endParaRPr lang="pt-BR" sz="1800" dirty="0"/>
          </a:p>
          <a:p>
            <a:pPr marL="0" indent="0" algn="just">
              <a:lnSpc>
                <a:spcPct val="100000"/>
              </a:lnSpc>
              <a:spcBef>
                <a:spcPts val="0"/>
              </a:spcBef>
              <a:buNone/>
            </a:pPr>
            <a:r>
              <a:rPr lang="pt-BR" sz="1800" b="1" dirty="0"/>
              <a:t>Dificuldade de regularização: </a:t>
            </a:r>
          </a:p>
          <a:p>
            <a:pPr marL="0" indent="0" algn="just">
              <a:lnSpc>
                <a:spcPct val="100000"/>
              </a:lnSpc>
              <a:spcBef>
                <a:spcPts val="0"/>
              </a:spcBef>
              <a:buNone/>
            </a:pPr>
            <a:r>
              <a:rPr lang="pt-BR" sz="1800" dirty="0"/>
              <a:t>Municípios em extinção enfrentam mais entraves que os com RPPS ativo</a:t>
            </a:r>
          </a:p>
          <a:p>
            <a:pPr marL="0" indent="0" algn="just">
              <a:lnSpc>
                <a:spcPct val="100000"/>
              </a:lnSpc>
              <a:spcBef>
                <a:spcPts val="0"/>
              </a:spcBef>
              <a:buNone/>
            </a:pPr>
            <a:endParaRPr lang="pt-BR" sz="1800" dirty="0"/>
          </a:p>
          <a:p>
            <a:pPr marL="0" indent="0" algn="just">
              <a:lnSpc>
                <a:spcPct val="100000"/>
              </a:lnSpc>
              <a:spcBef>
                <a:spcPts val="0"/>
              </a:spcBef>
              <a:buNone/>
            </a:pPr>
            <a:r>
              <a:rPr lang="pt-BR" sz="1800" b="1" dirty="0"/>
              <a:t>Déficit permanente: </a:t>
            </a:r>
          </a:p>
          <a:p>
            <a:pPr marL="0" indent="0" algn="just">
              <a:lnSpc>
                <a:spcPct val="100000"/>
              </a:lnSpc>
              <a:spcBef>
                <a:spcPts val="0"/>
              </a:spcBef>
              <a:buNone/>
            </a:pPr>
            <a:r>
              <a:rPr lang="pt-BR" sz="1800" dirty="0"/>
              <a:t>ente passa a ser devedor contínuo da compensação financeira com o RGPS</a:t>
            </a:r>
          </a:p>
          <a:p>
            <a:pPr marL="0" indent="0" algn="just">
              <a:lnSpc>
                <a:spcPct val="100000"/>
              </a:lnSpc>
              <a:spcBef>
                <a:spcPts val="0"/>
              </a:spcBef>
              <a:buNone/>
            </a:pPr>
            <a:endParaRPr lang="pt-BR" sz="1800" dirty="0"/>
          </a:p>
          <a:p>
            <a:pPr marL="0" indent="0" algn="just">
              <a:lnSpc>
                <a:spcPct val="100000"/>
              </a:lnSpc>
              <a:spcBef>
                <a:spcPts val="0"/>
              </a:spcBef>
              <a:buNone/>
            </a:pPr>
            <a:r>
              <a:rPr lang="pt-BR" sz="1800" b="1" dirty="0"/>
              <a:t>Gestão mais complexa: </a:t>
            </a:r>
          </a:p>
          <a:p>
            <a:pPr marL="0" indent="0" algn="just">
              <a:lnSpc>
                <a:spcPct val="100000"/>
              </a:lnSpc>
              <a:spcBef>
                <a:spcPts val="0"/>
              </a:spcBef>
              <a:buNone/>
            </a:pPr>
            <a:r>
              <a:rPr lang="pt-BR" sz="1800" dirty="0"/>
              <a:t>duplicidade de obrigações informacionais (RGPS + RPPS em extinção</a:t>
            </a:r>
          </a:p>
          <a:p>
            <a:pPr marL="0" indent="0" algn="just">
              <a:lnSpc>
                <a:spcPct val="100000"/>
              </a:lnSpc>
              <a:spcBef>
                <a:spcPts val="0"/>
              </a:spcBef>
              <a:buNone/>
            </a:pPr>
            <a:endParaRPr lang="pt-BR" sz="1800" dirty="0"/>
          </a:p>
          <a:p>
            <a:pPr marL="0" indent="0" algn="just">
              <a:lnSpc>
                <a:spcPct val="100000"/>
              </a:lnSpc>
              <a:spcBef>
                <a:spcPts val="0"/>
              </a:spcBef>
              <a:buNone/>
            </a:pPr>
            <a:r>
              <a:rPr lang="pt-BR" sz="1800" b="1" dirty="0"/>
              <a:t>Risco de retenção de receitas </a:t>
            </a:r>
          </a:p>
          <a:p>
            <a:pPr marL="0" indent="0" algn="just">
              <a:lnSpc>
                <a:spcPct val="100000"/>
              </a:lnSpc>
              <a:spcBef>
                <a:spcPts val="0"/>
              </a:spcBef>
              <a:buNone/>
            </a:pPr>
            <a:r>
              <a:rPr lang="pt-BR" sz="1800" dirty="0"/>
              <a:t>A União poderá reter o Fundo de Participação do ente</a:t>
            </a:r>
          </a:p>
        </p:txBody>
      </p:sp>
      <p:sp>
        <p:nvSpPr>
          <p:cNvPr id="10" name="CaixaDeTexto 9">
            <a:extLst>
              <a:ext uri="{FF2B5EF4-FFF2-40B4-BE49-F238E27FC236}">
                <a16:creationId xmlns:a16="http://schemas.microsoft.com/office/drawing/2014/main" id="{192DC506-A289-5587-CC90-B113A04565FE}"/>
              </a:ext>
            </a:extLst>
          </p:cNvPr>
          <p:cNvSpPr txBox="1"/>
          <p:nvPr/>
        </p:nvSpPr>
        <p:spPr>
          <a:xfrm>
            <a:off x="5538979" y="4243755"/>
            <a:ext cx="573786" cy="369332"/>
          </a:xfrm>
          <a:prstGeom prst="rect">
            <a:avLst/>
          </a:prstGeom>
          <a:noFill/>
        </p:spPr>
        <p:txBody>
          <a:bodyPr wrap="square">
            <a:spAutoFit/>
          </a:bodyPr>
          <a:lstStyle/>
          <a:p>
            <a:r>
              <a:rPr lang="pt-BR" b="0" i="0" dirty="0">
                <a:effectLst/>
                <a:latin typeface="Segoe UI" panose="020B0502040204020203" pitchFamily="34" charset="0"/>
              </a:rPr>
              <a:t>📉</a:t>
            </a:r>
            <a:endParaRPr lang="pt-BR" dirty="0"/>
          </a:p>
        </p:txBody>
      </p:sp>
      <p:sp>
        <p:nvSpPr>
          <p:cNvPr id="18" name="CaixaDeTexto 17">
            <a:extLst>
              <a:ext uri="{FF2B5EF4-FFF2-40B4-BE49-F238E27FC236}">
                <a16:creationId xmlns:a16="http://schemas.microsoft.com/office/drawing/2014/main" id="{82B5A4BE-074B-5BB9-D2D9-B88DE2E5531B}"/>
              </a:ext>
            </a:extLst>
          </p:cNvPr>
          <p:cNvSpPr txBox="1"/>
          <p:nvPr/>
        </p:nvSpPr>
        <p:spPr>
          <a:xfrm>
            <a:off x="5538979" y="3093658"/>
            <a:ext cx="526922" cy="369332"/>
          </a:xfrm>
          <a:prstGeom prst="rect">
            <a:avLst/>
          </a:prstGeom>
          <a:noFill/>
        </p:spPr>
        <p:txBody>
          <a:bodyPr wrap="square">
            <a:spAutoFit/>
          </a:bodyPr>
          <a:lstStyle/>
          <a:p>
            <a:r>
              <a:rPr lang="pt-BR" b="0" i="0" dirty="0">
                <a:effectLst/>
                <a:latin typeface="Segoe UI" panose="020B0502040204020203" pitchFamily="34" charset="0"/>
              </a:rPr>
              <a:t>💸</a:t>
            </a:r>
            <a:endParaRPr lang="pt-BR" dirty="0"/>
          </a:p>
        </p:txBody>
      </p:sp>
      <p:sp>
        <p:nvSpPr>
          <p:cNvPr id="20" name="CaixaDeTexto 19">
            <a:extLst>
              <a:ext uri="{FF2B5EF4-FFF2-40B4-BE49-F238E27FC236}">
                <a16:creationId xmlns:a16="http://schemas.microsoft.com/office/drawing/2014/main" id="{30EDC6B0-E217-BA5F-40F1-FD90F9DA6A6F}"/>
              </a:ext>
            </a:extLst>
          </p:cNvPr>
          <p:cNvSpPr txBox="1"/>
          <p:nvPr/>
        </p:nvSpPr>
        <p:spPr>
          <a:xfrm>
            <a:off x="5538979" y="1985943"/>
            <a:ext cx="500634" cy="369332"/>
          </a:xfrm>
          <a:prstGeom prst="rect">
            <a:avLst/>
          </a:prstGeom>
          <a:noFill/>
        </p:spPr>
        <p:txBody>
          <a:bodyPr wrap="square">
            <a:spAutoFit/>
          </a:bodyPr>
          <a:lstStyle/>
          <a:p>
            <a:r>
              <a:rPr lang="pt-BR" b="0" i="0" dirty="0">
                <a:effectLst/>
                <a:latin typeface="Segoe UI" panose="020B0502040204020203" pitchFamily="34" charset="0"/>
              </a:rPr>
              <a:t>📊</a:t>
            </a:r>
            <a:endParaRPr lang="pt-BR" dirty="0"/>
          </a:p>
        </p:txBody>
      </p:sp>
      <p:sp>
        <p:nvSpPr>
          <p:cNvPr id="22" name="CaixaDeTexto 21">
            <a:extLst>
              <a:ext uri="{FF2B5EF4-FFF2-40B4-BE49-F238E27FC236}">
                <a16:creationId xmlns:a16="http://schemas.microsoft.com/office/drawing/2014/main" id="{EBAFB15F-13DD-E115-D5E6-A2EEFCF4036A}"/>
              </a:ext>
            </a:extLst>
          </p:cNvPr>
          <p:cNvSpPr txBox="1"/>
          <p:nvPr/>
        </p:nvSpPr>
        <p:spPr>
          <a:xfrm>
            <a:off x="5543549" y="878228"/>
            <a:ext cx="464058" cy="369332"/>
          </a:xfrm>
          <a:prstGeom prst="rect">
            <a:avLst/>
          </a:prstGeom>
          <a:noFill/>
        </p:spPr>
        <p:txBody>
          <a:bodyPr wrap="square">
            <a:spAutoFit/>
          </a:bodyPr>
          <a:lstStyle/>
          <a:p>
            <a:r>
              <a:rPr lang="pt-BR" b="0" i="0" dirty="0">
                <a:effectLst/>
                <a:latin typeface="Segoe UI" panose="020B0502040204020203" pitchFamily="34" charset="0"/>
              </a:rPr>
              <a:t>⚖️</a:t>
            </a:r>
            <a:endParaRPr lang="pt-BR" dirty="0"/>
          </a:p>
        </p:txBody>
      </p:sp>
      <p:sp>
        <p:nvSpPr>
          <p:cNvPr id="25" name="CaixaDeTexto 24">
            <a:extLst>
              <a:ext uri="{FF2B5EF4-FFF2-40B4-BE49-F238E27FC236}">
                <a16:creationId xmlns:a16="http://schemas.microsoft.com/office/drawing/2014/main" id="{08D498F3-F745-8751-0051-AB156A07AD87}"/>
              </a:ext>
            </a:extLst>
          </p:cNvPr>
          <p:cNvSpPr txBox="1"/>
          <p:nvPr/>
        </p:nvSpPr>
        <p:spPr>
          <a:xfrm>
            <a:off x="5529835" y="5301693"/>
            <a:ext cx="592074" cy="305853"/>
          </a:xfrm>
          <a:prstGeom prst="rect">
            <a:avLst/>
          </a:prstGeom>
          <a:noFill/>
        </p:spPr>
        <p:txBody>
          <a:bodyPr wrap="square">
            <a:spAutoFit/>
          </a:bodyPr>
          <a:lstStyle/>
          <a:p>
            <a:pPr fontAlgn="t">
              <a:lnSpc>
                <a:spcPts val="1500"/>
              </a:lnSpc>
              <a:buNone/>
            </a:pPr>
            <a:r>
              <a:rPr lang="pt-BR" b="0" i="0" dirty="0">
                <a:effectLst/>
                <a:latin typeface="Segoe UI" panose="020B0502040204020203" pitchFamily="34" charset="0"/>
              </a:rPr>
              <a:t>⚠️</a:t>
            </a:r>
          </a:p>
        </p:txBody>
      </p:sp>
    </p:spTree>
    <p:extLst>
      <p:ext uri="{BB962C8B-B14F-4D97-AF65-F5344CB8AC3E}">
        <p14:creationId xmlns:p14="http://schemas.microsoft.com/office/powerpoint/2010/main" val="143269537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5FD11-C6D5-7794-7B57-816776F642D0}"/>
              </a:ext>
            </a:extLst>
          </p:cNvPr>
          <p:cNvSpPr>
            <a:spLocks noGrp="1"/>
          </p:cNvSpPr>
          <p:nvPr>
            <p:ph type="title"/>
          </p:nvPr>
        </p:nvSpPr>
        <p:spPr>
          <a:xfrm>
            <a:off x="4793600" y="751780"/>
            <a:ext cx="6573695" cy="1287332"/>
          </a:xfrm>
        </p:spPr>
        <p:txBody>
          <a:bodyPr vert="horz" lIns="91440" tIns="45720" rIns="91440" bIns="45720" rtlCol="0" anchor="t">
            <a:normAutofit/>
          </a:bodyPr>
          <a:lstStyle/>
          <a:p>
            <a:pPr algn="ctr"/>
            <a:r>
              <a:rPr lang="pt-br" b="0" kern="1200" cap="all" spc="0" baseline="0" dirty="0">
                <a:latin typeface="+mj-lt"/>
                <a:ea typeface="+mj-ea"/>
                <a:cs typeface="Arial" panose="020B0604020202020204" pitchFamily="34" charset="0"/>
              </a:rPr>
              <a:t>O que fazer em caso de </a:t>
            </a:r>
            <a:r>
              <a:rPr lang="pt-br" b="0" kern="1200" cap="all" spc="0" baseline="0" dirty="0" err="1">
                <a:latin typeface="+mj-lt"/>
                <a:ea typeface="+mj-ea"/>
                <a:cs typeface="Arial" panose="020B0604020202020204" pitchFamily="34" charset="0"/>
              </a:rPr>
              <a:t>défict</a:t>
            </a:r>
            <a:r>
              <a:rPr lang="pt-br" b="0" kern="1200" cap="all" spc="0" baseline="0" dirty="0">
                <a:latin typeface="+mj-lt"/>
                <a:ea typeface="+mj-ea"/>
                <a:cs typeface="Arial" panose="020B0604020202020204" pitchFamily="34" charset="0"/>
              </a:rPr>
              <a:t> atuarial?</a:t>
            </a:r>
          </a:p>
        </p:txBody>
      </p:sp>
      <p:sp>
        <p:nvSpPr>
          <p:cNvPr id="4" name="CaixaDeTexto 3">
            <a:extLst>
              <a:ext uri="{FF2B5EF4-FFF2-40B4-BE49-F238E27FC236}">
                <a16:creationId xmlns:a16="http://schemas.microsoft.com/office/drawing/2014/main" id="{6FC1D65D-6E75-7CA6-9640-A992762A12C4}"/>
              </a:ext>
            </a:extLst>
          </p:cNvPr>
          <p:cNvSpPr txBox="1"/>
          <p:nvPr/>
        </p:nvSpPr>
        <p:spPr>
          <a:xfrm>
            <a:off x="4793600" y="2133362"/>
            <a:ext cx="6800992" cy="4339752"/>
          </a:xfrm>
          <a:prstGeom prst="rect">
            <a:avLst/>
          </a:prstGeom>
        </p:spPr>
        <p:txBody>
          <a:bodyPr vert="horz" lIns="91440" tIns="45720" rIns="91440" bIns="45720" rtlCol="0">
            <a:normAutofit/>
          </a:bodyPr>
          <a:lstStyle/>
          <a:p>
            <a:pPr algn="ctr">
              <a:lnSpc>
                <a:spcPct val="90000"/>
              </a:lnSpc>
              <a:spcBef>
                <a:spcPts val="1000"/>
              </a:spcBef>
            </a:pPr>
            <a:r>
              <a:rPr lang="en-US" sz="2000" dirty="0" err="1">
                <a:solidFill>
                  <a:schemeClr val="tx2"/>
                </a:solidFill>
                <a:cs typeface="Arial" panose="020B0604020202020204" pitchFamily="34" charset="0"/>
              </a:rPr>
              <a:t>Buscar</a:t>
            </a:r>
            <a:r>
              <a:rPr lang="en-US" sz="2000" dirty="0">
                <a:solidFill>
                  <a:schemeClr val="tx2"/>
                </a:solidFill>
                <a:cs typeface="Arial" panose="020B0604020202020204" pitchFamily="34" charset="0"/>
              </a:rPr>
              <a:t> </a:t>
            </a:r>
            <a:r>
              <a:rPr lang="en-US" sz="2000" dirty="0" err="1">
                <a:solidFill>
                  <a:schemeClr val="tx2"/>
                </a:solidFill>
                <a:cs typeface="Arial" panose="020B0604020202020204" pitchFamily="34" charset="0"/>
              </a:rPr>
              <a:t>medidas</a:t>
            </a:r>
            <a:r>
              <a:rPr lang="en-US" sz="2000" dirty="0">
                <a:solidFill>
                  <a:schemeClr val="tx2"/>
                </a:solidFill>
                <a:cs typeface="Arial" panose="020B0604020202020204" pitchFamily="34" charset="0"/>
              </a:rPr>
              <a:t> para o </a:t>
            </a:r>
            <a:r>
              <a:rPr lang="en-US" sz="2000" dirty="0" err="1">
                <a:solidFill>
                  <a:schemeClr val="tx2"/>
                </a:solidFill>
                <a:cs typeface="Arial" panose="020B0604020202020204" pitchFamily="34" charset="0"/>
              </a:rPr>
              <a:t>equacionamento</a:t>
            </a:r>
            <a:r>
              <a:rPr lang="en-US" sz="2000" dirty="0">
                <a:solidFill>
                  <a:schemeClr val="tx2"/>
                </a:solidFill>
                <a:cs typeface="Arial" panose="020B0604020202020204" pitchFamily="34" charset="0"/>
              </a:rPr>
              <a:t> do </a:t>
            </a:r>
            <a:r>
              <a:rPr lang="en-US" sz="2000" dirty="0" err="1">
                <a:solidFill>
                  <a:schemeClr val="tx2"/>
                </a:solidFill>
                <a:cs typeface="Arial" panose="020B0604020202020204" pitchFamily="34" charset="0"/>
              </a:rPr>
              <a:t>défict</a:t>
            </a:r>
            <a:r>
              <a:rPr lang="en-US" sz="2000" dirty="0">
                <a:solidFill>
                  <a:schemeClr val="tx2"/>
                </a:solidFill>
                <a:cs typeface="Arial" panose="020B0604020202020204" pitchFamily="34" charset="0"/>
              </a:rPr>
              <a:t>, </a:t>
            </a:r>
            <a:r>
              <a:rPr lang="en-US" sz="2000" dirty="0" err="1">
                <a:solidFill>
                  <a:schemeClr val="tx2"/>
                </a:solidFill>
                <a:cs typeface="Arial" panose="020B0604020202020204" pitchFamily="34" charset="0"/>
              </a:rPr>
              <a:t>que</a:t>
            </a:r>
            <a:r>
              <a:rPr lang="en-US" sz="2000" dirty="0">
                <a:solidFill>
                  <a:schemeClr val="tx2"/>
                </a:solidFill>
                <a:cs typeface="Arial" panose="020B0604020202020204" pitchFamily="34" charset="0"/>
              </a:rPr>
              <a:t> </a:t>
            </a:r>
            <a:r>
              <a:rPr lang="en-US" sz="2000" dirty="0" err="1">
                <a:solidFill>
                  <a:schemeClr val="tx2"/>
                </a:solidFill>
                <a:cs typeface="Arial" panose="020B0604020202020204" pitchFamily="34" charset="0"/>
              </a:rPr>
              <a:t>poderão</a:t>
            </a:r>
            <a:r>
              <a:rPr lang="en-US" sz="2000" dirty="0">
                <a:solidFill>
                  <a:schemeClr val="tx2"/>
                </a:solidFill>
                <a:cs typeface="Arial" panose="020B0604020202020204" pitchFamily="34" charset="0"/>
              </a:rPr>
              <a:t> </a:t>
            </a:r>
            <a:r>
              <a:rPr lang="en-US" sz="2000" dirty="0" err="1">
                <a:solidFill>
                  <a:schemeClr val="tx2"/>
                </a:solidFill>
                <a:cs typeface="Arial" panose="020B0604020202020204" pitchFamily="34" charset="0"/>
              </a:rPr>
              <a:t>consistir</a:t>
            </a:r>
            <a:r>
              <a:rPr lang="en-US" sz="2000" dirty="0">
                <a:solidFill>
                  <a:schemeClr val="tx2"/>
                </a:solidFill>
                <a:cs typeface="Arial" panose="020B0604020202020204" pitchFamily="34" charset="0"/>
              </a:rPr>
              <a:t> </a:t>
            </a:r>
            <a:r>
              <a:rPr lang="en-US" sz="2000" dirty="0" err="1">
                <a:solidFill>
                  <a:schemeClr val="tx2"/>
                </a:solidFill>
                <a:cs typeface="Arial" panose="020B0604020202020204" pitchFamily="34" charset="0"/>
              </a:rPr>
              <a:t>em</a:t>
            </a:r>
            <a:r>
              <a:rPr lang="en-US" sz="2000" dirty="0">
                <a:solidFill>
                  <a:schemeClr val="tx2"/>
                </a:solidFill>
                <a:cs typeface="Arial" panose="020B0604020202020204" pitchFamily="34" charset="0"/>
              </a:rPr>
              <a:t>: </a:t>
            </a:r>
          </a:p>
          <a:p>
            <a:pPr marL="228600" indent="-228600">
              <a:lnSpc>
                <a:spcPct val="90000"/>
              </a:lnSpc>
              <a:spcBef>
                <a:spcPts val="1000"/>
              </a:spcBef>
              <a:buFont typeface="Arial" panose="020B0604020202020204" pitchFamily="34" charset="0"/>
              <a:buChar char="•"/>
            </a:pPr>
            <a:endParaRPr lang="en-US" dirty="0">
              <a:solidFill>
                <a:schemeClr val="tx2"/>
              </a:solidFill>
              <a:cs typeface="Arial" panose="020B0604020202020204" pitchFamily="34" charset="0"/>
            </a:endParaRPr>
          </a:p>
          <a:p>
            <a:pPr marL="800100" lvl="1" indent="-342900">
              <a:lnSpc>
                <a:spcPct val="90000"/>
              </a:lnSpc>
              <a:spcBef>
                <a:spcPts val="1000"/>
              </a:spcBef>
              <a:spcAft>
                <a:spcPts val="1200"/>
              </a:spcAft>
              <a:buFont typeface="+mj-lt"/>
              <a:buAutoNum type="arabicPeriod"/>
            </a:pPr>
            <a:r>
              <a:rPr lang="en-US" dirty="0">
                <a:solidFill>
                  <a:schemeClr val="tx2"/>
                </a:solidFill>
                <a:cs typeface="Arial" panose="020B0604020202020204" pitchFamily="34" charset="0"/>
              </a:rPr>
              <a:t>Plano de </a:t>
            </a:r>
            <a:r>
              <a:rPr lang="en-US" dirty="0" err="1">
                <a:solidFill>
                  <a:schemeClr val="tx2"/>
                </a:solidFill>
                <a:cs typeface="Arial" panose="020B0604020202020204" pitchFamily="34" charset="0"/>
              </a:rPr>
              <a:t>amortização</a:t>
            </a:r>
            <a:r>
              <a:rPr lang="en-US" dirty="0">
                <a:solidFill>
                  <a:schemeClr val="tx2"/>
                </a:solidFill>
                <a:cs typeface="Arial" panose="020B0604020202020204" pitchFamily="34" charset="0"/>
              </a:rPr>
              <a:t> com </a:t>
            </a:r>
            <a:r>
              <a:rPr lang="en-US" dirty="0" err="1">
                <a:solidFill>
                  <a:schemeClr val="tx2"/>
                </a:solidFill>
                <a:cs typeface="Arial" panose="020B0604020202020204" pitchFamily="34" charset="0"/>
              </a:rPr>
              <a:t>contribuições</a:t>
            </a:r>
            <a:r>
              <a:rPr lang="en-US" dirty="0">
                <a:solidFill>
                  <a:schemeClr val="tx2"/>
                </a:solidFill>
                <a:cs typeface="Arial" panose="020B0604020202020204" pitchFamily="34" charset="0"/>
              </a:rPr>
              <a:t> </a:t>
            </a:r>
            <a:r>
              <a:rPr lang="en-US" dirty="0" err="1">
                <a:solidFill>
                  <a:schemeClr val="tx2"/>
                </a:solidFill>
                <a:cs typeface="Arial" panose="020B0604020202020204" pitchFamily="34" charset="0"/>
              </a:rPr>
              <a:t>suplementares</a:t>
            </a:r>
            <a:r>
              <a:rPr lang="en-US" dirty="0">
                <a:solidFill>
                  <a:schemeClr val="tx2"/>
                </a:solidFill>
                <a:cs typeface="Arial" panose="020B0604020202020204" pitchFamily="34" charset="0"/>
              </a:rPr>
              <a:t>, </a:t>
            </a:r>
            <a:r>
              <a:rPr lang="en-US" dirty="0" err="1">
                <a:solidFill>
                  <a:schemeClr val="tx2"/>
                </a:solidFill>
                <a:cs typeface="Arial" panose="020B0604020202020204" pitchFamily="34" charset="0"/>
              </a:rPr>
              <a:t>na</a:t>
            </a:r>
            <a:r>
              <a:rPr lang="en-US" dirty="0">
                <a:solidFill>
                  <a:schemeClr val="tx2"/>
                </a:solidFill>
                <a:cs typeface="Arial" panose="020B0604020202020204" pitchFamily="34" charset="0"/>
              </a:rPr>
              <a:t> forma de </a:t>
            </a:r>
            <a:r>
              <a:rPr lang="en-US" dirty="0" err="1">
                <a:solidFill>
                  <a:schemeClr val="tx2"/>
                </a:solidFill>
                <a:cs typeface="Arial" panose="020B0604020202020204" pitchFamily="34" charset="0"/>
              </a:rPr>
              <a:t>alíquotas</a:t>
            </a:r>
            <a:r>
              <a:rPr lang="en-US" dirty="0">
                <a:solidFill>
                  <a:schemeClr val="tx2"/>
                </a:solidFill>
                <a:cs typeface="Arial" panose="020B0604020202020204" pitchFamily="34" charset="0"/>
              </a:rPr>
              <a:t> </a:t>
            </a:r>
            <a:r>
              <a:rPr lang="en-US" dirty="0" err="1">
                <a:solidFill>
                  <a:schemeClr val="tx2"/>
                </a:solidFill>
                <a:cs typeface="Arial" panose="020B0604020202020204" pitchFamily="34" charset="0"/>
              </a:rPr>
              <a:t>ou</a:t>
            </a:r>
            <a:r>
              <a:rPr lang="en-US" dirty="0">
                <a:solidFill>
                  <a:schemeClr val="tx2"/>
                </a:solidFill>
                <a:cs typeface="Arial" panose="020B0604020202020204" pitchFamily="34" charset="0"/>
              </a:rPr>
              <a:t> de </a:t>
            </a:r>
            <a:r>
              <a:rPr lang="en-US" dirty="0" err="1">
                <a:solidFill>
                  <a:schemeClr val="tx2"/>
                </a:solidFill>
                <a:cs typeface="Arial" panose="020B0604020202020204" pitchFamily="34" charset="0"/>
              </a:rPr>
              <a:t>aportes</a:t>
            </a:r>
            <a:r>
              <a:rPr lang="en-US" dirty="0">
                <a:solidFill>
                  <a:schemeClr val="tx2"/>
                </a:solidFill>
                <a:cs typeface="Arial" panose="020B0604020202020204" pitchFamily="34" charset="0"/>
              </a:rPr>
              <a:t>  </a:t>
            </a:r>
            <a:r>
              <a:rPr lang="en-US" dirty="0" err="1">
                <a:solidFill>
                  <a:schemeClr val="tx2"/>
                </a:solidFill>
                <a:cs typeface="Arial" panose="020B0604020202020204" pitchFamily="34" charset="0"/>
              </a:rPr>
              <a:t>mensais</a:t>
            </a:r>
            <a:r>
              <a:rPr lang="en-US" dirty="0">
                <a:solidFill>
                  <a:schemeClr val="tx2"/>
                </a:solidFill>
                <a:cs typeface="Arial" panose="020B0604020202020204" pitchFamily="34" charset="0"/>
              </a:rPr>
              <a:t> com </a:t>
            </a:r>
            <a:r>
              <a:rPr lang="en-US" dirty="0" err="1">
                <a:solidFill>
                  <a:schemeClr val="tx2"/>
                </a:solidFill>
                <a:cs typeface="Arial" panose="020B0604020202020204" pitchFamily="34" charset="0"/>
              </a:rPr>
              <a:t>valores</a:t>
            </a:r>
            <a:r>
              <a:rPr lang="en-US" dirty="0">
                <a:solidFill>
                  <a:schemeClr val="tx2"/>
                </a:solidFill>
                <a:cs typeface="Arial" panose="020B0604020202020204" pitchFamily="34" charset="0"/>
              </a:rPr>
              <a:t> </a:t>
            </a:r>
            <a:r>
              <a:rPr lang="en-US" dirty="0" err="1">
                <a:solidFill>
                  <a:schemeClr val="tx2"/>
                </a:solidFill>
                <a:cs typeface="Arial" panose="020B0604020202020204" pitchFamily="34" charset="0"/>
              </a:rPr>
              <a:t>preestabelecidos</a:t>
            </a:r>
            <a:r>
              <a:rPr lang="en-US" dirty="0">
                <a:solidFill>
                  <a:schemeClr val="tx2"/>
                </a:solidFill>
                <a:cs typeface="Arial" panose="020B0604020202020204" pitchFamily="34" charset="0"/>
              </a:rPr>
              <a:t>, </a:t>
            </a:r>
            <a:r>
              <a:rPr lang="en-US" dirty="0" err="1">
                <a:solidFill>
                  <a:schemeClr val="tx2"/>
                </a:solidFill>
                <a:cs typeface="Arial" panose="020B0604020202020204" pitchFamily="34" charset="0"/>
              </a:rPr>
              <a:t>ou</a:t>
            </a:r>
            <a:r>
              <a:rPr lang="en-US" dirty="0">
                <a:solidFill>
                  <a:schemeClr val="tx2"/>
                </a:solidFill>
                <a:cs typeface="Arial" panose="020B0604020202020204" pitchFamily="34" charset="0"/>
              </a:rPr>
              <a:t> de ambas as formas</a:t>
            </a:r>
          </a:p>
          <a:p>
            <a:pPr marL="800100" lvl="1" indent="-342900">
              <a:lnSpc>
                <a:spcPct val="90000"/>
              </a:lnSpc>
              <a:spcBef>
                <a:spcPts val="1000"/>
              </a:spcBef>
              <a:spcAft>
                <a:spcPts val="1200"/>
              </a:spcAft>
              <a:buFont typeface="+mj-lt"/>
              <a:buAutoNum type="arabicPeriod"/>
            </a:pPr>
            <a:r>
              <a:rPr lang="en-US" dirty="0" err="1">
                <a:solidFill>
                  <a:schemeClr val="tx2"/>
                </a:solidFill>
                <a:cs typeface="Arial" panose="020B0604020202020204" pitchFamily="34" charset="0"/>
              </a:rPr>
              <a:t>Segregação</a:t>
            </a:r>
            <a:r>
              <a:rPr lang="en-US" dirty="0">
                <a:solidFill>
                  <a:schemeClr val="tx2"/>
                </a:solidFill>
                <a:cs typeface="Arial" panose="020B0604020202020204" pitchFamily="34" charset="0"/>
              </a:rPr>
              <a:t> da </a:t>
            </a:r>
            <a:r>
              <a:rPr lang="en-US" dirty="0" err="1">
                <a:solidFill>
                  <a:schemeClr val="tx2"/>
                </a:solidFill>
                <a:cs typeface="Arial" panose="020B0604020202020204" pitchFamily="34" charset="0"/>
              </a:rPr>
              <a:t>massa</a:t>
            </a:r>
            <a:r>
              <a:rPr lang="en-US" dirty="0">
                <a:solidFill>
                  <a:schemeClr val="tx2"/>
                </a:solidFill>
                <a:cs typeface="Arial" panose="020B0604020202020204" pitchFamily="34" charset="0"/>
              </a:rPr>
              <a:t>;  </a:t>
            </a:r>
          </a:p>
          <a:p>
            <a:pPr marL="800100" lvl="1" indent="-342900">
              <a:lnSpc>
                <a:spcPct val="90000"/>
              </a:lnSpc>
              <a:spcBef>
                <a:spcPts val="1000"/>
              </a:spcBef>
              <a:spcAft>
                <a:spcPts val="1200"/>
              </a:spcAft>
              <a:buFont typeface="+mj-lt"/>
              <a:buAutoNum type="arabicPeriod"/>
            </a:pPr>
            <a:r>
              <a:rPr lang="en-US" dirty="0" err="1">
                <a:solidFill>
                  <a:schemeClr val="tx2"/>
                </a:solidFill>
                <a:cs typeface="Arial" panose="020B0604020202020204" pitchFamily="34" charset="0"/>
              </a:rPr>
              <a:t>Aporte</a:t>
            </a:r>
            <a:r>
              <a:rPr lang="en-US" dirty="0">
                <a:solidFill>
                  <a:schemeClr val="tx2"/>
                </a:solidFill>
                <a:cs typeface="Arial" panose="020B0604020202020204" pitchFamily="34" charset="0"/>
              </a:rPr>
              <a:t> de bens, </a:t>
            </a:r>
            <a:r>
              <a:rPr lang="en-US" dirty="0" err="1">
                <a:solidFill>
                  <a:schemeClr val="tx2"/>
                </a:solidFill>
                <a:cs typeface="Arial" panose="020B0604020202020204" pitchFamily="34" charset="0"/>
              </a:rPr>
              <a:t>direitos</a:t>
            </a:r>
            <a:r>
              <a:rPr lang="en-US" dirty="0">
                <a:solidFill>
                  <a:schemeClr val="tx2"/>
                </a:solidFill>
                <a:cs typeface="Arial" panose="020B0604020202020204" pitchFamily="34" charset="0"/>
              </a:rPr>
              <a:t> e </a:t>
            </a:r>
            <a:r>
              <a:rPr lang="en-US" dirty="0" err="1">
                <a:solidFill>
                  <a:schemeClr val="tx2"/>
                </a:solidFill>
                <a:cs typeface="Arial" panose="020B0604020202020204" pitchFamily="34" charset="0"/>
              </a:rPr>
              <a:t>ativos</a:t>
            </a:r>
            <a:endParaRPr lang="en-US" dirty="0">
              <a:solidFill>
                <a:schemeClr val="tx2"/>
              </a:solidFill>
              <a:cs typeface="Arial" panose="020B0604020202020204" pitchFamily="34" charset="0"/>
            </a:endParaRPr>
          </a:p>
          <a:p>
            <a:pPr marL="800100" lvl="1" indent="-342900">
              <a:lnSpc>
                <a:spcPct val="90000"/>
              </a:lnSpc>
              <a:spcBef>
                <a:spcPts val="1000"/>
              </a:spcBef>
              <a:spcAft>
                <a:spcPts val="1200"/>
              </a:spcAft>
              <a:buFont typeface="+mj-lt"/>
              <a:buAutoNum type="arabicPeriod"/>
            </a:pPr>
            <a:r>
              <a:rPr lang="en-US" dirty="0" err="1">
                <a:solidFill>
                  <a:schemeClr val="tx2"/>
                </a:solidFill>
                <a:cs typeface="Arial" panose="020B0604020202020204" pitchFamily="34" charset="0"/>
              </a:rPr>
              <a:t>Adequações</a:t>
            </a:r>
            <a:r>
              <a:rPr lang="en-US" dirty="0">
                <a:solidFill>
                  <a:schemeClr val="tx2"/>
                </a:solidFill>
                <a:cs typeface="Arial" panose="020B0604020202020204" pitchFamily="34" charset="0"/>
              </a:rPr>
              <a:t> das </a:t>
            </a:r>
            <a:r>
              <a:rPr lang="en-US" dirty="0" err="1">
                <a:solidFill>
                  <a:schemeClr val="tx2"/>
                </a:solidFill>
                <a:cs typeface="Arial" panose="020B0604020202020204" pitchFamily="34" charset="0"/>
              </a:rPr>
              <a:t>regras</a:t>
            </a:r>
            <a:r>
              <a:rPr lang="en-US" dirty="0">
                <a:solidFill>
                  <a:schemeClr val="tx2"/>
                </a:solidFill>
                <a:cs typeface="Arial" panose="020B0604020202020204" pitchFamily="34" charset="0"/>
              </a:rPr>
              <a:t> de </a:t>
            </a:r>
            <a:r>
              <a:rPr lang="en-US" dirty="0" err="1">
                <a:solidFill>
                  <a:schemeClr val="tx2"/>
                </a:solidFill>
                <a:cs typeface="Arial" panose="020B0604020202020204" pitchFamily="34" charset="0"/>
              </a:rPr>
              <a:t>concessão</a:t>
            </a:r>
            <a:r>
              <a:rPr lang="en-US" dirty="0">
                <a:solidFill>
                  <a:schemeClr val="tx2"/>
                </a:solidFill>
                <a:cs typeface="Arial" panose="020B0604020202020204" pitchFamily="34" charset="0"/>
              </a:rPr>
              <a:t>, </a:t>
            </a:r>
            <a:r>
              <a:rPr lang="en-US" dirty="0" err="1">
                <a:solidFill>
                  <a:schemeClr val="tx2"/>
                </a:solidFill>
                <a:cs typeface="Arial" panose="020B0604020202020204" pitchFamily="34" charset="0"/>
              </a:rPr>
              <a:t>cálculo</a:t>
            </a:r>
            <a:r>
              <a:rPr lang="en-US" dirty="0">
                <a:solidFill>
                  <a:schemeClr val="tx2"/>
                </a:solidFill>
                <a:cs typeface="Arial" panose="020B0604020202020204" pitchFamily="34" charset="0"/>
              </a:rPr>
              <a:t> e </a:t>
            </a:r>
            <a:r>
              <a:rPr lang="en-US" dirty="0" err="1">
                <a:solidFill>
                  <a:schemeClr val="tx2"/>
                </a:solidFill>
                <a:cs typeface="Arial" panose="020B0604020202020204" pitchFamily="34" charset="0"/>
              </a:rPr>
              <a:t>reajustamento</a:t>
            </a:r>
            <a:r>
              <a:rPr lang="en-US" dirty="0">
                <a:solidFill>
                  <a:schemeClr val="tx2"/>
                </a:solidFill>
                <a:cs typeface="Arial" panose="020B0604020202020204" pitchFamily="34" charset="0"/>
              </a:rPr>
              <a:t> dos </a:t>
            </a:r>
            <a:r>
              <a:rPr lang="en-US" dirty="0" err="1">
                <a:solidFill>
                  <a:schemeClr val="tx2"/>
                </a:solidFill>
                <a:cs typeface="Arial" panose="020B0604020202020204" pitchFamily="34" charset="0"/>
              </a:rPr>
              <a:t>benefícios</a:t>
            </a:r>
            <a:r>
              <a:rPr lang="en-US" dirty="0">
                <a:solidFill>
                  <a:schemeClr val="tx2"/>
                </a:solidFill>
                <a:cs typeface="Arial" panose="020B0604020202020204" pitchFamily="34" charset="0"/>
              </a:rPr>
              <a:t>. </a:t>
            </a:r>
          </a:p>
        </p:txBody>
      </p:sp>
      <p:pic>
        <p:nvPicPr>
          <p:cNvPr id="5" name="Content Placeholder 4" descr="Grupo de empresários em reunião de negócios. Grupo de empreendedores reunidos na sala de reuniões. Equipe corporativa sobre reunião no escritório.">
            <a:extLst>
              <a:ext uri="{FF2B5EF4-FFF2-40B4-BE49-F238E27FC236}">
                <a16:creationId xmlns:a16="http://schemas.microsoft.com/office/drawing/2014/main" id="{001A1863-B7AB-4168-A4C0-6F14ADCE3726}"/>
              </a:ext>
            </a:extLst>
          </p:cNvPr>
          <p:cNvPicPr>
            <a:picLocks noChangeAspect="1"/>
          </p:cNvPicPr>
          <p:nvPr/>
        </p:nvPicPr>
        <p:blipFill>
          <a:blip r:embed="rId3"/>
          <a:srcRect l="44610" r="16475" b="-2"/>
          <a:stretch>
            <a:fillRect/>
          </a:stretch>
        </p:blipFill>
        <p:spPr>
          <a:xfrm>
            <a:off x="20" y="1"/>
            <a:ext cx="3998113" cy="6858000"/>
          </a:xfrm>
          <a:custGeom>
            <a:avLst/>
            <a:gdLst>
              <a:gd name="connsiteX0" fmla="*/ 0 w 3998133"/>
              <a:gd name="connsiteY0" fmla="*/ 634999 h 6858000"/>
              <a:gd name="connsiteX1" fmla="*/ 3998133 w 3998133"/>
              <a:gd name="connsiteY1" fmla="*/ 634999 h 6858000"/>
              <a:gd name="connsiteX2" fmla="*/ 3998133 w 3998133"/>
              <a:gd name="connsiteY2" fmla="*/ 6858000 h 6858000"/>
              <a:gd name="connsiteX3" fmla="*/ 0 w 3998133"/>
              <a:gd name="connsiteY3" fmla="*/ 6858000 h 6858000"/>
              <a:gd name="connsiteX4" fmla="*/ 0 w 3998133"/>
              <a:gd name="connsiteY4" fmla="*/ 0 h 6858000"/>
              <a:gd name="connsiteX5" fmla="*/ 3998133 w 3998133"/>
              <a:gd name="connsiteY5" fmla="*/ 0 h 6858000"/>
              <a:gd name="connsiteX6" fmla="*/ 3998133 w 3998133"/>
              <a:gd name="connsiteY6" fmla="*/ 570991 h 6858000"/>
              <a:gd name="connsiteX7" fmla="*/ 0 w 3998133"/>
              <a:gd name="connsiteY7" fmla="*/ 5709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133" h="6858000">
                <a:moveTo>
                  <a:pt x="0" y="634999"/>
                </a:moveTo>
                <a:lnTo>
                  <a:pt x="3998133" y="634999"/>
                </a:lnTo>
                <a:lnTo>
                  <a:pt x="3998133" y="6858000"/>
                </a:lnTo>
                <a:lnTo>
                  <a:pt x="0" y="6858000"/>
                </a:lnTo>
                <a:close/>
                <a:moveTo>
                  <a:pt x="0" y="0"/>
                </a:moveTo>
                <a:lnTo>
                  <a:pt x="3998133" y="0"/>
                </a:lnTo>
                <a:lnTo>
                  <a:pt x="3998133" y="570991"/>
                </a:lnTo>
                <a:lnTo>
                  <a:pt x="0" y="570991"/>
                </a:lnTo>
                <a:close/>
              </a:path>
            </a:pathLst>
          </a:custGeom>
        </p:spPr>
      </p:pic>
      <p:pic>
        <p:nvPicPr>
          <p:cNvPr id="3" name="Image 3" descr="preencoded.png">
            <a:extLst>
              <a:ext uri="{FF2B5EF4-FFF2-40B4-BE49-F238E27FC236}">
                <a16:creationId xmlns:a16="http://schemas.microsoft.com/office/drawing/2014/main" id="{B72F5FB1-9393-B9E1-1D84-66B4C53AD03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592838" y="3256102"/>
            <a:ext cx="508706" cy="508706"/>
          </a:xfrm>
          <a:prstGeom prst="rect">
            <a:avLst/>
          </a:prstGeom>
        </p:spPr>
      </p:pic>
      <p:pic>
        <p:nvPicPr>
          <p:cNvPr id="7" name="Image 1" descr="preencoded.png">
            <a:extLst>
              <a:ext uri="{FF2B5EF4-FFF2-40B4-BE49-F238E27FC236}">
                <a16:creationId xmlns:a16="http://schemas.microsoft.com/office/drawing/2014/main" id="{F43C3AC7-E832-BD83-B176-CA3826D7987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592838" y="4092935"/>
            <a:ext cx="508706" cy="508706"/>
          </a:xfrm>
          <a:prstGeom prst="rect">
            <a:avLst/>
          </a:prstGeom>
        </p:spPr>
      </p:pic>
      <p:pic>
        <p:nvPicPr>
          <p:cNvPr id="8" name="Image 0" descr="preencoded.png">
            <a:extLst>
              <a:ext uri="{FF2B5EF4-FFF2-40B4-BE49-F238E27FC236}">
                <a16:creationId xmlns:a16="http://schemas.microsoft.com/office/drawing/2014/main" id="{B930BF97-C351-D8B8-C52C-43C8983FB69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584098" y="5381928"/>
            <a:ext cx="508706" cy="508706"/>
          </a:xfrm>
          <a:prstGeom prst="rect">
            <a:avLst/>
          </a:prstGeom>
        </p:spPr>
      </p:pic>
      <p:pic>
        <p:nvPicPr>
          <p:cNvPr id="10" name="Image 2" descr="preencoded.png">
            <a:extLst>
              <a:ext uri="{FF2B5EF4-FFF2-40B4-BE49-F238E27FC236}">
                <a16:creationId xmlns:a16="http://schemas.microsoft.com/office/drawing/2014/main" id="{AB3D05B7-FE23-FE00-9DB5-EA68C1EE600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539247" y="4756870"/>
            <a:ext cx="508706" cy="508706"/>
          </a:xfrm>
          <a:prstGeom prst="rect">
            <a:avLst/>
          </a:prstGeom>
        </p:spPr>
      </p:pic>
    </p:spTree>
    <p:extLst>
      <p:ext uri="{BB962C8B-B14F-4D97-AF65-F5344CB8AC3E}">
        <p14:creationId xmlns:p14="http://schemas.microsoft.com/office/powerpoint/2010/main" val="40334904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1DFD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50208-9EA5-FBE4-6EF8-B6404572EB64}"/>
              </a:ext>
            </a:extLst>
          </p:cNvPr>
          <p:cNvSpPr>
            <a:spLocks noGrp="1"/>
          </p:cNvSpPr>
          <p:nvPr>
            <p:ph type="title"/>
          </p:nvPr>
        </p:nvSpPr>
        <p:spPr>
          <a:xfrm>
            <a:off x="6718434" y="635000"/>
            <a:ext cx="5303519" cy="933918"/>
          </a:xfrm>
        </p:spPr>
        <p:txBody>
          <a:bodyPr anchor="b">
            <a:normAutofit/>
          </a:bodyPr>
          <a:lstStyle/>
          <a:p>
            <a:pPr algn="ctr"/>
            <a:r>
              <a:rPr lang="en-US" sz="2800" dirty="0" err="1"/>
              <a:t>Mensagem</a:t>
            </a:r>
            <a:r>
              <a:rPr lang="en-US" sz="2800" dirty="0"/>
              <a:t> final </a:t>
            </a:r>
            <a:r>
              <a:rPr lang="en-US" sz="2800" dirty="0" err="1"/>
              <a:t>aos</a:t>
            </a:r>
            <a:r>
              <a:rPr lang="en-US" sz="2800" dirty="0"/>
              <a:t> </a:t>
            </a:r>
            <a:r>
              <a:rPr lang="en-US" sz="2800" dirty="0" err="1"/>
              <a:t>gestores</a:t>
            </a:r>
            <a:endParaRPr lang="en-US" sz="2800" dirty="0"/>
          </a:p>
        </p:txBody>
      </p:sp>
      <p:pic>
        <p:nvPicPr>
          <p:cNvPr id="8" name="Imagem 7">
            <a:extLst>
              <a:ext uri="{FF2B5EF4-FFF2-40B4-BE49-F238E27FC236}">
                <a16:creationId xmlns:a16="http://schemas.microsoft.com/office/drawing/2014/main" id="{126AA84A-F2EF-2D29-BE3F-ED2C6F387C3C}"/>
              </a:ext>
            </a:extLst>
          </p:cNvPr>
          <p:cNvPicPr>
            <a:picLocks noChangeAspect="1"/>
          </p:cNvPicPr>
          <p:nvPr/>
        </p:nvPicPr>
        <p:blipFill>
          <a:blip r:embed="rId3">
            <a:extLst>
              <a:ext uri="{28A0092B-C50C-407E-A947-70E740481C1C}">
                <a14:useLocalDpi xmlns:a14="http://schemas.microsoft.com/office/drawing/2010/main" val="0"/>
              </a:ext>
            </a:extLst>
          </a:blip>
          <a:srcRect l="12290" r="24519" b="-2"/>
          <a:stretch>
            <a:fillRect/>
          </a:stretch>
        </p:blipFill>
        <p:spPr>
          <a:xfrm>
            <a:off x="20" y="16383"/>
            <a:ext cx="6458532" cy="6822414"/>
          </a:xfrm>
          <a:prstGeom prst="rect">
            <a:avLst/>
          </a:prstGeom>
          <a:noFill/>
        </p:spPr>
      </p:pic>
      <p:sp>
        <p:nvSpPr>
          <p:cNvPr id="4" name="Content Placeholder 3">
            <a:extLst>
              <a:ext uri="{FF2B5EF4-FFF2-40B4-BE49-F238E27FC236}">
                <a16:creationId xmlns:a16="http://schemas.microsoft.com/office/drawing/2014/main" id="{F39E8839-008D-D535-57E1-3D0480EB3DAF}"/>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641432" y="1681475"/>
            <a:ext cx="5550548" cy="5157322"/>
          </a:xfrm>
        </p:spPr>
        <p:txBody>
          <a:bodyPr>
            <a:noAutofit/>
          </a:bodyPr>
          <a:lstStyle/>
          <a:p>
            <a:pPr marL="0" indent="0">
              <a:spcBef>
                <a:spcPts val="2500"/>
              </a:spcBef>
              <a:buFont typeface="Arial" panose="020B0604020202020204" pitchFamily="34" charset="0"/>
              <a:buNone/>
            </a:pPr>
            <a:r>
              <a:rPr lang="pt-BR" sz="1700" b="1" dirty="0"/>
              <a:t>Decisão Estratégica e Impacto</a:t>
            </a:r>
          </a:p>
          <a:p>
            <a:pPr marL="0" lvl="1" indent="0">
              <a:buFont typeface="Arial" panose="020B0604020202020204" pitchFamily="34" charset="0"/>
              <a:buNone/>
            </a:pPr>
            <a:r>
              <a:rPr lang="pt-BR" sz="1700" dirty="0"/>
              <a:t>A extinção do RPPS é uma decisão estratégica de alto impacto, que requer análise cuidadosa e não precipitada.</a:t>
            </a:r>
          </a:p>
          <a:p>
            <a:pPr marL="0" indent="0">
              <a:spcBef>
                <a:spcPts val="2500"/>
              </a:spcBef>
              <a:buFont typeface="Arial" panose="020B0604020202020204" pitchFamily="34" charset="0"/>
              <a:buNone/>
            </a:pPr>
            <a:r>
              <a:rPr lang="pt-BR" sz="1700" b="1" dirty="0"/>
              <a:t>Estudos Integrados Essenciais</a:t>
            </a:r>
          </a:p>
          <a:p>
            <a:pPr marL="0" lvl="1" indent="0">
              <a:buFont typeface="Arial" panose="020B0604020202020204" pitchFamily="34" charset="0"/>
              <a:buNone/>
            </a:pPr>
            <a:r>
              <a:rPr lang="pt-BR" sz="1700" dirty="0"/>
              <a:t>É fundamental realizar estudos atuariais, financeiros e jurídicos integrados para avaliar a viabilidade da extinção do RPPS em diferentes cenários.</a:t>
            </a:r>
          </a:p>
          <a:p>
            <a:pPr marL="0" indent="0">
              <a:spcBef>
                <a:spcPts val="2500"/>
              </a:spcBef>
              <a:buFont typeface="Arial" panose="020B0604020202020204" pitchFamily="34" charset="0"/>
              <a:buNone/>
            </a:pPr>
            <a:r>
              <a:rPr lang="pt-BR" sz="1700" b="1" dirty="0"/>
              <a:t>Transparência e Diálogo</a:t>
            </a:r>
          </a:p>
          <a:p>
            <a:pPr marL="0" lvl="1" indent="0">
              <a:buFont typeface="Arial" panose="020B0604020202020204" pitchFamily="34" charset="0"/>
              <a:buNone/>
            </a:pPr>
            <a:r>
              <a:rPr lang="pt-BR" sz="1700" dirty="0"/>
              <a:t>A motivação adequada da lei, transparência no processo e diálogo com servidores são essenciais para decisões responsáveis.</a:t>
            </a:r>
          </a:p>
          <a:p>
            <a:pPr marL="0" indent="0">
              <a:spcBef>
                <a:spcPts val="2500"/>
              </a:spcBef>
              <a:buFont typeface="Arial" panose="020B0604020202020204" pitchFamily="34" charset="0"/>
              <a:buNone/>
            </a:pPr>
            <a:r>
              <a:rPr lang="pt-BR" sz="1700" b="1" dirty="0"/>
              <a:t>Papel dos Tribunais de Contas</a:t>
            </a:r>
          </a:p>
          <a:p>
            <a:pPr marL="0" lvl="1" indent="0">
              <a:buFont typeface="Arial" panose="020B0604020202020204" pitchFamily="34" charset="0"/>
              <a:buNone/>
            </a:pPr>
            <a:r>
              <a:rPr lang="pt-BR" sz="1700" dirty="0"/>
              <a:t>Tribunais de Contas devem orientar, fiscalizar e prevenir para garantir decisões alinhadas à legalidade e responsabilidade fiscal.</a:t>
            </a:r>
          </a:p>
        </p:txBody>
      </p:sp>
    </p:spTree>
    <p:extLst>
      <p:ext uri="{BB962C8B-B14F-4D97-AF65-F5344CB8AC3E}">
        <p14:creationId xmlns:p14="http://schemas.microsoft.com/office/powerpoint/2010/main" val="28108293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CDCF5-42E5-EB6C-83D8-A0A6B32B587C}"/>
              </a:ext>
            </a:extLst>
          </p:cNvPr>
          <p:cNvSpPr>
            <a:spLocks noGrp="1"/>
          </p:cNvSpPr>
          <p:nvPr>
            <p:ph type="title"/>
          </p:nvPr>
        </p:nvSpPr>
        <p:spPr>
          <a:xfrm>
            <a:off x="2737432" y="70021"/>
            <a:ext cx="7026437" cy="731520"/>
          </a:xfrm>
        </p:spPr>
        <p:txBody>
          <a:bodyPr anchor="t">
            <a:normAutofit/>
          </a:bodyPr>
          <a:lstStyle/>
          <a:p>
            <a:pPr algn="ctr"/>
            <a:r>
              <a:rPr lang="en-US" sz="2500" dirty="0" err="1"/>
              <a:t>Conclusões</a:t>
            </a:r>
            <a:r>
              <a:rPr lang="en-US" sz="2500" dirty="0"/>
              <a:t> </a:t>
            </a:r>
            <a:r>
              <a:rPr lang="en-US" sz="2500" dirty="0" err="1"/>
              <a:t>finais</a:t>
            </a:r>
            <a:endParaRPr lang="en-US" sz="2500" dirty="0"/>
          </a:p>
        </p:txBody>
      </p:sp>
      <p:sp>
        <p:nvSpPr>
          <p:cNvPr id="3" name="Espaço Reservado para Conteúdo 2"/>
          <p:cNvSpPr>
            <a:spLocks noGrp="1"/>
          </p:cNvSpPr>
          <p:nvPr>
            <p:ph sz="quarter" idx="14"/>
          </p:nvPr>
        </p:nvSpPr>
        <p:spPr>
          <a:xfrm>
            <a:off x="347472" y="3429000"/>
            <a:ext cx="5065776" cy="3079528"/>
          </a:xfrm>
        </p:spPr>
        <p:txBody>
          <a:bodyPr>
            <a:normAutofit/>
          </a:bodyPr>
          <a:lstStyle/>
          <a:p>
            <a:pPr marL="0" indent="0" algn="ctr" fontAlgn="t">
              <a:lnSpc>
                <a:spcPct val="100000"/>
              </a:lnSpc>
              <a:buNone/>
            </a:pPr>
            <a:r>
              <a:rPr lang="pt-BR" sz="2000" dirty="0"/>
              <a:t>“A EC 103/2019 não ordenou a extinção automática dos RPPS; ela tornou juridicamente mais rígido o ambiente previdenciário dos entes, vedou a criação de novos regimes, reforçou a centralidade do equilíbrio financeiro e atuarial e disciplinou, no art. 34, os requisitos da extinção por lei com migração ao RGPS.”</a:t>
            </a:r>
          </a:p>
        </p:txBody>
      </p:sp>
      <p:pic>
        <p:nvPicPr>
          <p:cNvPr id="10" name="Imagem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9331"/>
            <a:ext cx="12192000" cy="6858000"/>
          </a:xfrm>
          <a:prstGeom prst="rect">
            <a:avLst/>
          </a:prstGeom>
        </p:spPr>
      </p:pic>
      <p:sp>
        <p:nvSpPr>
          <p:cNvPr id="9" name="Retângulo 8"/>
          <p:cNvSpPr/>
          <p:nvPr/>
        </p:nvSpPr>
        <p:spPr>
          <a:xfrm>
            <a:off x="7371183" y="3429000"/>
            <a:ext cx="4450703" cy="2554545"/>
          </a:xfrm>
          <a:prstGeom prst="rect">
            <a:avLst/>
          </a:prstGeom>
        </p:spPr>
        <p:txBody>
          <a:bodyPr wrap="square">
            <a:spAutoFit/>
          </a:bodyPr>
          <a:lstStyle/>
          <a:p>
            <a:pPr algn="ctr" fontAlgn="t">
              <a:lnSpc>
                <a:spcPct val="100000"/>
              </a:lnSpc>
            </a:pPr>
            <a:r>
              <a:rPr lang="pt-BR" sz="2000" dirty="0"/>
              <a:t> </a:t>
            </a:r>
            <a:r>
              <a:rPr lang="pt-BR" sz="2000" dirty="0">
                <a:solidFill>
                  <a:schemeClr val="tx2"/>
                </a:solidFill>
                <a:cs typeface="Arial" panose="020B0604020202020204" pitchFamily="34" charset="0"/>
              </a:rPr>
              <a:t>“Extinguir o RPPS não apaga o passivo previdenciário; desloca a forma de gestão das obrigações, exige assunção integral dos benefícios protegidos, reorganização contábil, análise atuarial e atenção à compensação financeira </a:t>
            </a:r>
            <a:r>
              <a:rPr lang="pt-BR" sz="2000" dirty="0" err="1">
                <a:solidFill>
                  <a:schemeClr val="tx2"/>
                </a:solidFill>
                <a:cs typeface="Arial" panose="020B0604020202020204" pitchFamily="34" charset="0"/>
              </a:rPr>
              <a:t>inter-regimes</a:t>
            </a:r>
            <a:r>
              <a:rPr lang="pt-BR" sz="2000" dirty="0"/>
              <a:t>.”</a:t>
            </a:r>
          </a:p>
        </p:txBody>
      </p:sp>
    </p:spTree>
    <p:extLst>
      <p:ext uri="{BB962C8B-B14F-4D97-AF65-F5344CB8AC3E}">
        <p14:creationId xmlns:p14="http://schemas.microsoft.com/office/powerpoint/2010/main" val="3278594552"/>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7DECA-5F97-3DF8-AEB3-C538AE981D26}"/>
              </a:ext>
            </a:extLst>
          </p:cNvPr>
          <p:cNvSpPr>
            <a:spLocks noGrp="1"/>
          </p:cNvSpPr>
          <p:nvPr>
            <p:ph type="ctrTitle"/>
          </p:nvPr>
        </p:nvSpPr>
        <p:spPr>
          <a:xfrm>
            <a:off x="460375" y="575786"/>
            <a:ext cx="7833360" cy="1682496"/>
          </a:xfrm>
        </p:spPr>
        <p:txBody>
          <a:bodyPr anchor="b">
            <a:normAutofit/>
          </a:bodyPr>
          <a:lstStyle/>
          <a:p>
            <a:r>
              <a:rPr lang="en-US" dirty="0">
                <a:latin typeface="Calibri" panose="020F0502020204030204" pitchFamily="34" charset="0"/>
                <a:cs typeface="Calibri" panose="020F0502020204030204" pitchFamily="34" charset="0"/>
              </a:rPr>
              <a:t>Obrigado!!!</a:t>
            </a:r>
          </a:p>
        </p:txBody>
      </p:sp>
      <p:sp>
        <p:nvSpPr>
          <p:cNvPr id="3" name="AutoShape 6" descr="15 melhores modelos para agradecer em uma apresentação de negócio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pic>
        <p:nvPicPr>
          <p:cNvPr id="8" name="Picture 4" descr="O que há por trás de um aperto de mãos | VEJ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903" y="1417034"/>
            <a:ext cx="5385689" cy="4039267"/>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3527DECA-5F97-3DF8-AEB3-C538AE981D26}"/>
              </a:ext>
            </a:extLst>
          </p:cNvPr>
          <p:cNvSpPr txBox="1">
            <a:spLocks/>
          </p:cNvSpPr>
          <p:nvPr/>
        </p:nvSpPr>
        <p:spPr>
          <a:xfrm>
            <a:off x="378079" y="4615053"/>
            <a:ext cx="7833360" cy="1682496"/>
          </a:xfrm>
          <a:prstGeom prst="rect">
            <a:avLst/>
          </a:prstGeom>
        </p:spPr>
        <p:txBody>
          <a:bodyPr vert="horz" lIns="91440" tIns="45720" rIns="91440" bIns="45720" rtlCol="0" anchor="b">
            <a:noAutofit/>
          </a:bodyPr>
          <a:lstStyle>
            <a:lvl1pPr algn="l" defTabSz="914400" rtl="0" eaLnBrk="1" latinLnBrk="0" hangingPunct="1">
              <a:lnSpc>
                <a:spcPct val="80000"/>
              </a:lnSpc>
              <a:spcBef>
                <a:spcPct val="0"/>
              </a:spcBef>
              <a:buNone/>
              <a:defRPr lang="en-US" sz="7200" b="0" kern="1200" cap="all" spc="0" baseline="0" dirty="0">
                <a:solidFill>
                  <a:schemeClr val="bg2"/>
                </a:solidFill>
                <a:latin typeface="+mj-lt"/>
                <a:ea typeface="+mj-ea"/>
                <a:cs typeface="Arial" panose="020B0604020202020204" pitchFamily="34" charset="0"/>
              </a:defRPr>
            </a:lvl1pPr>
          </a:lstStyle>
          <a:p>
            <a:r>
              <a:rPr lang="pt-BR" sz="2400" dirty="0">
                <a:latin typeface="Calibri" panose="020F0502020204030204" pitchFamily="34" charset="0"/>
                <a:cs typeface="Calibri" panose="020F0502020204030204" pitchFamily="34" charset="0"/>
              </a:rPr>
              <a:t>Fabiano Murilo Melo</a:t>
            </a:r>
          </a:p>
          <a:p>
            <a:r>
              <a:rPr lang="pt-BR" sz="2400" b="1" dirty="0">
                <a:latin typeface="Calibri" panose="020F0502020204030204" pitchFamily="34" charset="0"/>
                <a:cs typeface="Calibri" panose="020F0502020204030204" pitchFamily="34" charset="0"/>
              </a:rPr>
              <a:t>Diretoria de fiscalização de atos de pessoal</a:t>
            </a:r>
          </a:p>
        </p:txBody>
      </p:sp>
      <p:pic>
        <p:nvPicPr>
          <p:cNvPr id="10" name="Imagem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5462" y="2549699"/>
            <a:ext cx="3587396" cy="2797557"/>
          </a:xfrm>
          <a:prstGeom prst="rect">
            <a:avLst/>
          </a:prstGeom>
        </p:spPr>
      </p:pic>
    </p:spTree>
    <p:extLst>
      <p:ext uri="{BB962C8B-B14F-4D97-AF65-F5344CB8AC3E}">
        <p14:creationId xmlns:p14="http://schemas.microsoft.com/office/powerpoint/2010/main" val="244285104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2E6E7"/>
        </a:solidFill>
        <a:effectLst/>
      </p:bgPr>
    </p:bg>
    <p:spTree>
      <p:nvGrpSpPr>
        <p:cNvPr id="1" name=""/>
        <p:cNvGrpSpPr/>
        <p:nvPr/>
      </p:nvGrpSpPr>
      <p:grpSpPr>
        <a:xfrm>
          <a:off x="0" y="0"/>
          <a:ext cx="0" cy="0"/>
          <a:chOff x="0" y="0"/>
          <a:chExt cx="0" cy="0"/>
        </a:xfrm>
      </p:grpSpPr>
      <p:sp>
        <p:nvSpPr>
          <p:cNvPr id="3" name="CaixaDeTexto 2"/>
          <p:cNvSpPr txBox="1"/>
          <p:nvPr/>
        </p:nvSpPr>
        <p:spPr>
          <a:xfrm>
            <a:off x="1316736" y="2130552"/>
            <a:ext cx="9784080" cy="3416320"/>
          </a:xfrm>
          <a:prstGeom prst="rect">
            <a:avLst/>
          </a:prstGeom>
          <a:noFill/>
        </p:spPr>
        <p:txBody>
          <a:bodyPr wrap="square" rtlCol="0">
            <a:spAutoFit/>
          </a:bodyPr>
          <a:lstStyle/>
          <a:p>
            <a:pPr algn="ctr"/>
            <a:r>
              <a:rPr lang="pt-BR" sz="3600" dirty="0">
                <a:solidFill>
                  <a:schemeClr val="bg1"/>
                </a:solidFill>
              </a:rPr>
              <a:t>“o ente assumirá </a:t>
            </a:r>
            <a:r>
              <a:rPr lang="pt-BR" sz="3600" b="1" u="sng" dirty="0">
                <a:solidFill>
                  <a:schemeClr val="bg1"/>
                </a:solidFill>
              </a:rPr>
              <a:t>INTEGRALMENTE</a:t>
            </a:r>
            <a:r>
              <a:rPr lang="pt-BR" sz="3600" dirty="0">
                <a:solidFill>
                  <a:schemeClr val="bg1"/>
                </a:solidFill>
              </a:rPr>
              <a:t> a responsabilidade pelo pagamento dos benefícios concedidos durante a vigência do regime, bem como daqueles cujos requisitos já tenham sido implementados antes da sua extinção”.</a:t>
            </a:r>
          </a:p>
        </p:txBody>
      </p:sp>
      <p:sp>
        <p:nvSpPr>
          <p:cNvPr id="5" name="CaixaDeTexto 4"/>
          <p:cNvSpPr txBox="1"/>
          <p:nvPr/>
        </p:nvSpPr>
        <p:spPr>
          <a:xfrm>
            <a:off x="3172968" y="832104"/>
            <a:ext cx="6046446" cy="789306"/>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algn="ctr" fontAlgn="t">
              <a:defRPr>
                <a:ln w="0"/>
                <a:solidFill>
                  <a:schemeClr val="bg1"/>
                </a:solidFill>
                <a:effectLst>
                  <a:outerShdw blurRad="38100" dist="25400" dir="5400000" algn="ctr" rotWithShape="0">
                    <a:srgbClr val="6E747A">
                      <a:alpha val="43000"/>
                    </a:srgbClr>
                  </a:outerShdw>
                </a:effectLst>
                <a:latin typeface="Segoe UI" panose="020B05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pt-BR" sz="3600" b="1" dirty="0"/>
              <a:t>Consideração inicial</a:t>
            </a:r>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67344" y="4418604"/>
            <a:ext cx="4564380" cy="3042920"/>
          </a:xfrm>
          <a:prstGeom prst="rect">
            <a:avLst/>
          </a:prstGeom>
        </p:spPr>
      </p:pic>
    </p:spTree>
    <p:extLst>
      <p:ext uri="{BB962C8B-B14F-4D97-AF65-F5344CB8AC3E}">
        <p14:creationId xmlns:p14="http://schemas.microsoft.com/office/powerpoint/2010/main" val="184053272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3880D-468B-162F-091E-ECAE4F8FC9CC}"/>
              </a:ext>
            </a:extLst>
          </p:cNvPr>
          <p:cNvSpPr>
            <a:spLocks noGrp="1"/>
          </p:cNvSpPr>
          <p:nvPr>
            <p:ph type="title"/>
          </p:nvPr>
        </p:nvSpPr>
        <p:spPr>
          <a:xfrm>
            <a:off x="4680650" y="699322"/>
            <a:ext cx="7026437" cy="542338"/>
          </a:xfrm>
        </p:spPr>
        <p:txBody>
          <a:bodyPr anchor="t">
            <a:normAutofit fontScale="90000"/>
          </a:bodyPr>
          <a:lstStyle/>
          <a:p>
            <a:pPr>
              <a:spcBef>
                <a:spcPts val="600"/>
              </a:spcBef>
              <a:spcAft>
                <a:spcPts val="600"/>
              </a:spcAft>
            </a:pPr>
            <a:r>
              <a:rPr lang="en-US" sz="4000" b="1" dirty="0"/>
              <a:t>Histórico e base legal</a:t>
            </a:r>
          </a:p>
        </p:txBody>
      </p:sp>
      <p:pic>
        <p:nvPicPr>
          <p:cNvPr id="7" name="Image 0" descr="preencoded.png">
            <a:extLst>
              <a:ext uri="{FF2B5EF4-FFF2-40B4-BE49-F238E27FC236}">
                <a16:creationId xmlns:a16="http://schemas.microsoft.com/office/drawing/2014/main" id="{3D0A27B2-E952-872F-7279-2C08D6F52782}"/>
              </a:ext>
            </a:extLst>
          </p:cNvPr>
          <p:cNvPicPr>
            <a:picLocks noChangeAspect="1"/>
          </p:cNvPicPr>
          <p:nvPr/>
        </p:nvPicPr>
        <p:blipFill>
          <a:blip r:embed="rId3"/>
          <a:srcRect r="12661"/>
          <a:stretch>
            <a:fillRect/>
          </a:stretch>
        </p:blipFill>
        <p:spPr>
          <a:xfrm>
            <a:off x="20" y="1"/>
            <a:ext cx="3998113" cy="6858000"/>
          </a:xfrm>
          <a:custGeom>
            <a:avLst/>
            <a:gdLst>
              <a:gd name="connsiteX0" fmla="*/ 0 w 3998133"/>
              <a:gd name="connsiteY0" fmla="*/ 634999 h 6858000"/>
              <a:gd name="connsiteX1" fmla="*/ 3998133 w 3998133"/>
              <a:gd name="connsiteY1" fmla="*/ 634999 h 6858000"/>
              <a:gd name="connsiteX2" fmla="*/ 3998133 w 3998133"/>
              <a:gd name="connsiteY2" fmla="*/ 6858000 h 6858000"/>
              <a:gd name="connsiteX3" fmla="*/ 0 w 3998133"/>
              <a:gd name="connsiteY3" fmla="*/ 6858000 h 6858000"/>
              <a:gd name="connsiteX4" fmla="*/ 0 w 3998133"/>
              <a:gd name="connsiteY4" fmla="*/ 0 h 6858000"/>
              <a:gd name="connsiteX5" fmla="*/ 3998133 w 3998133"/>
              <a:gd name="connsiteY5" fmla="*/ 0 h 6858000"/>
              <a:gd name="connsiteX6" fmla="*/ 3998133 w 3998133"/>
              <a:gd name="connsiteY6" fmla="*/ 570991 h 6858000"/>
              <a:gd name="connsiteX7" fmla="*/ 0 w 3998133"/>
              <a:gd name="connsiteY7" fmla="*/ 5709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133" h="6858000">
                <a:moveTo>
                  <a:pt x="0" y="634999"/>
                </a:moveTo>
                <a:lnTo>
                  <a:pt x="3998133" y="634999"/>
                </a:lnTo>
                <a:lnTo>
                  <a:pt x="3998133" y="6858000"/>
                </a:lnTo>
                <a:lnTo>
                  <a:pt x="0" y="6858000"/>
                </a:lnTo>
                <a:close/>
                <a:moveTo>
                  <a:pt x="0" y="0"/>
                </a:moveTo>
                <a:lnTo>
                  <a:pt x="3998133" y="0"/>
                </a:lnTo>
                <a:lnTo>
                  <a:pt x="3998133" y="570991"/>
                </a:lnTo>
                <a:lnTo>
                  <a:pt x="0" y="570991"/>
                </a:lnTo>
                <a:close/>
              </a:path>
            </a:pathLst>
          </a:custGeom>
          <a:noFill/>
        </p:spPr>
      </p:pic>
      <p:sp>
        <p:nvSpPr>
          <p:cNvPr id="4" name="Content Placeholder 3">
            <a:extLst>
              <a:ext uri="{FF2B5EF4-FFF2-40B4-BE49-F238E27FC236}">
                <a16:creationId xmlns:a16="http://schemas.microsoft.com/office/drawing/2014/main" id="{73BABEDC-29C8-E6F5-4A36-594E24D2BE17}"/>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15865" y="1414914"/>
            <a:ext cx="7863840" cy="5322770"/>
          </a:xfrm>
        </p:spPr>
        <p:txBody>
          <a:bodyPr>
            <a:noAutofit/>
          </a:bodyPr>
          <a:lstStyle/>
          <a:p>
            <a:pPr marL="0" indent="0">
              <a:spcBef>
                <a:spcPts val="2500"/>
              </a:spcBef>
              <a:buNone/>
            </a:pPr>
            <a:r>
              <a:rPr lang="pt-BR" sz="1700" b="1" dirty="0"/>
              <a:t>Extinção do RPPS</a:t>
            </a:r>
          </a:p>
          <a:p>
            <a:pPr marL="0" lvl="1" indent="0">
              <a:buNone/>
            </a:pPr>
            <a:r>
              <a:rPr lang="pt-BR" sz="1700" dirty="0"/>
              <a:t>A extinção de RPPS é tema delicado, exigindo análise técnica e cautelar na administração pública brasileira. A decisão de extinção é POLÍTICA.</a:t>
            </a:r>
          </a:p>
          <a:p>
            <a:pPr marL="0" indent="0">
              <a:spcBef>
                <a:spcPts val="2500"/>
              </a:spcBef>
              <a:buFont typeface="Arial" panose="020B0604020202020204" pitchFamily="34" charset="0"/>
              <a:buNone/>
            </a:pPr>
            <a:r>
              <a:rPr lang="pt-BR" sz="1700" b="1" dirty="0"/>
              <a:t>Histórico</a:t>
            </a:r>
          </a:p>
          <a:p>
            <a:pPr marL="0" lvl="1" indent="0">
              <a:spcBef>
                <a:spcPts val="1200"/>
              </a:spcBef>
              <a:spcAft>
                <a:spcPts val="600"/>
              </a:spcAft>
              <a:buNone/>
            </a:pPr>
            <a:r>
              <a:rPr lang="pt-BR" sz="1700" dirty="0"/>
              <a:t>A Constituição tratava o RPPS originalmente como uma garantia ao servidor efetivo, não havendo previsão de sua extinção. Diante de extinções indevidas com filiação retroativa ao RGPS, a Lei nº 9.717/1998 passou a fixar as  responsabilidades do ente que opta por extinguir o regime.</a:t>
            </a:r>
          </a:p>
          <a:p>
            <a:pPr marL="0" lvl="1" indent="0">
              <a:spcBef>
                <a:spcPts val="1200"/>
              </a:spcBef>
              <a:spcAft>
                <a:spcPts val="600"/>
              </a:spcAft>
              <a:buNone/>
            </a:pPr>
            <a:r>
              <a:rPr lang="pt-BR" sz="1700" b="1" dirty="0"/>
              <a:t>Deveres e responsabilidades</a:t>
            </a:r>
          </a:p>
          <a:p>
            <a:pPr marL="0" lvl="1" indent="0">
              <a:buNone/>
            </a:pPr>
            <a:r>
              <a:rPr lang="pt-BR" sz="1700" dirty="0"/>
              <a:t> Assunção integral da responsabilidade pelo pagamento dos benefícios concedidos durante a sua vigência e aqueles cujo direito foi adquirido anteriormente.</a:t>
            </a:r>
          </a:p>
          <a:p>
            <a:pPr marL="0" indent="0">
              <a:spcBef>
                <a:spcPts val="2500"/>
              </a:spcBef>
              <a:buFont typeface="Arial" panose="020B0604020202020204" pitchFamily="34" charset="0"/>
              <a:buNone/>
            </a:pPr>
            <a:r>
              <a:rPr lang="pt-BR" sz="1700" b="1" dirty="0"/>
              <a:t>EC nº 103/2019</a:t>
            </a:r>
          </a:p>
          <a:p>
            <a:pPr marL="0" lvl="1" indent="0">
              <a:buNone/>
            </a:pPr>
            <a:r>
              <a:rPr lang="pt-BR" sz="1700" dirty="0"/>
              <a:t>Vedou a criação de novos RPPS e cuidou de prever, provisoriamente (até que lei federal disponha sobre a matéria), requisitos e condições para extinção do RPPS e migração para o RGPS, até que lei disponha sobre matéria (proteção especial aos recursos previdenciários).</a:t>
            </a:r>
          </a:p>
        </p:txBody>
      </p:sp>
    </p:spTree>
    <p:extLst>
      <p:ext uri="{BB962C8B-B14F-4D97-AF65-F5344CB8AC3E}">
        <p14:creationId xmlns:p14="http://schemas.microsoft.com/office/powerpoint/2010/main" val="187919940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1000"/>
                                        <p:tgtEl>
                                          <p:spTgt spid="4">
                                            <p:txEl>
                                              <p:pRg st="0" end="0"/>
                                            </p:txEl>
                                          </p:spTgt>
                                        </p:tgtEl>
                                      </p:cBhvr>
                                    </p:animEffect>
                                    <p:anim calcmode="lin" valueType="num">
                                      <p:cBhvr>
                                        <p:cTn id="1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1000"/>
                                        <p:tgtEl>
                                          <p:spTgt spid="4">
                                            <p:txEl>
                                              <p:pRg st="1" end="1"/>
                                            </p:txEl>
                                          </p:spTgt>
                                        </p:tgtEl>
                                      </p:cBhvr>
                                    </p:animEffect>
                                    <p:anim calcmode="lin" valueType="num">
                                      <p:cBhvr>
                                        <p:cTn id="1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1000"/>
                                        <p:tgtEl>
                                          <p:spTgt spid="4">
                                            <p:txEl>
                                              <p:pRg st="4" end="4"/>
                                            </p:txEl>
                                          </p:spTgt>
                                        </p:tgtEl>
                                      </p:cBhvr>
                                    </p:animEffect>
                                    <p:anim calcmode="lin" valueType="num">
                                      <p:cBhvr>
                                        <p:cTn id="37"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fade">
                                      <p:cBhvr>
                                        <p:cTn id="41" dur="1000"/>
                                        <p:tgtEl>
                                          <p:spTgt spid="4">
                                            <p:txEl>
                                              <p:pRg st="5" end="5"/>
                                            </p:txEl>
                                          </p:spTgt>
                                        </p:tgtEl>
                                      </p:cBhvr>
                                    </p:animEffect>
                                    <p:anim calcmode="lin" valueType="num">
                                      <p:cBhvr>
                                        <p:cTn id="4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3"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Effect transition="in" filter="fade">
                                      <p:cBhvr>
                                        <p:cTn id="48" dur="1000"/>
                                        <p:tgtEl>
                                          <p:spTgt spid="4">
                                            <p:txEl>
                                              <p:pRg st="6" end="6"/>
                                            </p:txEl>
                                          </p:spTgt>
                                        </p:tgtEl>
                                      </p:cBhvr>
                                    </p:animEffect>
                                    <p:anim calcmode="lin" valueType="num">
                                      <p:cBhvr>
                                        <p:cTn id="4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0" dur="1000" fill="hold"/>
                                        <p:tgtEl>
                                          <p:spTgt spid="4">
                                            <p:txEl>
                                              <p:pRg st="6" end="6"/>
                                            </p:txEl>
                                          </p:spTgt>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4">
                                            <p:txEl>
                                              <p:pRg st="7" end="7"/>
                                            </p:txEl>
                                          </p:spTgt>
                                        </p:tgtEl>
                                        <p:attrNameLst>
                                          <p:attrName>style.visibility</p:attrName>
                                        </p:attrNameLst>
                                      </p:cBhvr>
                                      <p:to>
                                        <p:strVal val="visible"/>
                                      </p:to>
                                    </p:set>
                                    <p:animEffect transition="in" filter="fade">
                                      <p:cBhvr>
                                        <p:cTn id="53" dur="1000"/>
                                        <p:tgtEl>
                                          <p:spTgt spid="4">
                                            <p:txEl>
                                              <p:pRg st="7" end="7"/>
                                            </p:txEl>
                                          </p:spTgt>
                                        </p:tgtEl>
                                      </p:cBhvr>
                                    </p:animEffect>
                                    <p:anim calcmode="lin" valueType="num">
                                      <p:cBhvr>
                                        <p:cTn id="54"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5"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1DFD8"/>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8B3267E-81BA-AD88-2162-3E66A319CB82}"/>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81583" y="1568398"/>
            <a:ext cx="5707318" cy="4565255"/>
          </a:xfrm>
        </p:spPr>
        <p:txBody>
          <a:bodyPr>
            <a:normAutofit/>
          </a:bodyPr>
          <a:lstStyle/>
          <a:p>
            <a:pPr>
              <a:spcBef>
                <a:spcPts val="2500"/>
              </a:spcBef>
              <a:buFont typeface="Wingdings" panose="05000000000000000000" pitchFamily="2" charset="2"/>
              <a:buChar char="Ø"/>
            </a:pPr>
            <a:r>
              <a:rPr lang="en-US" sz="1800" b="1" dirty="0" err="1"/>
              <a:t>Constituição</a:t>
            </a:r>
            <a:r>
              <a:rPr lang="en-US" sz="1800" b="1" dirty="0"/>
              <a:t> Federal: </a:t>
            </a:r>
          </a:p>
          <a:p>
            <a:pPr lvl="1">
              <a:spcBef>
                <a:spcPts val="2500"/>
              </a:spcBef>
            </a:pPr>
            <a:r>
              <a:rPr lang="en-US" sz="1800" dirty="0"/>
              <a:t>Art. 40, </a:t>
            </a:r>
            <a:r>
              <a:rPr lang="pt-BR" sz="1800" dirty="0"/>
              <a:t>§ 22; art. 167, XII e XIII</a:t>
            </a:r>
            <a:endParaRPr lang="en-US" sz="1800" dirty="0"/>
          </a:p>
          <a:p>
            <a:pPr>
              <a:spcBef>
                <a:spcPts val="2500"/>
              </a:spcBef>
              <a:buFont typeface="Wingdings" panose="05000000000000000000" pitchFamily="2" charset="2"/>
              <a:buChar char="Ø"/>
            </a:pPr>
            <a:r>
              <a:rPr lang="en-US" sz="1800" b="1" dirty="0" err="1"/>
              <a:t>Emenda</a:t>
            </a:r>
            <a:r>
              <a:rPr lang="en-US" sz="1800" b="1" dirty="0"/>
              <a:t> </a:t>
            </a:r>
            <a:r>
              <a:rPr lang="en-US" sz="1800" b="1" dirty="0" err="1"/>
              <a:t>Constitucional</a:t>
            </a:r>
            <a:r>
              <a:rPr lang="en-US" sz="1800" b="1" dirty="0"/>
              <a:t> nº 103/2019</a:t>
            </a:r>
          </a:p>
          <a:p>
            <a:pPr lvl="1">
              <a:spcBef>
                <a:spcPts val="2500"/>
              </a:spcBef>
            </a:pPr>
            <a:r>
              <a:rPr lang="en-US" sz="1800" dirty="0"/>
              <a:t>Art. 34</a:t>
            </a:r>
          </a:p>
          <a:p>
            <a:pPr>
              <a:spcBef>
                <a:spcPts val="2500"/>
              </a:spcBef>
              <a:buFont typeface="Wingdings" panose="05000000000000000000" pitchFamily="2" charset="2"/>
              <a:buChar char="Ø"/>
            </a:pPr>
            <a:r>
              <a:rPr lang="en-US" sz="1800" b="1" dirty="0"/>
              <a:t>Lei nº 9.717/1998</a:t>
            </a:r>
          </a:p>
          <a:p>
            <a:pPr lvl="1">
              <a:spcBef>
                <a:spcPts val="2500"/>
              </a:spcBef>
            </a:pPr>
            <a:r>
              <a:rPr lang="en-US" sz="1800" dirty="0"/>
              <a:t>Art. 10</a:t>
            </a:r>
          </a:p>
          <a:p>
            <a:pPr>
              <a:spcBef>
                <a:spcPts val="2500"/>
              </a:spcBef>
              <a:buFont typeface="Wingdings" panose="05000000000000000000" pitchFamily="2" charset="2"/>
              <a:buChar char="Ø"/>
            </a:pPr>
            <a:r>
              <a:rPr lang="en-US" sz="1800" b="1" dirty="0" err="1"/>
              <a:t>Portaria</a:t>
            </a:r>
            <a:r>
              <a:rPr lang="en-US" sz="1800" b="1" dirty="0"/>
              <a:t> nº 1.467/2022</a:t>
            </a:r>
          </a:p>
          <a:p>
            <a:pPr lvl="1">
              <a:spcBef>
                <a:spcPts val="2500"/>
              </a:spcBef>
            </a:pPr>
            <a:r>
              <a:rPr lang="en-US" sz="1800" dirty="0"/>
              <a:t>Art. 181</a:t>
            </a:r>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88828" y="1568398"/>
            <a:ext cx="2661647" cy="3546445"/>
          </a:xfrm>
          <a:prstGeom prst="rect">
            <a:avLst/>
          </a:prstGeom>
        </p:spPr>
      </p:pic>
      <p:sp>
        <p:nvSpPr>
          <p:cNvPr id="3" name="Título 2">
            <a:extLst>
              <a:ext uri="{FF2B5EF4-FFF2-40B4-BE49-F238E27FC236}">
                <a16:creationId xmlns:a16="http://schemas.microsoft.com/office/drawing/2014/main" id="{3F68DCCA-81D3-8928-FB3B-1F61DC3E4C50}"/>
              </a:ext>
            </a:extLst>
          </p:cNvPr>
          <p:cNvSpPr>
            <a:spLocks noGrp="1"/>
          </p:cNvSpPr>
          <p:nvPr>
            <p:ph type="title"/>
          </p:nvPr>
        </p:nvSpPr>
        <p:spPr>
          <a:xfrm>
            <a:off x="5141975" y="724347"/>
            <a:ext cx="4810129" cy="647253"/>
          </a:xfrm>
        </p:spPr>
        <p:txBody>
          <a:bodyPr/>
          <a:lstStyle/>
          <a:p>
            <a:r>
              <a:rPr lang="pt-BR" dirty="0"/>
              <a:t>Base normativa</a:t>
            </a:r>
          </a:p>
        </p:txBody>
      </p:sp>
      <p:pic>
        <p:nvPicPr>
          <p:cNvPr id="2052" name="Picture 4" descr="Como nasce uma norma na ANVISA em 8 etapas | H.F Empresarial">
            <a:extLst>
              <a:ext uri="{FF2B5EF4-FFF2-40B4-BE49-F238E27FC236}">
                <a16:creationId xmlns:a16="http://schemas.microsoft.com/office/drawing/2014/main" id="{D3402018-59A1-8259-66D5-666439B4FA4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3639" b="9259"/>
          <a:stretch>
            <a:fillRect/>
          </a:stretch>
        </p:blipFill>
        <p:spPr bwMode="auto">
          <a:xfrm>
            <a:off x="0" y="7471"/>
            <a:ext cx="4392168" cy="6850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89260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3E57E-90FC-4A5D-EA98-D979E4C26B36}"/>
              </a:ext>
            </a:extLst>
          </p:cNvPr>
          <p:cNvSpPr>
            <a:spLocks noGrp="1"/>
          </p:cNvSpPr>
          <p:nvPr>
            <p:ph type="title"/>
          </p:nvPr>
        </p:nvSpPr>
        <p:spPr>
          <a:xfrm>
            <a:off x="6057195" y="630457"/>
            <a:ext cx="5980834" cy="538468"/>
          </a:xfrm>
        </p:spPr>
        <p:txBody>
          <a:bodyPr anchor="b">
            <a:normAutofit/>
          </a:bodyPr>
          <a:lstStyle/>
          <a:p>
            <a:pPr algn="ctr"/>
            <a:r>
              <a:rPr lang="en-US" sz="3200" dirty="0" err="1"/>
              <a:t>Requisitos</a:t>
            </a:r>
            <a:endParaRPr lang="en-US" sz="3100" dirty="0"/>
          </a:p>
        </p:txBody>
      </p:sp>
      <p:pic>
        <p:nvPicPr>
          <p:cNvPr id="5" name="Content Placeholder 4" descr="Coleção de bandeiras">
            <a:extLst>
              <a:ext uri="{FF2B5EF4-FFF2-40B4-BE49-F238E27FC236}">
                <a16:creationId xmlns:a16="http://schemas.microsoft.com/office/drawing/2014/main" id="{EF940BF0-753C-4194-A1B2-07851516E27B}"/>
              </a:ext>
            </a:extLst>
          </p:cNvPr>
          <p:cNvPicPr>
            <a:picLocks noGrp="1" noChangeAspect="1"/>
          </p:cNvPicPr>
          <p:nvPr>
            <p:ph type="pic" sz="quarter" idx="13"/>
          </p:nvPr>
        </p:nvPicPr>
        <p:blipFill>
          <a:blip r:embed="rId3"/>
          <a:srcRect l="17220" r="19589" b="-2"/>
          <a:stretch>
            <a:fillRect/>
          </a:stretch>
        </p:blipFill>
        <p:spPr>
          <a:xfrm>
            <a:off x="0" y="-3236"/>
            <a:ext cx="5938867" cy="6858000"/>
          </a:xfrm>
        </p:spPr>
      </p:pic>
      <p:sp>
        <p:nvSpPr>
          <p:cNvPr id="4" name="Content Placeholder 3">
            <a:extLst>
              <a:ext uri="{FF2B5EF4-FFF2-40B4-BE49-F238E27FC236}">
                <a16:creationId xmlns:a16="http://schemas.microsoft.com/office/drawing/2014/main" id="{E0ABED98-2E9B-FEFF-50B0-B51A8B2A7C2B}"/>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710222" y="1300900"/>
            <a:ext cx="5481777" cy="5467546"/>
          </a:xfrm>
        </p:spPr>
        <p:txBody>
          <a:bodyPr>
            <a:noAutofit/>
          </a:bodyPr>
          <a:lstStyle/>
          <a:p>
            <a:pPr marL="0" indent="0">
              <a:spcBef>
                <a:spcPts val="2500"/>
              </a:spcBef>
              <a:buNone/>
            </a:pPr>
            <a:r>
              <a:rPr lang="en-US" sz="1600" b="1" dirty="0" err="1"/>
              <a:t>Reserva</a:t>
            </a:r>
            <a:r>
              <a:rPr lang="en-US" sz="1600" b="1" dirty="0"/>
              <a:t> legal</a:t>
            </a:r>
          </a:p>
          <a:p>
            <a:pPr marL="0" lvl="1" indent="0" algn="just">
              <a:buNone/>
            </a:pPr>
            <a:r>
              <a:rPr lang="en-US" sz="1600" dirty="0" err="1"/>
              <a:t>Somente</a:t>
            </a:r>
            <a:r>
              <a:rPr lang="en-US" sz="1600" dirty="0"/>
              <a:t> </a:t>
            </a:r>
            <a:r>
              <a:rPr lang="en-US" sz="1600" dirty="0" err="1"/>
              <a:t>por</a:t>
            </a:r>
            <a:r>
              <a:rPr lang="en-US" sz="1600" dirty="0"/>
              <a:t> </a:t>
            </a:r>
            <a:r>
              <a:rPr lang="en-US" sz="1600" dirty="0" err="1"/>
              <a:t>meio</a:t>
            </a:r>
            <a:r>
              <a:rPr lang="en-US" sz="1600" dirty="0"/>
              <a:t> lei do </a:t>
            </a:r>
            <a:r>
              <a:rPr lang="en-US" sz="1600" dirty="0" err="1"/>
              <a:t>ente</a:t>
            </a:r>
            <a:r>
              <a:rPr lang="en-US" sz="1600" dirty="0"/>
              <a:t> </a:t>
            </a:r>
            <a:r>
              <a:rPr lang="en-US" sz="1600" dirty="0" err="1"/>
              <a:t>federativo</a:t>
            </a:r>
            <a:r>
              <a:rPr lang="en-US" sz="1600" dirty="0"/>
              <a:t>. </a:t>
            </a:r>
            <a:r>
              <a:rPr lang="en-US" sz="1600" b="1" dirty="0" err="1">
                <a:solidFill>
                  <a:srgbClr val="FF0000"/>
                </a:solidFill>
              </a:rPr>
              <a:t>Vedado</a:t>
            </a:r>
            <a:r>
              <a:rPr lang="en-US" sz="1600" dirty="0"/>
              <a:t> </a:t>
            </a:r>
            <a:r>
              <a:rPr lang="en-US" sz="1600" dirty="0" err="1"/>
              <a:t>retroagir</a:t>
            </a:r>
            <a:r>
              <a:rPr lang="en-US" sz="1600" dirty="0"/>
              <a:t> </a:t>
            </a:r>
            <a:r>
              <a:rPr lang="en-US" sz="1600" dirty="0" err="1"/>
              <a:t>seus</a:t>
            </a:r>
            <a:r>
              <a:rPr lang="en-US" sz="1600" dirty="0"/>
              <a:t> </a:t>
            </a:r>
            <a:r>
              <a:rPr lang="en-US" sz="1600" dirty="0" err="1"/>
              <a:t>efeitos</a:t>
            </a:r>
            <a:r>
              <a:rPr lang="en-US" sz="1600" dirty="0"/>
              <a:t> com o </a:t>
            </a:r>
            <a:r>
              <a:rPr lang="en-US" sz="1600" dirty="0" err="1"/>
              <a:t>objetivo</a:t>
            </a:r>
            <a:r>
              <a:rPr lang="en-US" sz="1600" dirty="0"/>
              <a:t> de </a:t>
            </a:r>
            <a:r>
              <a:rPr lang="en-US" sz="1600" dirty="0" err="1"/>
              <a:t>transferir</a:t>
            </a:r>
            <a:r>
              <a:rPr lang="en-US" sz="1600" dirty="0"/>
              <a:t> </a:t>
            </a:r>
            <a:r>
              <a:rPr lang="en-US" sz="1600" dirty="0" err="1"/>
              <a:t>ao</a:t>
            </a:r>
            <a:r>
              <a:rPr lang="en-US" sz="1600" dirty="0"/>
              <a:t> RGPS </a:t>
            </a:r>
            <a:r>
              <a:rPr lang="en-US" sz="1600" dirty="0" err="1"/>
              <a:t>os</a:t>
            </a:r>
            <a:r>
              <a:rPr lang="en-US" sz="1600" dirty="0"/>
              <a:t> </a:t>
            </a:r>
            <a:r>
              <a:rPr lang="en-US" sz="1600" dirty="0" err="1"/>
              <a:t>benefícios</a:t>
            </a:r>
            <a:r>
              <a:rPr lang="en-US" sz="1600" dirty="0"/>
              <a:t> de </a:t>
            </a:r>
            <a:r>
              <a:rPr lang="en-US" sz="1600" dirty="0" err="1"/>
              <a:t>responsabilidade</a:t>
            </a:r>
            <a:r>
              <a:rPr lang="en-US" sz="1600" dirty="0"/>
              <a:t> do RPPS.</a:t>
            </a:r>
          </a:p>
          <a:p>
            <a:pPr marL="0" indent="0" algn="just">
              <a:spcBef>
                <a:spcPts val="2500"/>
              </a:spcBef>
              <a:buFont typeface="Arial" panose="020B0604020202020204" pitchFamily="34" charset="0"/>
              <a:buNone/>
            </a:pPr>
            <a:r>
              <a:rPr lang="en-US" sz="1600" b="1" dirty="0" err="1"/>
              <a:t>Migração</a:t>
            </a:r>
            <a:r>
              <a:rPr lang="en-US" sz="1600" b="1" dirty="0"/>
              <a:t> </a:t>
            </a:r>
          </a:p>
          <a:p>
            <a:pPr marL="0" indent="0" algn="just">
              <a:spcBef>
                <a:spcPts val="600"/>
              </a:spcBef>
              <a:buNone/>
            </a:pPr>
            <a:r>
              <a:rPr lang="en-US" sz="1600" dirty="0" err="1"/>
              <a:t>Todos</a:t>
            </a:r>
            <a:r>
              <a:rPr lang="en-US" sz="1600" dirty="0"/>
              <a:t> </a:t>
            </a:r>
            <a:r>
              <a:rPr lang="en-US" sz="1600" dirty="0" err="1"/>
              <a:t>os</a:t>
            </a:r>
            <a:r>
              <a:rPr lang="en-US" sz="1600" dirty="0"/>
              <a:t> </a:t>
            </a:r>
            <a:r>
              <a:rPr lang="en-US" sz="1600" dirty="0" err="1"/>
              <a:t>servidores</a:t>
            </a:r>
            <a:r>
              <a:rPr lang="en-US" sz="1600" dirty="0"/>
              <a:t> </a:t>
            </a:r>
            <a:r>
              <a:rPr lang="en-US" sz="1600" dirty="0" err="1"/>
              <a:t>ocupantes</a:t>
            </a:r>
            <a:r>
              <a:rPr lang="en-US" sz="1600" dirty="0"/>
              <a:t> de cargos </a:t>
            </a:r>
            <a:r>
              <a:rPr lang="en-US" sz="1600" dirty="0" err="1"/>
              <a:t>efetivos</a:t>
            </a:r>
            <a:r>
              <a:rPr lang="en-US" sz="1600" dirty="0"/>
              <a:t> que </a:t>
            </a:r>
            <a:r>
              <a:rPr lang="en-US" sz="1600" dirty="0" err="1"/>
              <a:t>não</a:t>
            </a:r>
            <a:r>
              <a:rPr lang="en-US" sz="1600" dirty="0"/>
              <a:t> </a:t>
            </a:r>
            <a:r>
              <a:rPr lang="en-US" sz="1600" dirty="0" err="1"/>
              <a:t>compleram</a:t>
            </a:r>
            <a:r>
              <a:rPr lang="en-US" sz="1600" dirty="0"/>
              <a:t> </a:t>
            </a:r>
            <a:r>
              <a:rPr lang="en-US" sz="1600" dirty="0" err="1"/>
              <a:t>os</a:t>
            </a:r>
            <a:r>
              <a:rPr lang="en-US" sz="1600" dirty="0"/>
              <a:t> </a:t>
            </a:r>
            <a:r>
              <a:rPr lang="en-US" sz="1600" dirty="0" err="1"/>
              <a:t>requisitos</a:t>
            </a:r>
            <a:r>
              <a:rPr lang="en-US" sz="1600" dirty="0"/>
              <a:t> para se </a:t>
            </a:r>
            <a:r>
              <a:rPr lang="en-US" sz="1600" dirty="0" err="1"/>
              <a:t>aposentar</a:t>
            </a:r>
            <a:r>
              <a:rPr lang="en-US" sz="1600" dirty="0"/>
              <a:t> </a:t>
            </a:r>
            <a:r>
              <a:rPr lang="en-US" sz="1600" dirty="0" err="1"/>
              <a:t>devem</a:t>
            </a:r>
            <a:r>
              <a:rPr lang="en-US" sz="1600" dirty="0"/>
              <a:t> </a:t>
            </a:r>
            <a:r>
              <a:rPr lang="en-US" sz="1600" dirty="0" err="1"/>
              <a:t>ser</a:t>
            </a:r>
            <a:r>
              <a:rPr lang="en-US" sz="1600" dirty="0"/>
              <a:t> </a:t>
            </a:r>
            <a:r>
              <a:rPr lang="en-US" sz="1600" dirty="0" err="1"/>
              <a:t>inscritos</a:t>
            </a:r>
            <a:r>
              <a:rPr lang="en-US" sz="1600" dirty="0"/>
              <a:t> no RGPS.</a:t>
            </a:r>
          </a:p>
          <a:p>
            <a:pPr marL="0" indent="0" algn="just">
              <a:spcBef>
                <a:spcPts val="2500"/>
              </a:spcBef>
              <a:buFont typeface="Arial" panose="020B0604020202020204" pitchFamily="34" charset="0"/>
              <a:buNone/>
            </a:pPr>
            <a:r>
              <a:rPr lang="en-US" sz="1600" b="1" dirty="0" err="1"/>
              <a:t>Manutenção</a:t>
            </a:r>
            <a:r>
              <a:rPr lang="en-US" sz="1600" b="1" dirty="0"/>
              <a:t> de </a:t>
            </a:r>
            <a:r>
              <a:rPr lang="en-US" sz="1600" b="1" dirty="0" err="1"/>
              <a:t>alíquotas</a:t>
            </a:r>
            <a:endParaRPr lang="en-US" sz="1600" b="1" dirty="0"/>
          </a:p>
          <a:p>
            <a:pPr marL="0" lvl="1" indent="0" algn="just">
              <a:buFont typeface="Arial" panose="020B0604020202020204" pitchFamily="34" charset="0"/>
              <a:buNone/>
            </a:pPr>
            <a:r>
              <a:rPr lang="en-US" sz="1600" dirty="0" err="1"/>
              <a:t>Devem</a:t>
            </a:r>
            <a:r>
              <a:rPr lang="en-US" sz="1600" dirty="0"/>
              <a:t> </a:t>
            </a:r>
            <a:r>
              <a:rPr lang="en-US" sz="1600" dirty="0" err="1"/>
              <a:t>permanecer</a:t>
            </a:r>
            <a:r>
              <a:rPr lang="en-US" sz="1600" dirty="0"/>
              <a:t> </a:t>
            </a:r>
            <a:r>
              <a:rPr lang="en-US" sz="1600" dirty="0" err="1"/>
              <a:t>contribuindo</a:t>
            </a:r>
            <a:r>
              <a:rPr lang="en-US" sz="1600" dirty="0"/>
              <a:t> para o RPPS </a:t>
            </a:r>
            <a:r>
              <a:rPr lang="en-US" sz="1600" dirty="0" err="1"/>
              <a:t>os</a:t>
            </a:r>
            <a:r>
              <a:rPr lang="en-US" sz="1600" dirty="0"/>
              <a:t> </a:t>
            </a:r>
            <a:r>
              <a:rPr lang="en-US" sz="1600" dirty="0" err="1"/>
              <a:t>segurados</a:t>
            </a:r>
            <a:r>
              <a:rPr lang="en-US" sz="1600" dirty="0"/>
              <a:t> que </a:t>
            </a:r>
            <a:r>
              <a:rPr lang="en-US" sz="1600" dirty="0" err="1"/>
              <a:t>tenham</a:t>
            </a:r>
            <a:r>
              <a:rPr lang="en-US" sz="1600" dirty="0"/>
              <a:t> </a:t>
            </a:r>
            <a:r>
              <a:rPr lang="en-US" sz="1600" dirty="0" err="1"/>
              <a:t>cumprido</a:t>
            </a:r>
            <a:r>
              <a:rPr lang="en-US" sz="1600" dirty="0"/>
              <a:t> </a:t>
            </a:r>
            <a:r>
              <a:rPr lang="en-US" sz="1600" dirty="0" err="1"/>
              <a:t>os</a:t>
            </a:r>
            <a:r>
              <a:rPr lang="en-US" sz="1600" dirty="0"/>
              <a:t> </a:t>
            </a:r>
            <a:r>
              <a:rPr lang="en-US" sz="1600" dirty="0" err="1"/>
              <a:t>requisitos</a:t>
            </a:r>
            <a:r>
              <a:rPr lang="en-US" sz="1600" dirty="0"/>
              <a:t> para </a:t>
            </a:r>
            <a:r>
              <a:rPr lang="en-US" sz="1600" dirty="0" err="1"/>
              <a:t>aposentadoria</a:t>
            </a:r>
            <a:r>
              <a:rPr lang="en-US" sz="1600" dirty="0"/>
              <a:t> e </a:t>
            </a:r>
            <a:r>
              <a:rPr lang="en-US" sz="1600" dirty="0" err="1"/>
              <a:t>os</a:t>
            </a:r>
            <a:r>
              <a:rPr lang="en-US" sz="1600" dirty="0"/>
              <a:t> </a:t>
            </a:r>
            <a:r>
              <a:rPr lang="en-US" sz="1600" dirty="0" err="1"/>
              <a:t>beneficiários</a:t>
            </a:r>
            <a:r>
              <a:rPr lang="en-US" sz="1600" dirty="0"/>
              <a:t> </a:t>
            </a:r>
            <a:r>
              <a:rPr lang="en-US" sz="1600" dirty="0" err="1"/>
              <a:t>em</a:t>
            </a:r>
            <a:r>
              <a:rPr lang="en-US" sz="1600" dirty="0"/>
              <a:t> </a:t>
            </a:r>
            <a:r>
              <a:rPr lang="en-US" sz="1600" dirty="0" err="1"/>
              <a:t>gozo</a:t>
            </a:r>
            <a:r>
              <a:rPr lang="en-US" sz="1600" dirty="0"/>
              <a:t> de </a:t>
            </a:r>
            <a:r>
              <a:rPr lang="en-US" sz="1600" dirty="0" err="1"/>
              <a:t>aposentadoria</a:t>
            </a:r>
            <a:r>
              <a:rPr lang="en-US" sz="1600" dirty="0"/>
              <a:t> </a:t>
            </a:r>
            <a:r>
              <a:rPr lang="en-US" sz="1600" dirty="0" err="1"/>
              <a:t>ou</a:t>
            </a:r>
            <a:r>
              <a:rPr lang="en-US" sz="1600" dirty="0"/>
              <a:t> </a:t>
            </a:r>
            <a:r>
              <a:rPr lang="en-US" sz="1600" dirty="0" err="1"/>
              <a:t>pensão</a:t>
            </a:r>
            <a:r>
              <a:rPr lang="en-US" sz="1600" dirty="0"/>
              <a:t>.</a:t>
            </a:r>
          </a:p>
          <a:p>
            <a:pPr marL="0" indent="0" algn="just">
              <a:spcBef>
                <a:spcPts val="2500"/>
              </a:spcBef>
              <a:buFont typeface="Arial" panose="020B0604020202020204" pitchFamily="34" charset="0"/>
              <a:buNone/>
            </a:pPr>
            <a:r>
              <a:rPr lang="en-US" sz="1600" b="1" dirty="0" err="1"/>
              <a:t>Ressarcimento</a:t>
            </a:r>
            <a:r>
              <a:rPr lang="en-US" sz="1600" b="1" dirty="0"/>
              <a:t> </a:t>
            </a:r>
            <a:r>
              <a:rPr lang="en-US" sz="1600" b="1" dirty="0" err="1"/>
              <a:t>ou</a:t>
            </a:r>
            <a:r>
              <a:rPr lang="en-US" sz="1600" b="1" dirty="0"/>
              <a:t> </a:t>
            </a:r>
            <a:r>
              <a:rPr lang="en-US" sz="1600" b="1" dirty="0" err="1"/>
              <a:t>complementação</a:t>
            </a:r>
            <a:endParaRPr lang="en-US" sz="1600" b="1" dirty="0"/>
          </a:p>
          <a:p>
            <a:pPr marL="0" indent="0" algn="just">
              <a:buNone/>
            </a:pPr>
            <a:r>
              <a:rPr lang="en-US" sz="1600" dirty="0"/>
              <a:t>A lei que </a:t>
            </a:r>
            <a:r>
              <a:rPr lang="en-US" sz="1600" dirty="0" err="1"/>
              <a:t>extinguir</a:t>
            </a:r>
            <a:r>
              <a:rPr lang="en-US" sz="1600" dirty="0"/>
              <a:t> </a:t>
            </a:r>
            <a:r>
              <a:rPr lang="en-US" sz="1600" dirty="0" err="1"/>
              <a:t>deverá</a:t>
            </a:r>
            <a:r>
              <a:rPr lang="en-US" sz="1600" dirty="0"/>
              <a:t> </a:t>
            </a:r>
            <a:r>
              <a:rPr lang="en-US" sz="1600" dirty="0" err="1"/>
              <a:t>prever</a:t>
            </a:r>
            <a:r>
              <a:rPr lang="en-US" sz="1600" dirty="0"/>
              <a:t> </a:t>
            </a:r>
            <a:r>
              <a:rPr lang="pt-BR" sz="1600" dirty="0"/>
              <a:t>um mecanismo de ressarcimento ou de complementação de aposentadorias e pensões por morte aos que tenham contribuído acima do limite máximo do RGPS, </a:t>
            </a:r>
            <a:r>
              <a:rPr lang="pt-BR" sz="1600" b="1" dirty="0">
                <a:solidFill>
                  <a:srgbClr val="FF0000"/>
                </a:solidFill>
              </a:rPr>
              <a:t>vedada</a:t>
            </a:r>
            <a:r>
              <a:rPr lang="pt-BR" sz="1600" dirty="0"/>
              <a:t> a concessão concomitante dessas prestações</a:t>
            </a:r>
            <a:r>
              <a:rPr lang="en-US" sz="1600" dirty="0"/>
              <a:t>.</a:t>
            </a:r>
          </a:p>
        </p:txBody>
      </p:sp>
      <p:pic>
        <p:nvPicPr>
          <p:cNvPr id="6" name="Image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7445" y="3965260"/>
            <a:ext cx="698524" cy="569294"/>
          </a:xfrm>
          <a:prstGeom prst="rect">
            <a:avLst/>
          </a:prstGeom>
        </p:spPr>
      </p:pic>
      <p:pic>
        <p:nvPicPr>
          <p:cNvPr id="7" name="Imagem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57194" y="5374935"/>
            <a:ext cx="615014" cy="832863"/>
          </a:xfrm>
          <a:prstGeom prst="rect">
            <a:avLst/>
          </a:prstGeom>
        </p:spPr>
      </p:pic>
      <p:pic>
        <p:nvPicPr>
          <p:cNvPr id="9" name="Imagem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57194" y="2658650"/>
            <a:ext cx="653279" cy="653279"/>
          </a:xfrm>
          <a:prstGeom prst="rect">
            <a:avLst/>
          </a:prstGeom>
        </p:spPr>
      </p:pic>
      <p:pic>
        <p:nvPicPr>
          <p:cNvPr id="10" name="Imagem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43792" y="1413092"/>
            <a:ext cx="578185" cy="636552"/>
          </a:xfrm>
          <a:prstGeom prst="rect">
            <a:avLst/>
          </a:prstGeom>
        </p:spPr>
      </p:pic>
    </p:spTree>
    <p:extLst>
      <p:ext uri="{BB962C8B-B14F-4D97-AF65-F5344CB8AC3E}">
        <p14:creationId xmlns:p14="http://schemas.microsoft.com/office/powerpoint/2010/main" val="30897396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D0E3F-356D-F9CE-4E18-B0D1FC7CDF38}"/>
              </a:ext>
            </a:extLst>
          </p:cNvPr>
          <p:cNvSpPr>
            <a:spLocks noGrp="1"/>
          </p:cNvSpPr>
          <p:nvPr>
            <p:ph type="ctrTitle"/>
          </p:nvPr>
        </p:nvSpPr>
        <p:spPr>
          <a:xfrm>
            <a:off x="1150071" y="611668"/>
            <a:ext cx="10512269" cy="905256"/>
          </a:xfrm>
        </p:spPr>
        <p:txBody>
          <a:bodyPr anchor="b">
            <a:normAutofit fontScale="90000"/>
          </a:bodyPr>
          <a:lstStyle/>
          <a:p>
            <a:r>
              <a:rPr lang="pt-BR" sz="4800" dirty="0"/>
              <a:t>Responsabilidades e obrigações</a:t>
            </a:r>
            <a:endParaRPr lang="en-US" sz="4800" dirty="0"/>
          </a:p>
        </p:txBody>
      </p:sp>
      <p:pic>
        <p:nvPicPr>
          <p:cNvPr id="3" name="Imagem 2"/>
          <p:cNvPicPr>
            <a:picLocks noChangeAspect="1"/>
          </p:cNvPicPr>
          <p:nvPr/>
        </p:nvPicPr>
        <p:blipFill rotWithShape="1">
          <a:blip r:embed="rId3" cstate="print">
            <a:extLst>
              <a:ext uri="{28A0092B-C50C-407E-A947-70E740481C1C}">
                <a14:useLocalDpi xmlns:a14="http://schemas.microsoft.com/office/drawing/2010/main" val="0"/>
              </a:ext>
            </a:extLst>
          </a:blip>
          <a:srcRect l="14956" r="17771"/>
          <a:stretch/>
        </p:blipFill>
        <p:spPr>
          <a:xfrm>
            <a:off x="9425703" y="2312800"/>
            <a:ext cx="2612744" cy="3883791"/>
          </a:xfrm>
          <a:prstGeom prst="rect">
            <a:avLst/>
          </a:prstGeom>
        </p:spPr>
      </p:pic>
      <p:pic>
        <p:nvPicPr>
          <p:cNvPr id="10" name="Imagem 9"/>
          <p:cNvPicPr>
            <a:picLocks noChangeAspect="1"/>
          </p:cNvPicPr>
          <p:nvPr/>
        </p:nvPicPr>
        <p:blipFill rotWithShape="1">
          <a:blip r:embed="rId4" cstate="print">
            <a:extLst>
              <a:ext uri="{28A0092B-C50C-407E-A947-70E740481C1C}">
                <a14:useLocalDpi xmlns:a14="http://schemas.microsoft.com/office/drawing/2010/main" val="0"/>
              </a:ext>
            </a:extLst>
          </a:blip>
          <a:srcRect l="2795" t="16167" r="6188" b="-2396"/>
          <a:stretch/>
        </p:blipFill>
        <p:spPr>
          <a:xfrm>
            <a:off x="567943" y="1772691"/>
            <a:ext cx="633533" cy="600189"/>
          </a:xfrm>
          <a:prstGeom prst="rect">
            <a:avLst/>
          </a:prstGeom>
        </p:spPr>
      </p:pic>
      <p:sp>
        <p:nvSpPr>
          <p:cNvPr id="11" name="Retângulo Arredondado 10"/>
          <p:cNvSpPr/>
          <p:nvPr/>
        </p:nvSpPr>
        <p:spPr>
          <a:xfrm>
            <a:off x="1398719" y="1850996"/>
            <a:ext cx="7600832" cy="515291"/>
          </a:xfrm>
          <a:prstGeom prst="roundRect">
            <a:avLst/>
          </a:prstGeom>
          <a:ln w="7620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fontAlgn="t"/>
            <a:r>
              <a:rPr lang="pt-BR" dirty="0">
                <a:ln w="0"/>
                <a:solidFill>
                  <a:schemeClr val="bg1"/>
                </a:solidFill>
                <a:effectLst>
                  <a:outerShdw blurRad="38100" dist="25400" dir="5400000" algn="ctr" rotWithShape="0">
                    <a:srgbClr val="6E747A">
                      <a:alpha val="43000"/>
                    </a:srgbClr>
                  </a:outerShdw>
                </a:effectLst>
                <a:latin typeface="Segoe UI" panose="020B0502040204020203" pitchFamily="34" charset="0"/>
              </a:rPr>
              <a:t>Assunção da responsabilidade do ente pela manutenção dos benefícios</a:t>
            </a:r>
          </a:p>
        </p:txBody>
      </p:sp>
      <p:pic>
        <p:nvPicPr>
          <p:cNvPr id="20" name="Imagem 19"/>
          <p:cNvPicPr>
            <a:picLocks noChangeAspect="1"/>
          </p:cNvPicPr>
          <p:nvPr/>
        </p:nvPicPr>
        <p:blipFill rotWithShape="1">
          <a:blip r:embed="rId4" cstate="print">
            <a:extLst>
              <a:ext uri="{28A0092B-C50C-407E-A947-70E740481C1C}">
                <a14:useLocalDpi xmlns:a14="http://schemas.microsoft.com/office/drawing/2010/main" val="0"/>
              </a:ext>
            </a:extLst>
          </a:blip>
          <a:srcRect l="2795" t="16167" r="6188" b="-2396"/>
          <a:stretch/>
        </p:blipFill>
        <p:spPr>
          <a:xfrm>
            <a:off x="567943" y="3205707"/>
            <a:ext cx="633533" cy="600189"/>
          </a:xfrm>
          <a:prstGeom prst="rect">
            <a:avLst/>
          </a:prstGeom>
        </p:spPr>
      </p:pic>
      <p:sp>
        <p:nvSpPr>
          <p:cNvPr id="21" name="Retângulo Arredondado 20"/>
          <p:cNvSpPr/>
          <p:nvPr/>
        </p:nvSpPr>
        <p:spPr>
          <a:xfrm>
            <a:off x="1398719" y="3290605"/>
            <a:ext cx="7600832" cy="515291"/>
          </a:xfrm>
          <a:prstGeom prst="roundRect">
            <a:avLst/>
          </a:prstGeom>
          <a:ln w="7620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fontAlgn="t"/>
            <a:r>
              <a:rPr lang="pt-BR" dirty="0">
                <a:ln w="0"/>
                <a:solidFill>
                  <a:schemeClr val="bg1"/>
                </a:solidFill>
                <a:effectLst>
                  <a:outerShdw blurRad="38100" dist="25400" dir="5400000" algn="ctr" rotWithShape="0">
                    <a:srgbClr val="6E747A">
                      <a:alpha val="43000"/>
                    </a:srgbClr>
                  </a:outerShdw>
                </a:effectLst>
                <a:latin typeface="Segoe UI" panose="020B0502040204020203" pitchFamily="34" charset="0"/>
              </a:rPr>
              <a:t>Ressarcimento aos servidores que contribuíram acima do teto do INSS</a:t>
            </a:r>
          </a:p>
        </p:txBody>
      </p:sp>
      <p:pic>
        <p:nvPicPr>
          <p:cNvPr id="22" name="Imagem 21"/>
          <p:cNvPicPr>
            <a:picLocks noChangeAspect="1"/>
          </p:cNvPicPr>
          <p:nvPr/>
        </p:nvPicPr>
        <p:blipFill rotWithShape="1">
          <a:blip r:embed="rId5" cstate="print">
            <a:extLst>
              <a:ext uri="{28A0092B-C50C-407E-A947-70E740481C1C}">
                <a14:useLocalDpi xmlns:a14="http://schemas.microsoft.com/office/drawing/2010/main" val="0"/>
              </a:ext>
            </a:extLst>
          </a:blip>
          <a:srcRect l="2795" t="16167" r="6188" b="-2396"/>
          <a:stretch/>
        </p:blipFill>
        <p:spPr>
          <a:xfrm>
            <a:off x="552110" y="4064788"/>
            <a:ext cx="633533" cy="541783"/>
          </a:xfrm>
          <a:prstGeom prst="rect">
            <a:avLst/>
          </a:prstGeom>
        </p:spPr>
      </p:pic>
      <p:sp>
        <p:nvSpPr>
          <p:cNvPr id="23" name="Retângulo Arredondado 22"/>
          <p:cNvSpPr/>
          <p:nvPr/>
        </p:nvSpPr>
        <p:spPr>
          <a:xfrm>
            <a:off x="1398719" y="4091280"/>
            <a:ext cx="7512975" cy="515291"/>
          </a:xfrm>
          <a:prstGeom prst="roundRect">
            <a:avLst/>
          </a:prstGeom>
          <a:ln w="7620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fontAlgn="t"/>
            <a:r>
              <a:rPr lang="pt-BR" dirty="0">
                <a:ln w="0"/>
                <a:solidFill>
                  <a:schemeClr val="bg1"/>
                </a:solidFill>
                <a:effectLst>
                  <a:outerShdw blurRad="38100" dist="25400" dir="5400000" algn="ctr" rotWithShape="0">
                    <a:srgbClr val="6E747A">
                      <a:alpha val="43000"/>
                    </a:srgbClr>
                  </a:outerShdw>
                </a:effectLst>
                <a:latin typeface="Segoe UI" panose="020B0502040204020203" pitchFamily="34" charset="0"/>
              </a:rPr>
              <a:t>Complementação de benefícios</a:t>
            </a:r>
          </a:p>
        </p:txBody>
      </p:sp>
      <p:pic>
        <p:nvPicPr>
          <p:cNvPr id="24" name="Imagem 23"/>
          <p:cNvPicPr>
            <a:picLocks noChangeAspect="1"/>
          </p:cNvPicPr>
          <p:nvPr/>
        </p:nvPicPr>
        <p:blipFill rotWithShape="1">
          <a:blip r:embed="rId4" cstate="print">
            <a:extLst>
              <a:ext uri="{28A0092B-C50C-407E-A947-70E740481C1C}">
                <a14:useLocalDpi xmlns:a14="http://schemas.microsoft.com/office/drawing/2010/main" val="0"/>
              </a:ext>
            </a:extLst>
          </a:blip>
          <a:srcRect l="2795" t="16167" r="6188" b="-2396"/>
          <a:stretch/>
        </p:blipFill>
        <p:spPr>
          <a:xfrm>
            <a:off x="516538" y="4873003"/>
            <a:ext cx="633533" cy="600189"/>
          </a:xfrm>
          <a:prstGeom prst="rect">
            <a:avLst/>
          </a:prstGeom>
        </p:spPr>
      </p:pic>
      <p:sp>
        <p:nvSpPr>
          <p:cNvPr id="25" name="Retângulo Arredondado 24"/>
          <p:cNvSpPr/>
          <p:nvPr/>
        </p:nvSpPr>
        <p:spPr>
          <a:xfrm>
            <a:off x="1398719" y="4940643"/>
            <a:ext cx="7512975" cy="515291"/>
          </a:xfrm>
          <a:prstGeom prst="roundRect">
            <a:avLst/>
          </a:prstGeom>
          <a:ln w="7620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fontAlgn="t"/>
            <a:r>
              <a:rPr lang="pt-BR" dirty="0">
                <a:ln w="0"/>
                <a:solidFill>
                  <a:schemeClr val="bg1"/>
                </a:solidFill>
                <a:effectLst>
                  <a:outerShdw blurRad="38100" dist="25400" dir="5400000" algn="ctr" rotWithShape="0">
                    <a:srgbClr val="6E747A">
                      <a:alpha val="43000"/>
                    </a:srgbClr>
                  </a:outerShdw>
                </a:effectLst>
                <a:latin typeface="Segoe UI" panose="020B0502040204020203" pitchFamily="34" charset="0"/>
              </a:rPr>
              <a:t>Compensação financeira ao RGPS</a:t>
            </a:r>
          </a:p>
        </p:txBody>
      </p:sp>
      <p:pic>
        <p:nvPicPr>
          <p:cNvPr id="26" name="Gráfico 29">
            <a:extLst>
              <a:ext uri="{FF2B5EF4-FFF2-40B4-BE49-F238E27FC236}">
                <a16:creationId xmlns:a16="http://schemas.microsoft.com/office/drawing/2014/main" id="{F65B016C-A1A4-ABD1-55F3-4C77EE586F01}"/>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0800000" flipV="1">
            <a:off x="8742917" y="1458020"/>
            <a:ext cx="822458" cy="891227"/>
          </a:xfrm>
          <a:prstGeom prst="rect">
            <a:avLst/>
          </a:prstGeom>
        </p:spPr>
      </p:pic>
      <p:pic>
        <p:nvPicPr>
          <p:cNvPr id="27" name="Gráfico 29">
            <a:extLst>
              <a:ext uri="{FF2B5EF4-FFF2-40B4-BE49-F238E27FC236}">
                <a16:creationId xmlns:a16="http://schemas.microsoft.com/office/drawing/2014/main" id="{F65B016C-A1A4-ABD1-55F3-4C77EE586F01}"/>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0800000" flipV="1">
            <a:off x="8638678" y="2777004"/>
            <a:ext cx="822458" cy="891227"/>
          </a:xfrm>
          <a:prstGeom prst="rect">
            <a:avLst/>
          </a:prstGeom>
        </p:spPr>
      </p:pic>
      <p:pic>
        <p:nvPicPr>
          <p:cNvPr id="28" name="Gráfico 29">
            <a:extLst>
              <a:ext uri="{FF2B5EF4-FFF2-40B4-BE49-F238E27FC236}">
                <a16:creationId xmlns:a16="http://schemas.microsoft.com/office/drawing/2014/main" id="{F65B016C-A1A4-ABD1-55F3-4C77EE586F01}"/>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0800000" flipV="1">
            <a:off x="8620962" y="3653751"/>
            <a:ext cx="822458" cy="891227"/>
          </a:xfrm>
          <a:prstGeom prst="rect">
            <a:avLst/>
          </a:prstGeom>
        </p:spPr>
      </p:pic>
      <p:sp>
        <p:nvSpPr>
          <p:cNvPr id="30" name="Retângulo Arredondado 29"/>
          <p:cNvSpPr/>
          <p:nvPr/>
        </p:nvSpPr>
        <p:spPr>
          <a:xfrm>
            <a:off x="2580328" y="2482402"/>
            <a:ext cx="1904213" cy="669909"/>
          </a:xfrm>
          <a:prstGeom prst="roundRect">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a:solidFill>
                  <a:schemeClr val="bg1"/>
                </a:solidFill>
              </a:rPr>
              <a:t>Aposentadoria e pensão concedidos</a:t>
            </a:r>
          </a:p>
        </p:txBody>
      </p:sp>
      <p:cxnSp>
        <p:nvCxnSpPr>
          <p:cNvPr id="32" name="Conector Angulado 31"/>
          <p:cNvCxnSpPr/>
          <p:nvPr/>
        </p:nvCxnSpPr>
        <p:spPr>
          <a:xfrm rot="16200000" flipH="1">
            <a:off x="2147834" y="2606804"/>
            <a:ext cx="362640" cy="311099"/>
          </a:xfrm>
          <a:prstGeom prst="bentConnector3">
            <a:avLst>
              <a:gd name="adj1" fmla="val 99391"/>
            </a:avLst>
          </a:prstGeom>
          <a:ln w="762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Retângulo Arredondado 36"/>
          <p:cNvSpPr/>
          <p:nvPr/>
        </p:nvSpPr>
        <p:spPr>
          <a:xfrm>
            <a:off x="5252747" y="2497053"/>
            <a:ext cx="1904213" cy="669909"/>
          </a:xfrm>
          <a:prstGeom prst="roundRect">
            <a:avLst/>
          </a:prstGeom>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a:solidFill>
                  <a:schemeClr val="bg1"/>
                </a:solidFill>
              </a:rPr>
              <a:t>Servidores com direito adquirido</a:t>
            </a:r>
          </a:p>
        </p:txBody>
      </p:sp>
      <p:cxnSp>
        <p:nvCxnSpPr>
          <p:cNvPr id="38" name="Conector Angulado 37"/>
          <p:cNvCxnSpPr/>
          <p:nvPr/>
        </p:nvCxnSpPr>
        <p:spPr>
          <a:xfrm rot="16200000" flipH="1">
            <a:off x="4820253" y="2621455"/>
            <a:ext cx="362640" cy="311099"/>
          </a:xfrm>
          <a:prstGeom prst="bentConnector3">
            <a:avLst>
              <a:gd name="adj1" fmla="val 99391"/>
            </a:avLst>
          </a:prstGeom>
          <a:ln w="762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39" name="Imagem 38"/>
          <p:cNvPicPr>
            <a:picLocks noChangeAspect="1"/>
          </p:cNvPicPr>
          <p:nvPr/>
        </p:nvPicPr>
        <p:blipFill rotWithShape="1">
          <a:blip r:embed="rId4" cstate="print">
            <a:extLst>
              <a:ext uri="{28A0092B-C50C-407E-A947-70E740481C1C}">
                <a14:useLocalDpi xmlns:a14="http://schemas.microsoft.com/office/drawing/2010/main" val="0"/>
              </a:ext>
            </a:extLst>
          </a:blip>
          <a:srcRect l="2795" t="16167" r="6188" b="-2396"/>
          <a:stretch/>
        </p:blipFill>
        <p:spPr>
          <a:xfrm>
            <a:off x="552110" y="5700015"/>
            <a:ext cx="633533" cy="600189"/>
          </a:xfrm>
          <a:prstGeom prst="rect">
            <a:avLst/>
          </a:prstGeom>
        </p:spPr>
      </p:pic>
      <p:sp>
        <p:nvSpPr>
          <p:cNvPr id="40" name="Retângulo Arredondado 39"/>
          <p:cNvSpPr/>
          <p:nvPr/>
        </p:nvSpPr>
        <p:spPr>
          <a:xfrm>
            <a:off x="1398719" y="5790006"/>
            <a:ext cx="7512975" cy="515291"/>
          </a:xfrm>
          <a:prstGeom prst="roundRect">
            <a:avLst/>
          </a:prstGeom>
          <a:ln w="7620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fontAlgn="t"/>
            <a:r>
              <a:rPr lang="pt-BR" dirty="0">
                <a:ln w="0"/>
                <a:solidFill>
                  <a:schemeClr val="bg1"/>
                </a:solidFill>
                <a:effectLst>
                  <a:outerShdw blurRad="38100" dist="25400" dir="5400000" algn="ctr" rotWithShape="0">
                    <a:srgbClr val="6E747A">
                      <a:alpha val="43000"/>
                    </a:srgbClr>
                  </a:outerShdw>
                </a:effectLst>
                <a:latin typeface="Segoe UI" panose="020B0502040204020203" pitchFamily="34" charset="0"/>
              </a:rPr>
              <a:t>Insuficiências financeiras</a:t>
            </a:r>
          </a:p>
        </p:txBody>
      </p:sp>
      <p:pic>
        <p:nvPicPr>
          <p:cNvPr id="41" name="Gráfico 29">
            <a:extLst>
              <a:ext uri="{FF2B5EF4-FFF2-40B4-BE49-F238E27FC236}">
                <a16:creationId xmlns:a16="http://schemas.microsoft.com/office/drawing/2014/main" id="{F65B016C-A1A4-ABD1-55F3-4C77EE586F01}"/>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0800000" flipV="1">
            <a:off x="8638678" y="4427389"/>
            <a:ext cx="822458" cy="891227"/>
          </a:xfrm>
          <a:prstGeom prst="rect">
            <a:avLst/>
          </a:prstGeom>
        </p:spPr>
      </p:pic>
      <p:pic>
        <p:nvPicPr>
          <p:cNvPr id="4" name="Gráfico 29">
            <a:extLst>
              <a:ext uri="{FF2B5EF4-FFF2-40B4-BE49-F238E27FC236}">
                <a16:creationId xmlns:a16="http://schemas.microsoft.com/office/drawing/2014/main" id="{F65B016C-A1A4-ABD1-55F3-4C77EE586F01}"/>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0800000" flipV="1">
            <a:off x="8656394" y="5311991"/>
            <a:ext cx="822458" cy="891227"/>
          </a:xfrm>
          <a:prstGeom prst="rect">
            <a:avLst/>
          </a:prstGeom>
        </p:spPr>
      </p:pic>
    </p:spTree>
    <p:extLst>
      <p:ext uri="{BB962C8B-B14F-4D97-AF65-F5344CB8AC3E}">
        <p14:creationId xmlns:p14="http://schemas.microsoft.com/office/powerpoint/2010/main" val="19633184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2"/>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22"/>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anim calcmode="lin" valueType="num">
                                      <p:cBhvr>
                                        <p:cTn id="55" dur="1000" fill="hold"/>
                                        <p:tgtEl>
                                          <p:spTgt spid="28"/>
                                        </p:tgtEl>
                                        <p:attrNameLst>
                                          <p:attrName>ppt_x</p:attrName>
                                        </p:attrNameLst>
                                      </p:cBhvr>
                                      <p:tavLst>
                                        <p:tav tm="0">
                                          <p:val>
                                            <p:strVal val="#ppt_x"/>
                                          </p:val>
                                        </p:tav>
                                        <p:tav tm="100000">
                                          <p:val>
                                            <p:strVal val="#ppt_x"/>
                                          </p:val>
                                        </p:tav>
                                      </p:tavLst>
                                    </p:anim>
                                    <p:anim calcmode="lin" valueType="num">
                                      <p:cBhvr>
                                        <p:cTn id="5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anim calcmode="lin" valueType="num">
                                      <p:cBhvr>
                                        <p:cTn id="68" dur="1000" fill="hold"/>
                                        <p:tgtEl>
                                          <p:spTgt spid="41"/>
                                        </p:tgtEl>
                                        <p:attrNameLst>
                                          <p:attrName>ppt_x</p:attrName>
                                        </p:attrNameLst>
                                      </p:cBhvr>
                                      <p:tavLst>
                                        <p:tav tm="0">
                                          <p:val>
                                            <p:strVal val="#ppt_x"/>
                                          </p:val>
                                        </p:tav>
                                        <p:tav tm="100000">
                                          <p:val>
                                            <p:strVal val="#ppt_x"/>
                                          </p:val>
                                        </p:tav>
                                      </p:tavLst>
                                    </p:anim>
                                    <p:anim calcmode="lin" valueType="num">
                                      <p:cBhvr>
                                        <p:cTn id="6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1000"/>
                                        <p:tgtEl>
                                          <p:spTgt spid="39"/>
                                        </p:tgtEl>
                                      </p:cBhvr>
                                    </p:animEffect>
                                    <p:anim calcmode="lin" valueType="num">
                                      <p:cBhvr>
                                        <p:cTn id="75" dur="1000" fill="hold"/>
                                        <p:tgtEl>
                                          <p:spTgt spid="39"/>
                                        </p:tgtEl>
                                        <p:attrNameLst>
                                          <p:attrName>ppt_x</p:attrName>
                                        </p:attrNameLst>
                                      </p:cBhvr>
                                      <p:tavLst>
                                        <p:tav tm="0">
                                          <p:val>
                                            <p:strVal val="#ppt_x"/>
                                          </p:val>
                                        </p:tav>
                                        <p:tav tm="100000">
                                          <p:val>
                                            <p:strVal val="#ppt_x"/>
                                          </p:val>
                                        </p:tav>
                                      </p:tavLst>
                                    </p:anim>
                                    <p:anim calcmode="lin" valueType="num">
                                      <p:cBhvr>
                                        <p:cTn id="76" dur="1000" fill="hold"/>
                                        <p:tgtEl>
                                          <p:spTgt spid="39"/>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1000"/>
                                        <p:tgtEl>
                                          <p:spTgt spid="40"/>
                                        </p:tgtEl>
                                      </p:cBhvr>
                                    </p:animEffect>
                                    <p:anim calcmode="lin" valueType="num">
                                      <p:cBhvr>
                                        <p:cTn id="80" dur="1000" fill="hold"/>
                                        <p:tgtEl>
                                          <p:spTgt spid="40"/>
                                        </p:tgtEl>
                                        <p:attrNameLst>
                                          <p:attrName>ppt_x</p:attrName>
                                        </p:attrNameLst>
                                      </p:cBhvr>
                                      <p:tavLst>
                                        <p:tav tm="0">
                                          <p:val>
                                            <p:strVal val="#ppt_x"/>
                                          </p:val>
                                        </p:tav>
                                        <p:tav tm="100000">
                                          <p:val>
                                            <p:strVal val="#ppt_x"/>
                                          </p:val>
                                        </p:tav>
                                      </p:tavLst>
                                    </p:anim>
                                    <p:anim calcmode="lin" valueType="num">
                                      <p:cBhvr>
                                        <p:cTn id="8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fade">
                                      <p:cBhvr>
                                        <p:cTn id="86" dur="1000"/>
                                        <p:tgtEl>
                                          <p:spTgt spid="4"/>
                                        </p:tgtEl>
                                      </p:cBhvr>
                                    </p:animEffect>
                                    <p:anim calcmode="lin" valueType="num">
                                      <p:cBhvr>
                                        <p:cTn id="87" dur="1000" fill="hold"/>
                                        <p:tgtEl>
                                          <p:spTgt spid="4"/>
                                        </p:tgtEl>
                                        <p:attrNameLst>
                                          <p:attrName>ppt_x</p:attrName>
                                        </p:attrNameLst>
                                      </p:cBhvr>
                                      <p:tavLst>
                                        <p:tav tm="0">
                                          <p:val>
                                            <p:strVal val="#ppt_x"/>
                                          </p:val>
                                        </p:tav>
                                        <p:tav tm="100000">
                                          <p:val>
                                            <p:strVal val="#ppt_x"/>
                                          </p:val>
                                        </p:tav>
                                      </p:tavLst>
                                    </p:anim>
                                    <p:anim calcmode="lin" valueType="num">
                                      <p:cBhvr>
                                        <p:cTn id="8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21" grpId="0" animBg="1"/>
      <p:bldP spid="23" grpId="0" animBg="1"/>
      <p:bldP spid="25" grpId="0" animBg="1"/>
      <p:bldP spid="30" grpId="0" animBg="1"/>
      <p:bldP spid="37" grpId="0" animBg="1"/>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CDCF5-42E5-EB6C-83D8-A0A6B32B587C}"/>
              </a:ext>
            </a:extLst>
          </p:cNvPr>
          <p:cNvSpPr>
            <a:spLocks noGrp="1"/>
          </p:cNvSpPr>
          <p:nvPr>
            <p:ph type="title"/>
          </p:nvPr>
        </p:nvSpPr>
        <p:spPr>
          <a:xfrm>
            <a:off x="95493" y="742360"/>
            <a:ext cx="10113735" cy="887259"/>
          </a:xfrm>
        </p:spPr>
        <p:txBody>
          <a:bodyPr anchor="t">
            <a:noAutofit/>
          </a:bodyPr>
          <a:lstStyle/>
          <a:p>
            <a:r>
              <a:rPr lang="pt-BR" sz="3300" dirty="0"/>
              <a:t>Responsabilidades e obrigações</a:t>
            </a:r>
            <a:endParaRPr lang="en-US" sz="3300" dirty="0"/>
          </a:p>
        </p:txBody>
      </p:sp>
      <p:pic>
        <p:nvPicPr>
          <p:cNvPr id="5" name="Content Placeholder 4" descr="Conceito de empresário pensando / buscando ideias.">
            <a:extLst>
              <a:ext uri="{FF2B5EF4-FFF2-40B4-BE49-F238E27FC236}">
                <a16:creationId xmlns:a16="http://schemas.microsoft.com/office/drawing/2014/main" id="{AE1E7D13-22FF-43F1-A94F-DE49881FA123}"/>
              </a:ext>
            </a:extLst>
          </p:cNvPr>
          <p:cNvPicPr>
            <a:picLocks noGrp="1" noChangeAspect="1"/>
          </p:cNvPicPr>
          <p:nvPr>
            <p:ph type="pic" sz="quarter" idx="13"/>
          </p:nvPr>
        </p:nvPicPr>
        <p:blipFill>
          <a:blip r:embed="rId3"/>
          <a:srcRect l="27060" r="27176" b="1"/>
          <a:stretch>
            <a:fillRect/>
          </a:stretch>
        </p:blipFill>
        <p:spPr>
          <a:xfrm>
            <a:off x="8193887" y="0"/>
            <a:ext cx="3998113" cy="6858000"/>
          </a:xfrm>
        </p:spPr>
      </p:pic>
      <p:pic>
        <p:nvPicPr>
          <p:cNvPr id="6" name="Imagem 5"/>
          <p:cNvPicPr>
            <a:picLocks noChangeAspect="1"/>
          </p:cNvPicPr>
          <p:nvPr/>
        </p:nvPicPr>
        <p:blipFill rotWithShape="1">
          <a:blip r:embed="rId4" cstate="print">
            <a:extLst>
              <a:ext uri="{28A0092B-C50C-407E-A947-70E740481C1C}">
                <a14:useLocalDpi xmlns:a14="http://schemas.microsoft.com/office/drawing/2010/main" val="0"/>
              </a:ext>
            </a:extLst>
          </a:blip>
          <a:srcRect l="2795" t="16167" r="6188" b="-2396"/>
          <a:stretch/>
        </p:blipFill>
        <p:spPr>
          <a:xfrm>
            <a:off x="95494" y="1858445"/>
            <a:ext cx="894321" cy="847251"/>
          </a:xfrm>
          <a:prstGeom prst="rect">
            <a:avLst/>
          </a:prstGeom>
        </p:spPr>
      </p:pic>
      <p:pic>
        <p:nvPicPr>
          <p:cNvPr id="8" name="Imagem 7"/>
          <p:cNvPicPr>
            <a:picLocks noChangeAspect="1"/>
          </p:cNvPicPr>
          <p:nvPr/>
        </p:nvPicPr>
        <p:blipFill rotWithShape="1">
          <a:blip r:embed="rId4" cstate="print">
            <a:extLst>
              <a:ext uri="{28A0092B-C50C-407E-A947-70E740481C1C}">
                <a14:useLocalDpi xmlns:a14="http://schemas.microsoft.com/office/drawing/2010/main" val="0"/>
              </a:ext>
            </a:extLst>
          </a:blip>
          <a:srcRect l="2795" t="16167" r="6188" b="-2396"/>
          <a:stretch/>
        </p:blipFill>
        <p:spPr>
          <a:xfrm>
            <a:off x="4189026" y="1918524"/>
            <a:ext cx="894321" cy="847251"/>
          </a:xfrm>
          <a:prstGeom prst="rect">
            <a:avLst/>
          </a:prstGeom>
        </p:spPr>
      </p:pic>
      <p:sp>
        <p:nvSpPr>
          <p:cNvPr id="9" name="Retângulo Arredondado 8"/>
          <p:cNvSpPr/>
          <p:nvPr/>
        </p:nvSpPr>
        <p:spPr>
          <a:xfrm>
            <a:off x="1188858" y="1695972"/>
            <a:ext cx="2884602" cy="1491723"/>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fontAlgn="t"/>
            <a:r>
              <a:rPr lang="pt-BR" dirty="0">
                <a:ln w="0"/>
                <a:solidFill>
                  <a:schemeClr val="bg1"/>
                </a:solidFill>
                <a:effectLst>
                  <a:outerShdw blurRad="38100" dist="25400" dir="5400000" algn="ctr" rotWithShape="0">
                    <a:srgbClr val="6E747A">
                      <a:alpha val="43000"/>
                    </a:srgbClr>
                  </a:outerShdw>
                </a:effectLst>
                <a:latin typeface="Segoe UI" panose="020B0502040204020203" pitchFamily="34" charset="0"/>
              </a:rPr>
              <a:t>Manutenção em contas segregadas das demais</a:t>
            </a:r>
          </a:p>
        </p:txBody>
      </p:sp>
      <p:pic>
        <p:nvPicPr>
          <p:cNvPr id="10" name="Imagem 9"/>
          <p:cNvPicPr>
            <a:picLocks noChangeAspect="1"/>
          </p:cNvPicPr>
          <p:nvPr/>
        </p:nvPicPr>
        <p:blipFill rotWithShape="1">
          <a:blip r:embed="rId4" cstate="print">
            <a:extLst>
              <a:ext uri="{28A0092B-C50C-407E-A947-70E740481C1C}">
                <a14:useLocalDpi xmlns:a14="http://schemas.microsoft.com/office/drawing/2010/main" val="0"/>
              </a:ext>
            </a:extLst>
          </a:blip>
          <a:srcRect l="2795" t="16167" r="6188" b="-2396"/>
          <a:stretch/>
        </p:blipFill>
        <p:spPr>
          <a:xfrm>
            <a:off x="114469" y="5329060"/>
            <a:ext cx="894321" cy="847251"/>
          </a:xfrm>
          <a:prstGeom prst="rect">
            <a:avLst/>
          </a:prstGeom>
        </p:spPr>
      </p:pic>
      <p:sp>
        <p:nvSpPr>
          <p:cNvPr id="11" name="Retângulo Arredondado 10"/>
          <p:cNvSpPr/>
          <p:nvPr/>
        </p:nvSpPr>
        <p:spPr>
          <a:xfrm>
            <a:off x="1108347" y="5034260"/>
            <a:ext cx="2884601" cy="1488618"/>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fontAlgn="t"/>
            <a:r>
              <a:rPr lang="pt-BR" dirty="0">
                <a:ln w="0"/>
                <a:solidFill>
                  <a:schemeClr val="bg1"/>
                </a:solidFill>
                <a:effectLst>
                  <a:outerShdw blurRad="38100" dist="25400" dir="5400000" algn="ctr" rotWithShape="0">
                    <a:srgbClr val="6E747A">
                      <a:alpha val="43000"/>
                    </a:srgbClr>
                  </a:outerShdw>
                </a:effectLst>
                <a:latin typeface="Segoe UI" panose="020B0502040204020203" pitchFamily="34" charset="0"/>
              </a:rPr>
              <a:t>Repasse das contribuições em atraso,  inclusive as previstas em acordo de parcelamento</a:t>
            </a:r>
          </a:p>
        </p:txBody>
      </p:sp>
      <p:pic>
        <p:nvPicPr>
          <p:cNvPr id="12" name="Imagem 11"/>
          <p:cNvPicPr>
            <a:picLocks noChangeAspect="1"/>
          </p:cNvPicPr>
          <p:nvPr/>
        </p:nvPicPr>
        <p:blipFill rotWithShape="1">
          <a:blip r:embed="rId4" cstate="print">
            <a:extLst>
              <a:ext uri="{28A0092B-C50C-407E-A947-70E740481C1C}">
                <a14:useLocalDpi xmlns:a14="http://schemas.microsoft.com/office/drawing/2010/main" val="0"/>
              </a:ext>
            </a:extLst>
          </a:blip>
          <a:srcRect l="2795" t="16167" r="6188" b="-2396"/>
          <a:stretch/>
        </p:blipFill>
        <p:spPr>
          <a:xfrm>
            <a:off x="4231219" y="5329061"/>
            <a:ext cx="894321" cy="847251"/>
          </a:xfrm>
          <a:prstGeom prst="rect">
            <a:avLst/>
          </a:prstGeom>
        </p:spPr>
      </p:pic>
      <p:sp>
        <p:nvSpPr>
          <p:cNvPr id="13" name="Retângulo Arredondado 12"/>
          <p:cNvSpPr/>
          <p:nvPr/>
        </p:nvSpPr>
        <p:spPr>
          <a:xfrm>
            <a:off x="5225097" y="5031891"/>
            <a:ext cx="2869232" cy="149098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fontAlgn="t"/>
            <a:r>
              <a:rPr lang="pt-BR" dirty="0">
                <a:ln w="0"/>
                <a:solidFill>
                  <a:schemeClr val="bg1"/>
                </a:solidFill>
                <a:effectLst>
                  <a:outerShdw blurRad="38100" dist="25400" dir="5400000" algn="ctr" rotWithShape="0">
                    <a:srgbClr val="6E747A">
                      <a:alpha val="43000"/>
                    </a:srgbClr>
                  </a:outerShdw>
                </a:effectLst>
                <a:latin typeface="Segoe UI" panose="020B0502040204020203" pitchFamily="34" charset="0"/>
              </a:rPr>
              <a:t>Emissão de CTC e da relação das bases de cálculo de contribuição ao RPPS</a:t>
            </a:r>
          </a:p>
        </p:txBody>
      </p:sp>
      <p:sp>
        <p:nvSpPr>
          <p:cNvPr id="18" name="Retângulo Arredondado 17"/>
          <p:cNvSpPr/>
          <p:nvPr/>
        </p:nvSpPr>
        <p:spPr>
          <a:xfrm>
            <a:off x="133167" y="3727534"/>
            <a:ext cx="1471887" cy="669909"/>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fontAlgn="t"/>
            <a:r>
              <a:rPr lang="pt-BR" dirty="0">
                <a:ln w="0"/>
                <a:solidFill>
                  <a:schemeClr val="bg1"/>
                </a:solidFill>
                <a:effectLst>
                  <a:outerShdw blurRad="38100" dist="25400" dir="5400000" algn="ctr" rotWithShape="0">
                    <a:srgbClr val="6E747A">
                      <a:alpha val="43000"/>
                    </a:srgbClr>
                  </a:outerShdw>
                </a:effectLst>
                <a:latin typeface="Segoe UI" panose="020B0502040204020203" pitchFamily="34" charset="0"/>
              </a:rPr>
              <a:t>Reservas existentes</a:t>
            </a:r>
          </a:p>
        </p:txBody>
      </p:sp>
      <p:sp>
        <p:nvSpPr>
          <p:cNvPr id="20" name="Retângulo Arredondado 19"/>
          <p:cNvSpPr/>
          <p:nvPr/>
        </p:nvSpPr>
        <p:spPr>
          <a:xfrm>
            <a:off x="3422132" y="3734480"/>
            <a:ext cx="1471887" cy="669909"/>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fontAlgn="t"/>
            <a:r>
              <a:rPr lang="pt-BR" sz="1550" dirty="0">
                <a:ln w="0"/>
                <a:solidFill>
                  <a:schemeClr val="bg1"/>
                </a:solidFill>
                <a:effectLst>
                  <a:outerShdw blurRad="38100" dist="25400" dir="5400000" algn="ctr" rotWithShape="0">
                    <a:srgbClr val="6E747A">
                      <a:alpha val="43000"/>
                    </a:srgbClr>
                  </a:outerShdw>
                </a:effectLst>
                <a:latin typeface="Segoe UI" panose="020B0502040204020203" pitchFamily="34" charset="0"/>
              </a:rPr>
              <a:t>Contribuições em atraso</a:t>
            </a:r>
          </a:p>
        </p:txBody>
      </p:sp>
      <p:sp>
        <p:nvSpPr>
          <p:cNvPr id="39" name="Retângulo Arredondado 38"/>
          <p:cNvSpPr/>
          <p:nvPr/>
        </p:nvSpPr>
        <p:spPr>
          <a:xfrm>
            <a:off x="5194564" y="1695972"/>
            <a:ext cx="2884602" cy="1491723"/>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fontAlgn="t"/>
            <a:r>
              <a:rPr lang="pt-BR" dirty="0">
                <a:ln w="0"/>
                <a:solidFill>
                  <a:schemeClr val="bg1"/>
                </a:solidFill>
                <a:effectLst>
                  <a:outerShdw blurRad="38100" dist="25400" dir="5400000" algn="ctr" rotWithShape="0">
                    <a:srgbClr val="6E747A">
                      <a:alpha val="43000"/>
                    </a:srgbClr>
                  </a:outerShdw>
                </a:effectLst>
                <a:latin typeface="Segoe UI" panose="020B0502040204020203" pitchFamily="34" charset="0"/>
              </a:rPr>
              <a:t>Vinculação dos recursos (ativos, patrimônios, receitas futuras)</a:t>
            </a:r>
          </a:p>
        </p:txBody>
      </p:sp>
      <p:sp>
        <p:nvSpPr>
          <p:cNvPr id="41" name="Retângulo Arredondado 40"/>
          <p:cNvSpPr/>
          <p:nvPr/>
        </p:nvSpPr>
        <p:spPr>
          <a:xfrm>
            <a:off x="1789949" y="3739073"/>
            <a:ext cx="1471887" cy="669909"/>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w="76200">
            <a:solidFill>
              <a:schemeClr val="accent2">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fontAlgn="t"/>
            <a:r>
              <a:rPr lang="pt-BR" sz="1550" dirty="0">
                <a:ln w="0"/>
                <a:solidFill>
                  <a:schemeClr val="bg1"/>
                </a:solidFill>
                <a:effectLst>
                  <a:outerShdw blurRad="38100" dist="25400" dir="5400000" algn="ctr" rotWithShape="0">
                    <a:srgbClr val="6E747A">
                      <a:alpha val="43000"/>
                    </a:srgbClr>
                  </a:outerShdw>
                </a:effectLst>
                <a:latin typeface="Segoe UI" panose="020B0502040204020203" pitchFamily="34" charset="0"/>
              </a:rPr>
              <a:t>Contribuições descontadas</a:t>
            </a:r>
          </a:p>
        </p:txBody>
      </p:sp>
      <p:cxnSp>
        <p:nvCxnSpPr>
          <p:cNvPr id="45" name="Conector de Seta Reta 44"/>
          <p:cNvCxnSpPr/>
          <p:nvPr/>
        </p:nvCxnSpPr>
        <p:spPr>
          <a:xfrm>
            <a:off x="2551126" y="2886333"/>
            <a:ext cx="6619" cy="800175"/>
          </a:xfrm>
          <a:prstGeom prst="straightConnector1">
            <a:avLst/>
          </a:prstGeom>
          <a:ln w="76200">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onector de Seta Reta 46"/>
          <p:cNvCxnSpPr/>
          <p:nvPr/>
        </p:nvCxnSpPr>
        <p:spPr>
          <a:xfrm>
            <a:off x="3742441" y="2886333"/>
            <a:ext cx="388802" cy="738074"/>
          </a:xfrm>
          <a:prstGeom prst="straightConnector1">
            <a:avLst/>
          </a:prstGeom>
          <a:ln w="76200">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Conector de Seta Reta 48"/>
          <p:cNvCxnSpPr/>
          <p:nvPr/>
        </p:nvCxnSpPr>
        <p:spPr>
          <a:xfrm flipH="1">
            <a:off x="1053360" y="2886333"/>
            <a:ext cx="445502" cy="733230"/>
          </a:xfrm>
          <a:prstGeom prst="straightConnector1">
            <a:avLst/>
          </a:prstGeom>
          <a:ln w="76200">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43252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P spid="18" grpId="0" animBg="1"/>
      <p:bldP spid="20" grpId="0" animBg="1"/>
      <p:bldP spid="39" grpId="0" animBg="1"/>
      <p:bldP spid="4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D5CDF-66A8-55D6-2A18-823424DB2A74}"/>
              </a:ext>
            </a:extLst>
          </p:cNvPr>
          <p:cNvSpPr>
            <a:spLocks noGrp="1"/>
          </p:cNvSpPr>
          <p:nvPr>
            <p:ph type="title"/>
          </p:nvPr>
        </p:nvSpPr>
        <p:spPr>
          <a:xfrm>
            <a:off x="1666677" y="66518"/>
            <a:ext cx="8614472" cy="503417"/>
          </a:xfrm>
        </p:spPr>
        <p:txBody>
          <a:bodyPr anchor="t">
            <a:noAutofit/>
          </a:bodyPr>
          <a:lstStyle/>
          <a:p>
            <a:pPr algn="ctr"/>
            <a:r>
              <a:rPr lang="en-US" sz="2800" b="1" dirty="0"/>
              <a:t>RECURSOS FINANCEIROS DO RPPS</a:t>
            </a:r>
          </a:p>
        </p:txBody>
      </p:sp>
      <p:pic>
        <p:nvPicPr>
          <p:cNvPr id="4098" name="Picture 2" descr="https://media0.giphy.com/media/v1.Y2lkPWZjZGU1NDk1ZW9pOHIwcG01OTFmeGY2aHkzZmd4ZXAxYmh3anJrb2JsY2FvNTVpbSZlcD12MV9naWZzX3NlYXJjaCZjdD1n/nStIqbximVyKGtY1m3/giphy.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09251" y="3191319"/>
            <a:ext cx="4572000" cy="2590800"/>
          </a:xfrm>
          <a:prstGeom prst="rect">
            <a:avLst/>
          </a:prstGeom>
          <a:noFill/>
          <a:extLst>
            <a:ext uri="{909E8E84-426E-40DD-AFC4-6F175D3DCCD1}">
              <a14:hiddenFill xmlns:a14="http://schemas.microsoft.com/office/drawing/2010/main">
                <a:solidFill>
                  <a:srgbClr val="FFFFFF"/>
                </a:solidFill>
              </a14:hiddenFill>
            </a:ext>
          </a:extLst>
        </p:spPr>
      </p:pic>
      <p:sp>
        <p:nvSpPr>
          <p:cNvPr id="15" name="Retângulo Arredondado 14"/>
          <p:cNvSpPr/>
          <p:nvPr/>
        </p:nvSpPr>
        <p:spPr>
          <a:xfrm>
            <a:off x="6165130" y="1819373"/>
            <a:ext cx="2234152" cy="1371946"/>
          </a:xfrm>
          <a:prstGeom prst="roundRect">
            <a:avLst/>
          </a:prstGeom>
          <a:ln w="5715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pt-BR" dirty="0">
                <a:solidFill>
                  <a:schemeClr val="tx1"/>
                </a:solidFill>
              </a:rPr>
              <a:t>Pagamento dos benefícios concedidos e a conceder</a:t>
            </a:r>
          </a:p>
        </p:txBody>
      </p:sp>
      <p:pic>
        <p:nvPicPr>
          <p:cNvPr id="16" name="Imagem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723812">
            <a:off x="7768591" y="1407992"/>
            <a:ext cx="927081" cy="927081"/>
          </a:xfrm>
          <a:prstGeom prst="rect">
            <a:avLst/>
          </a:prstGeom>
        </p:spPr>
      </p:pic>
      <p:sp>
        <p:nvSpPr>
          <p:cNvPr id="19" name="Retângulo Arredondado 18"/>
          <p:cNvSpPr/>
          <p:nvPr/>
        </p:nvSpPr>
        <p:spPr>
          <a:xfrm>
            <a:off x="8822468" y="2660092"/>
            <a:ext cx="2234152" cy="1371946"/>
          </a:xfrm>
          <a:prstGeom prst="roundRect">
            <a:avLst/>
          </a:prstGeom>
          <a:ln w="5715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pt-BR" dirty="0">
                <a:solidFill>
                  <a:schemeClr val="tx1"/>
                </a:solidFill>
              </a:rPr>
              <a:t>Ressarcimento de contribuições ou complementação de benefícios</a:t>
            </a:r>
          </a:p>
        </p:txBody>
      </p:sp>
      <p:pic>
        <p:nvPicPr>
          <p:cNvPr id="20" name="Imagem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723812">
            <a:off x="10488945" y="2136594"/>
            <a:ext cx="927081" cy="927081"/>
          </a:xfrm>
          <a:prstGeom prst="rect">
            <a:avLst/>
          </a:prstGeom>
        </p:spPr>
      </p:pic>
      <p:sp>
        <p:nvSpPr>
          <p:cNvPr id="21" name="Retângulo Arredondado 20"/>
          <p:cNvSpPr/>
          <p:nvPr/>
        </p:nvSpPr>
        <p:spPr>
          <a:xfrm>
            <a:off x="6199798" y="3927720"/>
            <a:ext cx="2234152" cy="1371946"/>
          </a:xfrm>
          <a:prstGeom prst="roundRect">
            <a:avLst/>
          </a:prstGeom>
          <a:ln w="5715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pt-BR" dirty="0">
                <a:solidFill>
                  <a:schemeClr val="tx1"/>
                </a:solidFill>
              </a:rPr>
              <a:t>Compensação financeira</a:t>
            </a:r>
          </a:p>
        </p:txBody>
      </p:sp>
      <p:pic>
        <p:nvPicPr>
          <p:cNvPr id="22" name="Imagem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723812">
            <a:off x="7803259" y="3516339"/>
            <a:ext cx="927081" cy="927081"/>
          </a:xfrm>
          <a:prstGeom prst="rect">
            <a:avLst/>
          </a:prstGeom>
        </p:spPr>
      </p:pic>
      <p:sp>
        <p:nvSpPr>
          <p:cNvPr id="23" name="Retângulo Arredondado 22"/>
          <p:cNvSpPr/>
          <p:nvPr/>
        </p:nvSpPr>
        <p:spPr>
          <a:xfrm>
            <a:off x="8717044" y="4852633"/>
            <a:ext cx="2463145" cy="1604728"/>
          </a:xfrm>
          <a:prstGeom prst="roundRect">
            <a:avLst/>
          </a:prstGeom>
          <a:ln w="57150">
            <a:solidFill>
              <a:schemeClr val="accent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pt-BR" sz="1600" dirty="0">
                <a:solidFill>
                  <a:schemeClr val="tx1"/>
                </a:solidFill>
              </a:rPr>
              <a:t>Não podem ser usados para contribuições do RGPS ou </a:t>
            </a:r>
            <a:r>
              <a:rPr lang="pt-BR" sz="1600" dirty="0" err="1">
                <a:solidFill>
                  <a:schemeClr val="tx1"/>
                </a:solidFill>
              </a:rPr>
              <a:t>parcela-mentos</a:t>
            </a:r>
            <a:r>
              <a:rPr lang="pt-BR" sz="1600" dirty="0">
                <a:solidFill>
                  <a:schemeClr val="tx1"/>
                </a:solidFill>
              </a:rPr>
              <a:t> com a RFB.</a:t>
            </a:r>
          </a:p>
        </p:txBody>
      </p:sp>
      <p:pic>
        <p:nvPicPr>
          <p:cNvPr id="24" name="Imagem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723812">
            <a:off x="10492922" y="4441252"/>
            <a:ext cx="927081" cy="927081"/>
          </a:xfrm>
          <a:prstGeom prst="rect">
            <a:avLst/>
          </a:prstGeom>
        </p:spPr>
      </p:pic>
      <p:pic>
        <p:nvPicPr>
          <p:cNvPr id="18" name="Imagem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00957">
            <a:off x="10576380" y="-33959"/>
            <a:ext cx="1149518" cy="1369842"/>
          </a:xfrm>
          <a:prstGeom prst="rect">
            <a:avLst/>
          </a:prstGeom>
        </p:spPr>
      </p:pic>
      <p:sp>
        <p:nvSpPr>
          <p:cNvPr id="30" name="Title 1">
            <a:extLst>
              <a:ext uri="{FF2B5EF4-FFF2-40B4-BE49-F238E27FC236}">
                <a16:creationId xmlns:a16="http://schemas.microsoft.com/office/drawing/2014/main" id="{0FFD5CDF-66A8-55D6-2A18-823424DB2A74}"/>
              </a:ext>
            </a:extLst>
          </p:cNvPr>
          <p:cNvSpPr txBox="1">
            <a:spLocks/>
          </p:cNvSpPr>
          <p:nvPr/>
        </p:nvSpPr>
        <p:spPr>
          <a:xfrm>
            <a:off x="7404920" y="946880"/>
            <a:ext cx="3239127" cy="527574"/>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kern="1200" cap="all" spc="0" baseline="0">
                <a:solidFill>
                  <a:schemeClr val="tx2"/>
                </a:solidFill>
                <a:latin typeface="+mj-lt"/>
                <a:ea typeface="+mj-ea"/>
                <a:cs typeface="Arial" panose="020B0604020202020204" pitchFamily="34" charset="0"/>
              </a:defRPr>
            </a:lvl1pPr>
          </a:lstStyle>
          <a:p>
            <a:pPr algn="ctr"/>
            <a:r>
              <a:rPr lang="en-US" b="1" dirty="0"/>
              <a:t>VINCULADOS</a:t>
            </a:r>
          </a:p>
        </p:txBody>
      </p:sp>
      <p:pic>
        <p:nvPicPr>
          <p:cNvPr id="29" name="Imagem 28"/>
          <p:cNvPicPr>
            <a:picLocks noChangeAspect="1"/>
          </p:cNvPicPr>
          <p:nvPr/>
        </p:nvPicPr>
        <p:blipFill rotWithShape="1">
          <a:blip r:embed="rId6" cstate="print">
            <a:extLst>
              <a:ext uri="{28A0092B-C50C-407E-A947-70E740481C1C}">
                <a14:useLocalDpi xmlns:a14="http://schemas.microsoft.com/office/drawing/2010/main" val="0"/>
              </a:ext>
            </a:extLst>
          </a:blip>
          <a:srcRect l="4289" t="8270" r="6435" b="9151"/>
          <a:stretch/>
        </p:blipFill>
        <p:spPr>
          <a:xfrm>
            <a:off x="6591032" y="666529"/>
            <a:ext cx="900416" cy="832885"/>
          </a:xfrm>
          <a:prstGeom prst="rect">
            <a:avLst/>
          </a:prstGeom>
        </p:spPr>
      </p:pic>
      <p:sp>
        <p:nvSpPr>
          <p:cNvPr id="31" name="CaixaDeTexto 30"/>
          <p:cNvSpPr txBox="1"/>
          <p:nvPr/>
        </p:nvSpPr>
        <p:spPr>
          <a:xfrm>
            <a:off x="50684" y="791816"/>
            <a:ext cx="3362707" cy="2308324"/>
          </a:xfrm>
          <a:prstGeom prst="rect">
            <a:avLst/>
          </a:prstGeom>
          <a:noFill/>
        </p:spPr>
        <p:txBody>
          <a:bodyPr wrap="square" rtlCol="0">
            <a:spAutoFit/>
          </a:bodyPr>
          <a:lstStyle/>
          <a:p>
            <a:pPr algn="ctr"/>
            <a:r>
              <a:rPr lang="pt-BR" sz="2400" dirty="0"/>
              <a:t>O gestor que extinguir o RPPS pode levantar os ativos, bens e valores existentes e dispor da melhor forma que lhe aprouver?</a:t>
            </a:r>
          </a:p>
        </p:txBody>
      </p:sp>
      <p:pic>
        <p:nvPicPr>
          <p:cNvPr id="33" name="Imagem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34893" y="849927"/>
            <a:ext cx="1662380" cy="2192102"/>
          </a:xfrm>
          <a:prstGeom prst="rect">
            <a:avLst/>
          </a:prstGeom>
        </p:spPr>
      </p:pic>
      <p:sp>
        <p:nvSpPr>
          <p:cNvPr id="32" name="CaixaDeTexto 31"/>
          <p:cNvSpPr txBox="1"/>
          <p:nvPr/>
        </p:nvSpPr>
        <p:spPr>
          <a:xfrm>
            <a:off x="4908753" y="5782119"/>
            <a:ext cx="3666744" cy="92333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pt-BR" dirty="0"/>
              <a:t>Base legal: </a:t>
            </a:r>
          </a:p>
          <a:p>
            <a:pPr marL="285750" indent="-285750">
              <a:buFont typeface="Arial" panose="020B0604020202020204" pitchFamily="34" charset="0"/>
              <a:buChar char="•"/>
            </a:pPr>
            <a:r>
              <a:rPr lang="pt-BR" dirty="0"/>
              <a:t>Art. 167, XII, CRFB/88</a:t>
            </a:r>
          </a:p>
          <a:p>
            <a:pPr marL="285750" indent="-285750">
              <a:buFont typeface="Arial" panose="020B0604020202020204" pitchFamily="34" charset="0"/>
              <a:buChar char="•"/>
            </a:pPr>
            <a:r>
              <a:rPr lang="pt-BR" dirty="0"/>
              <a:t>Art. 8º, parágrafo único da LRF</a:t>
            </a:r>
          </a:p>
        </p:txBody>
      </p:sp>
      <p:pic>
        <p:nvPicPr>
          <p:cNvPr id="35" name="Picture 4" descr="sinal de proibição não toque no ícone. ilustração vetorial. 17676450 Vetor  no Vecteezy">
            <a:extLst>
              <a:ext uri="{FF2B5EF4-FFF2-40B4-BE49-F238E27FC236}">
                <a16:creationId xmlns:a16="http://schemas.microsoft.com/office/drawing/2014/main" id="{D52012B1-5EC8-1306-A4DD-56FCFCC0FC99}"/>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1489" r="13151" b="-1"/>
          <a:stretch>
            <a:fillRect/>
          </a:stretch>
        </p:blipFill>
        <p:spPr bwMode="auto">
          <a:xfrm>
            <a:off x="4190067" y="5873298"/>
            <a:ext cx="718686" cy="793931"/>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3906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98"/>
                                        </p:tgtEl>
                                        <p:attrNameLst>
                                          <p:attrName>style.visibility</p:attrName>
                                        </p:attrNameLst>
                                      </p:cBhvr>
                                      <p:to>
                                        <p:strVal val="visible"/>
                                      </p:to>
                                    </p:set>
                                    <p:anim calcmode="lin" valueType="num">
                                      <p:cBhvr additive="base">
                                        <p:cTn id="19" dur="500" fill="hold"/>
                                        <p:tgtEl>
                                          <p:spTgt spid="4098"/>
                                        </p:tgtEl>
                                        <p:attrNameLst>
                                          <p:attrName>ppt_x</p:attrName>
                                        </p:attrNameLst>
                                      </p:cBhvr>
                                      <p:tavLst>
                                        <p:tav tm="0">
                                          <p:val>
                                            <p:strVal val="#ppt_x"/>
                                          </p:val>
                                        </p:tav>
                                        <p:tav tm="100000">
                                          <p:val>
                                            <p:strVal val="#ppt_x"/>
                                          </p:val>
                                        </p:tav>
                                      </p:tavLst>
                                    </p:anim>
                                    <p:anim calcmode="lin" valueType="num">
                                      <p:cBhvr additive="base">
                                        <p:cTn id="20"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80">
                                          <p:stCondLst>
                                            <p:cond delay="0"/>
                                          </p:stCondLst>
                                        </p:cTn>
                                        <p:tgtEl>
                                          <p:spTgt spid="18"/>
                                        </p:tgtEl>
                                      </p:cBhvr>
                                    </p:animEffect>
                                    <p:anim calcmode="lin" valueType="num">
                                      <p:cBhvr>
                                        <p:cTn id="32"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37" dur="26">
                                          <p:stCondLst>
                                            <p:cond delay="650"/>
                                          </p:stCondLst>
                                        </p:cTn>
                                        <p:tgtEl>
                                          <p:spTgt spid="18"/>
                                        </p:tgtEl>
                                      </p:cBhvr>
                                      <p:to x="100000" y="60000"/>
                                    </p:animScale>
                                    <p:animScale>
                                      <p:cBhvr>
                                        <p:cTn id="38" dur="166" decel="50000">
                                          <p:stCondLst>
                                            <p:cond delay="676"/>
                                          </p:stCondLst>
                                        </p:cTn>
                                        <p:tgtEl>
                                          <p:spTgt spid="18"/>
                                        </p:tgtEl>
                                      </p:cBhvr>
                                      <p:to x="100000" y="100000"/>
                                    </p:animScale>
                                    <p:animScale>
                                      <p:cBhvr>
                                        <p:cTn id="39" dur="26">
                                          <p:stCondLst>
                                            <p:cond delay="1312"/>
                                          </p:stCondLst>
                                        </p:cTn>
                                        <p:tgtEl>
                                          <p:spTgt spid="18"/>
                                        </p:tgtEl>
                                      </p:cBhvr>
                                      <p:to x="100000" y="80000"/>
                                    </p:animScale>
                                    <p:animScale>
                                      <p:cBhvr>
                                        <p:cTn id="40" dur="166" decel="50000">
                                          <p:stCondLst>
                                            <p:cond delay="1338"/>
                                          </p:stCondLst>
                                        </p:cTn>
                                        <p:tgtEl>
                                          <p:spTgt spid="18"/>
                                        </p:tgtEl>
                                      </p:cBhvr>
                                      <p:to x="100000" y="100000"/>
                                    </p:animScale>
                                    <p:animScale>
                                      <p:cBhvr>
                                        <p:cTn id="41" dur="26">
                                          <p:stCondLst>
                                            <p:cond delay="1642"/>
                                          </p:stCondLst>
                                        </p:cTn>
                                        <p:tgtEl>
                                          <p:spTgt spid="18"/>
                                        </p:tgtEl>
                                      </p:cBhvr>
                                      <p:to x="100000" y="90000"/>
                                    </p:animScale>
                                    <p:animScale>
                                      <p:cBhvr>
                                        <p:cTn id="42" dur="166" decel="50000">
                                          <p:stCondLst>
                                            <p:cond delay="1668"/>
                                          </p:stCondLst>
                                        </p:cTn>
                                        <p:tgtEl>
                                          <p:spTgt spid="18"/>
                                        </p:tgtEl>
                                      </p:cBhvr>
                                      <p:to x="100000" y="100000"/>
                                    </p:animScale>
                                    <p:animScale>
                                      <p:cBhvr>
                                        <p:cTn id="43" dur="26">
                                          <p:stCondLst>
                                            <p:cond delay="1808"/>
                                          </p:stCondLst>
                                        </p:cTn>
                                        <p:tgtEl>
                                          <p:spTgt spid="18"/>
                                        </p:tgtEl>
                                      </p:cBhvr>
                                      <p:to x="100000" y="95000"/>
                                    </p:animScale>
                                    <p:animScale>
                                      <p:cBhvr>
                                        <p:cTn id="44" dur="166" decel="50000">
                                          <p:stCondLst>
                                            <p:cond delay="1834"/>
                                          </p:stCondLst>
                                        </p:cTn>
                                        <p:tgtEl>
                                          <p:spTgt spid="18"/>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1" nodeType="clickEffect">
                                  <p:stCondLst>
                                    <p:cond delay="500"/>
                                  </p:stCondLst>
                                  <p:childTnLst>
                                    <p:set>
                                      <p:cBhvr>
                                        <p:cTn id="66" dur="1" fill="hold">
                                          <p:stCondLst>
                                            <p:cond delay="0"/>
                                          </p:stCondLst>
                                        </p:cTn>
                                        <p:tgtEl>
                                          <p:spTgt spid="15"/>
                                        </p:tgtEl>
                                        <p:attrNameLst>
                                          <p:attrName>style.visibility</p:attrName>
                                        </p:attrNameLst>
                                      </p:cBhvr>
                                      <p:to>
                                        <p:strVal val="visible"/>
                                      </p:to>
                                    </p:set>
                                  </p:childTnLst>
                                </p:cTn>
                              </p:par>
                              <p:par>
                                <p:cTn id="67" presetID="1" presetClass="entr" presetSubtype="0" fill="hold" nodeType="withEffect">
                                  <p:stCondLst>
                                    <p:cond delay="500"/>
                                  </p:stCondLst>
                                  <p:childTnLst>
                                    <p:set>
                                      <p:cBhvr>
                                        <p:cTn id="68" dur="1" fill="hold">
                                          <p:stCondLst>
                                            <p:cond delay="0"/>
                                          </p:stCondLst>
                                        </p:cTn>
                                        <p:tgtEl>
                                          <p:spTgt spid="16"/>
                                        </p:tgtEl>
                                        <p:attrNameLst>
                                          <p:attrName>style.visibility</p:attrName>
                                        </p:attrNameLst>
                                      </p:cBhvr>
                                      <p:to>
                                        <p:strVal val="visible"/>
                                      </p:to>
                                    </p:set>
                                  </p:childTnLst>
                                </p:cTn>
                              </p:par>
                              <p:par>
                                <p:cTn id="69" presetID="1" presetClass="entr" presetSubtype="0" fill="hold" grpId="1" nodeType="withEffect">
                                  <p:stCondLst>
                                    <p:cond delay="500"/>
                                  </p:stCondLst>
                                  <p:childTnLst>
                                    <p:set>
                                      <p:cBhvr>
                                        <p:cTn id="70" dur="1" fill="hold">
                                          <p:stCondLst>
                                            <p:cond delay="0"/>
                                          </p:stCondLst>
                                        </p:cTn>
                                        <p:tgtEl>
                                          <p:spTgt spid="19"/>
                                        </p:tgtEl>
                                        <p:attrNameLst>
                                          <p:attrName>style.visibility</p:attrName>
                                        </p:attrNameLst>
                                      </p:cBhvr>
                                      <p:to>
                                        <p:strVal val="visible"/>
                                      </p:to>
                                    </p:set>
                                  </p:childTnLst>
                                </p:cTn>
                              </p:par>
                              <p:par>
                                <p:cTn id="71" presetID="1" presetClass="entr" presetSubtype="0" fill="hold" nodeType="withEffect">
                                  <p:stCondLst>
                                    <p:cond delay="500"/>
                                  </p:stCondLst>
                                  <p:childTnLst>
                                    <p:set>
                                      <p:cBhvr>
                                        <p:cTn id="72" dur="1" fill="hold">
                                          <p:stCondLst>
                                            <p:cond delay="0"/>
                                          </p:stCondLst>
                                        </p:cTn>
                                        <p:tgtEl>
                                          <p:spTgt spid="20"/>
                                        </p:tgtEl>
                                        <p:attrNameLst>
                                          <p:attrName>style.visibility</p:attrName>
                                        </p:attrNameLst>
                                      </p:cBhvr>
                                      <p:to>
                                        <p:strVal val="visible"/>
                                      </p:to>
                                    </p:set>
                                  </p:childTnLst>
                                </p:cTn>
                              </p:par>
                              <p:par>
                                <p:cTn id="73" presetID="1" presetClass="entr" presetSubtype="0" fill="hold" nodeType="withEffect">
                                  <p:stCondLst>
                                    <p:cond delay="500"/>
                                  </p:stCondLst>
                                  <p:childTnLst>
                                    <p:set>
                                      <p:cBhvr>
                                        <p:cTn id="74" dur="1" fill="hold">
                                          <p:stCondLst>
                                            <p:cond delay="0"/>
                                          </p:stCondLst>
                                        </p:cTn>
                                        <p:tgtEl>
                                          <p:spTgt spid="22"/>
                                        </p:tgtEl>
                                        <p:attrNameLst>
                                          <p:attrName>style.visibility</p:attrName>
                                        </p:attrNameLst>
                                      </p:cBhvr>
                                      <p:to>
                                        <p:strVal val="visible"/>
                                      </p:to>
                                    </p:set>
                                  </p:childTnLst>
                                </p:cTn>
                              </p:par>
                              <p:par>
                                <p:cTn id="75" presetID="1" presetClass="entr" presetSubtype="0" fill="hold" grpId="1" nodeType="withEffect">
                                  <p:stCondLst>
                                    <p:cond delay="500"/>
                                  </p:stCondLst>
                                  <p:childTnLst>
                                    <p:set>
                                      <p:cBhvr>
                                        <p:cTn id="76" dur="1" fill="hold">
                                          <p:stCondLst>
                                            <p:cond delay="0"/>
                                          </p:stCondLst>
                                        </p:cTn>
                                        <p:tgtEl>
                                          <p:spTgt spid="21"/>
                                        </p:tgtEl>
                                        <p:attrNameLst>
                                          <p:attrName>style.visibility</p:attrName>
                                        </p:attrNameLst>
                                      </p:cBhvr>
                                      <p:to>
                                        <p:strVal val="visible"/>
                                      </p:to>
                                    </p:set>
                                  </p:childTnLst>
                                </p:cTn>
                              </p:par>
                              <p:par>
                                <p:cTn id="77" presetID="1" presetClass="entr" presetSubtype="0" fill="hold" grpId="1" nodeType="withEffect">
                                  <p:stCondLst>
                                    <p:cond delay="500"/>
                                  </p:stCondLst>
                                  <p:childTnLst>
                                    <p:set>
                                      <p:cBhvr>
                                        <p:cTn id="78" dur="1" fill="hold">
                                          <p:stCondLst>
                                            <p:cond delay="0"/>
                                          </p:stCondLst>
                                        </p:cTn>
                                        <p:tgtEl>
                                          <p:spTgt spid="23"/>
                                        </p:tgtEl>
                                        <p:attrNameLst>
                                          <p:attrName>style.visibility</p:attrName>
                                        </p:attrNameLst>
                                      </p:cBhvr>
                                      <p:to>
                                        <p:strVal val="visible"/>
                                      </p:to>
                                    </p:set>
                                  </p:childTnLst>
                                </p:cTn>
                              </p:par>
                              <p:par>
                                <p:cTn id="79" presetID="1" presetClass="entr" presetSubtype="0" fill="hold" nodeType="withEffect">
                                  <p:stCondLst>
                                    <p:cond delay="500"/>
                                  </p:stCondLst>
                                  <p:childTnLst>
                                    <p:set>
                                      <p:cBhvr>
                                        <p:cTn id="80" dur="1" fill="hold">
                                          <p:stCondLst>
                                            <p:cond delay="0"/>
                                          </p:stCondLst>
                                        </p:cTn>
                                        <p:tgtEl>
                                          <p:spTgt spid="2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35"/>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5" grpId="1" animBg="1"/>
      <p:bldP spid="19" grpId="0" animBg="1"/>
      <p:bldP spid="19" grpId="1" animBg="1"/>
      <p:bldP spid="21" grpId="0" animBg="1"/>
      <p:bldP spid="21" grpId="1" animBg="1"/>
      <p:bldP spid="23" grpId="0" animBg="1"/>
      <p:bldP spid="23" grpId="1" animBg="1"/>
      <p:bldP spid="30" grpId="0"/>
      <p:bldP spid="31" grpId="0"/>
      <p:bldP spid="32" grpId="0"/>
    </p:bldLst>
  </p:timing>
</p:sld>
</file>

<file path=ppt/theme/theme1.xml><?xml version="1.0" encoding="utf-8"?>
<a:theme xmlns:a="http://schemas.openxmlformats.org/drawingml/2006/main" name="Modulo">
  <a:themeElements>
    <a:clrScheme name="Project Status Report">
      <a:dk1>
        <a:srgbClr val="000000"/>
      </a:dk1>
      <a:lt1>
        <a:srgbClr val="FFFFFF"/>
      </a:lt1>
      <a:dk2>
        <a:srgbClr val="3B4546"/>
      </a:dk2>
      <a:lt2>
        <a:srgbClr val="E7E6E6"/>
      </a:lt2>
      <a:accent1>
        <a:srgbClr val="B36041"/>
      </a:accent1>
      <a:accent2>
        <a:srgbClr val="6F8185"/>
      </a:accent2>
      <a:accent3>
        <a:srgbClr val="C78F8F"/>
      </a:accent3>
      <a:accent4>
        <a:srgbClr val="647961"/>
      </a:accent4>
      <a:accent5>
        <a:srgbClr val="B09C54"/>
      </a:accent5>
      <a:accent6>
        <a:srgbClr val="9AA749"/>
      </a:accent6>
      <a:hlink>
        <a:srgbClr val="75A073"/>
      </a:hlink>
      <a:folHlink>
        <a:srgbClr val="BD9C5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ulo_Copilot Layouts_win32_SD_V6" id="{49C5632F-1D3A-4333-ABAA-E3191A9D5D1B}" vid="{9EF76739-2083-4254-82E9-ECA94F6BD31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A6F2B89D60D74B9E691EA194F5FDBB" ma:contentTypeVersion="15" ma:contentTypeDescription="Create a new document." ma:contentTypeScope="" ma:versionID="2751bd38b88c1311b723282e0f08c6e3">
  <xsd:schema xmlns:xsd="http://www.w3.org/2001/XMLSchema" xmlns:xs="http://www.w3.org/2001/XMLSchema" xmlns:p="http://schemas.microsoft.com/office/2006/metadata/properties" xmlns:ns3="31936826-1884-42a3-a3f4-04665d3886f5" xmlns:ns4="51d35ff5-6557-4d09-ad9c-5d0ec215e70e" targetNamespace="http://schemas.microsoft.com/office/2006/metadata/properties" ma:root="true" ma:fieldsID="4729c36eb391dc74b80a87f240d4e0e5" ns3:_="" ns4:_="">
    <xsd:import namespace="31936826-1884-42a3-a3f4-04665d3886f5"/>
    <xsd:import namespace="51d35ff5-6557-4d09-ad9c-5d0ec215e70e"/>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_activity" minOccurs="0"/>
                <xsd:element ref="ns4:MediaServiceObjectDetectorVersions" minOccurs="0"/>
                <xsd:element ref="ns4:MediaServiceSearchProperties" minOccurs="0"/>
                <xsd:element ref="ns4:MediaServiceDateTaken" minOccurs="0"/>
                <xsd:element ref="ns4:MediaServiceSystemTag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936826-1884-42a3-a3f4-04665d3886f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1d35ff5-6557-4d09-ad9c-5d0ec215e70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_activity" ma:index="17" nillable="true" ma:displayName="_activity" ma:hidden="true" ma:internalName="_activity">
      <xsd:simpleType>
        <xsd:restriction base="dms:Note"/>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SystemTags" ma:index="21" nillable="true" ma:displayName="MediaServiceSystemTags" ma:hidden="true" ma:internalName="MediaServiceSystemTag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51d35ff5-6557-4d09-ad9c-5d0ec215e70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142EDCD-DBD5-40C8-9059-FACAFC16F4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936826-1884-42a3-a3f4-04665d3886f5"/>
    <ds:schemaRef ds:uri="51d35ff5-6557-4d09-ad9c-5d0ec215e70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4236C63-4BD6-432D-9296-3399931142FE}">
  <ds:schemaRefs>
    <ds:schemaRef ds:uri="http://schemas.microsoft.com/office/infopath/2007/PartnerControls"/>
    <ds:schemaRef ds:uri="http://www.w3.org/XML/1998/namespace"/>
    <ds:schemaRef ds:uri="http://purl.org/dc/dcmitype/"/>
    <ds:schemaRef ds:uri="http://purl.org/dc/elements/1.1/"/>
    <ds:schemaRef ds:uri="http://schemas.openxmlformats.org/package/2006/metadata/core-properties"/>
    <ds:schemaRef ds:uri="http://schemas.microsoft.com/office/2006/metadata/properties"/>
    <ds:schemaRef ds:uri="http://schemas.microsoft.com/office/2006/documentManagement/types"/>
    <ds:schemaRef ds:uri="http://purl.org/dc/terms/"/>
    <ds:schemaRef ds:uri="51d35ff5-6557-4d09-ad9c-5d0ec215e70e"/>
    <ds:schemaRef ds:uri="31936826-1884-42a3-a3f4-04665d3886f5"/>
  </ds:schemaRefs>
</ds:datastoreItem>
</file>

<file path=customXml/itemProps3.xml><?xml version="1.0" encoding="utf-8"?>
<ds:datastoreItem xmlns:ds="http://schemas.openxmlformats.org/officeDocument/2006/customXml" ds:itemID="{04D002D9-088C-49D8-88CD-140FEFFB9E8A}">
  <ds:schemaRefs>
    <ds:schemaRef ds:uri="http://schemas.microsoft.com/sharepoint/v3/contenttype/forms"/>
  </ds:schemaRefs>
</ds:datastoreItem>
</file>

<file path=docMetadata/LabelInfo.xml><?xml version="1.0" encoding="utf-8"?>
<clbl:labelList xmlns:clbl="http://schemas.microsoft.com/office/2020/mipLabelMetadata">
  <clbl:label id="{20c9ecd1-bd49-44a3-b71a-c8903c2a09ef}" enabled="0" method="" siteId="{20c9ecd1-bd49-44a3-b71a-c8903c2a09ef}" removed="1"/>
</clbl:labelList>
</file>

<file path=docProps/app.xml><?xml version="1.0" encoding="utf-8"?>
<Properties xmlns="http://schemas.openxmlformats.org/officeDocument/2006/extended-properties" xmlns:vt="http://schemas.openxmlformats.org/officeDocument/2006/docPropsVTypes">
  <TotalTime>7102</TotalTime>
  <Words>6894</Words>
  <Application>Microsoft Office PowerPoint</Application>
  <PresentationFormat>Widescreen</PresentationFormat>
  <Paragraphs>228</Paragraphs>
  <Slides>24</Slides>
  <Notes>24</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24</vt:i4>
      </vt:variant>
    </vt:vector>
  </HeadingPairs>
  <TitlesOfParts>
    <vt:vector size="30" baseType="lpstr">
      <vt:lpstr>Arial</vt:lpstr>
      <vt:lpstr>Calibri</vt:lpstr>
      <vt:lpstr>Lexend</vt:lpstr>
      <vt:lpstr>Segoe UI</vt:lpstr>
      <vt:lpstr>Wingdings</vt:lpstr>
      <vt:lpstr>Modulo</vt:lpstr>
      <vt:lpstr>IMPACTOS DA EXTINÇÃO DO RPPS </vt:lpstr>
      <vt:lpstr>“Vale a pena extinguir o RPPS?” </vt:lpstr>
      <vt:lpstr>Apresentação do PowerPoint</vt:lpstr>
      <vt:lpstr>Histórico e base legal</vt:lpstr>
      <vt:lpstr>Base normativa</vt:lpstr>
      <vt:lpstr>Requisitos</vt:lpstr>
      <vt:lpstr>Responsabilidades e obrigações</vt:lpstr>
      <vt:lpstr>Responsabilidades e obrigações</vt:lpstr>
      <vt:lpstr>RECURSOS FINANCEIROS DO RPPS</vt:lpstr>
      <vt:lpstr>Obrigatoriedade de Vinculação dos recursos do rpps </vt:lpstr>
      <vt:lpstr>migração dos segurados para o rgps</vt:lpstr>
      <vt:lpstr>Deveres</vt:lpstr>
      <vt:lpstr>Apresentação do PowerPoint</vt:lpstr>
      <vt:lpstr>Alíquotas de contribuição</vt:lpstr>
      <vt:lpstr>Impactos para os servidores públicos</vt:lpstr>
      <vt:lpstr>Impactos para os servidores públicos</vt:lpstr>
      <vt:lpstr>Impactos para os servidores públicos</vt:lpstr>
      <vt:lpstr>Impactos dA extinção do rpps quando há rpc</vt:lpstr>
      <vt:lpstr>Reflexos na Fiscalização do tcemg </vt:lpstr>
      <vt:lpstr>Outros pontos impactados</vt:lpstr>
      <vt:lpstr>O que fazer em caso de défict atuarial?</vt:lpstr>
      <vt:lpstr>Mensagem final aos gestores</vt:lpstr>
      <vt:lpstr>Conclusões finais</vt:lpstr>
      <vt:lpstr>Obrigado!!!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IMPACTOS DA EXTINÇÃO DO RPPS</dc:title>
  <dc:creator>fabiano.melo@tce.mg.gov.br</dc:creator>
  <cp:lastModifiedBy>FABIANO MURILO MELO</cp:lastModifiedBy>
  <cp:revision>43</cp:revision>
  <cp:lastPrinted>2026-05-13T18:17:30Z</cp:lastPrinted>
  <dcterms:modified xsi:type="dcterms:W3CDTF">2026-05-14T19:38:40Z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0x01010026A6F2B89D60D74B9E691EA194F5FDBB</vt:lpwstr>
  </property>
</Properties>
</file>